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3394B-C4D2-47E8-8002-F924145497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7B026C-4CA4-43E5-8264-6AE99B4043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760CC1-E2D5-424B-B8DD-6CC76846B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64FDB56-E01A-4C90-B128-835894063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19E45-5AB4-4A01-A8B0-049E584040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63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D9EF5-6AAF-4E73-8F75-7B766DAAB7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9C7B56-EC83-4FA9-B2B4-A1BAB6EE97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065C4E-998A-4ADE-8315-E3BEDF0FE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865F36-8839-49DA-8CB2-3FF152222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E11961-459A-49E1-BD24-514E90F59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245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D596D-E6D7-4A22-9F50-003E7F052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BB547A-95DA-4A80-AB21-01A386B4F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F39679-2991-4AFA-822C-E7447031C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C5F70CB-CFC9-4856-9DF1-AC29F0F83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8B1419-789D-4CE4-A26E-259A09C373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857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BCCCF-AA13-4A4A-8A28-115F0C609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9387DE-E405-4F6C-9B45-D0753B2D8E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24F2F67-AAAF-4D51-A6E8-E9AB52A99D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16F66D-7319-4995-9B58-C4BA250D7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B1DD9E9-1EA8-4D4A-894A-9313A3F77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CDAA08-FECB-4D24-AA73-16A416C3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5140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DFED18-65B0-4CC5-96C8-FF3BF1FFF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7CF73A-1C10-4DF3-A48D-B3167F49C4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6485AB-1969-4FB1-9F4D-7AC78D517B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3DAFCE3-473A-4F1A-AA88-0239837179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39E7541-181C-4E3F-96AB-4487B2B22B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5C9A085-1D9C-45BF-82D3-68FE167F9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215DF00-B9B3-41F1-B288-07B4E4BF2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960077-75FE-48FB-94BF-7B2E93160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24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C357E-C167-4997-BF15-64E5FBDFF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1DC2E8D-F877-4DC6-BB29-7E52A1B8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6BB9D3F-8F9D-4087-A741-C18DBE13D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8EB47E2-207C-4ED9-88CD-F3F52C66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7359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1ADDE71-C6FB-4773-AE30-EAFF1ABF0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0337052-02CE-497F-B002-CCCD93091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9E4119-CE4E-46FE-80AB-363010AAD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604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108E4C-BDEF-4DBE-8E1E-3F205F868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3FAD37-A118-4081-920F-8C1B1F592C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63EA82E-E95E-4F1A-AE75-3F78FB3A0D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A1ACE5-1B2F-4861-8648-AA089C7D8D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875BB2-9950-4E70-97D2-203C03877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A3A49F-B62D-4766-92D1-EC897E00A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094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356DD-03FB-4F3B-B4B2-EA6558B2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D3C82A-6EAA-490A-ABCF-3490D20C33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AFC077-0578-498F-A86E-482450883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8AB0E8E-A5B0-476C-B86F-41344C9F0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197F5B1-C552-42EA-933B-5575FA8E2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D95237F-937E-4045-9EDA-23FB10F1F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6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C8A3D4-5979-4E3B-ACBB-E0575C9E1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363CBAF-2C2D-42EA-A573-B30FE2D092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7A5861-64ED-4567-93EF-33E37868F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C615F5-6C8B-4085-BED3-794FBED4B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2286-5AE0-45EA-8B61-7954C8869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37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073E5C9-D171-40B7-8AB0-9B6E7D69D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E07507-1F7A-4CC0-9083-965A43FE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56E13E-1069-44B4-B2A6-37124FB19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17A3D-65D3-406A-8976-B7D1B397F88D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16CB8D-B556-474E-900E-96A47ED2B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8B3BCC3-F5C3-47CE-B411-17D8438D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44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B77304A-B6D7-4D66-9283-610D90421E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9341FD7-7BB9-46D1-A56A-7CAE800D87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1AA5C3-B149-4ECD-9095-9CF56C251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17A3D-65D3-406A-8976-B7D1B397F88D}" type="datetimeFigureOut">
              <a:rPr lang="fr-FR" smtClean="0"/>
              <a:t>02/10/2024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471251-8557-4592-9DF1-38D6726363B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3A3E1E-0EC3-434D-AD1D-FD4D87FBE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C51C3-3B3A-4A72-AA3F-3F7898820B6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0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>
            <a:extLst>
              <a:ext uri="{FF2B5EF4-FFF2-40B4-BE49-F238E27FC236}">
                <a16:creationId xmlns:a16="http://schemas.microsoft.com/office/drawing/2014/main" id="{0D5080F7-E630-673F-61B4-AC96CF60FD6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968375" y="171450"/>
            <a:ext cx="10080625" cy="6515100"/>
            <a:chOff x="610" y="108"/>
            <a:chExt cx="6350" cy="4104"/>
          </a:xfrm>
        </p:grpSpPr>
        <p:sp>
          <p:nvSpPr>
            <p:cNvPr id="5" name="AutoShape 3">
              <a:extLst>
                <a:ext uri="{FF2B5EF4-FFF2-40B4-BE49-F238E27FC236}">
                  <a16:creationId xmlns:a16="http://schemas.microsoft.com/office/drawing/2014/main" id="{08CCD017-EE11-0528-B90F-EA9D9E3E0D9E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610" y="108"/>
              <a:ext cx="6350" cy="4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grpSp>
          <p:nvGrpSpPr>
            <p:cNvPr id="6" name="Group 205">
              <a:extLst>
                <a:ext uri="{FF2B5EF4-FFF2-40B4-BE49-F238E27FC236}">
                  <a16:creationId xmlns:a16="http://schemas.microsoft.com/office/drawing/2014/main" id="{4CF5C26D-9601-D10D-EDDB-78A3F705E47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12" y="109"/>
              <a:ext cx="5753" cy="3623"/>
              <a:chOff x="1012" y="109"/>
              <a:chExt cx="5753" cy="3623"/>
            </a:xfrm>
          </p:grpSpPr>
          <p:sp>
            <p:nvSpPr>
              <p:cNvPr id="139" name="Freeform 5">
                <a:extLst>
                  <a:ext uri="{FF2B5EF4-FFF2-40B4-BE49-F238E27FC236}">
                    <a16:creationId xmlns:a16="http://schemas.microsoft.com/office/drawing/2014/main" id="{288EA5BE-75F3-F8A4-4E45-FB7C0F26FC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1" y="631"/>
                <a:ext cx="830" cy="849"/>
              </a:xfrm>
              <a:custGeom>
                <a:avLst/>
                <a:gdLst>
                  <a:gd name="T0" fmla="*/ 2007 w 2489"/>
                  <a:gd name="T1" fmla="*/ 478 h 2546"/>
                  <a:gd name="T2" fmla="*/ 1999 w 2489"/>
                  <a:gd name="T3" fmla="*/ 469 h 2546"/>
                  <a:gd name="T4" fmla="*/ 1986 w 2489"/>
                  <a:gd name="T5" fmla="*/ 454 h 2546"/>
                  <a:gd name="T6" fmla="*/ 1915 w 2489"/>
                  <a:gd name="T7" fmla="*/ 477 h 2546"/>
                  <a:gd name="T8" fmla="*/ 1798 w 2489"/>
                  <a:gd name="T9" fmla="*/ 430 h 2546"/>
                  <a:gd name="T10" fmla="*/ 1596 w 2489"/>
                  <a:gd name="T11" fmla="*/ 352 h 2546"/>
                  <a:gd name="T12" fmla="*/ 1507 w 2489"/>
                  <a:gd name="T13" fmla="*/ 219 h 2546"/>
                  <a:gd name="T14" fmla="*/ 1107 w 2489"/>
                  <a:gd name="T15" fmla="*/ 375 h 2546"/>
                  <a:gd name="T16" fmla="*/ 998 w 2489"/>
                  <a:gd name="T17" fmla="*/ 399 h 2546"/>
                  <a:gd name="T18" fmla="*/ 815 w 2489"/>
                  <a:gd name="T19" fmla="*/ 344 h 2546"/>
                  <a:gd name="T20" fmla="*/ 656 w 2489"/>
                  <a:gd name="T21" fmla="*/ 246 h 2546"/>
                  <a:gd name="T22" fmla="*/ 536 w 2489"/>
                  <a:gd name="T23" fmla="*/ 242 h 2546"/>
                  <a:gd name="T24" fmla="*/ 661 w 2489"/>
                  <a:gd name="T25" fmla="*/ 58 h 2546"/>
                  <a:gd name="T26" fmla="*/ 629 w 2489"/>
                  <a:gd name="T27" fmla="*/ 7 h 2546"/>
                  <a:gd name="T28" fmla="*/ 447 w 2489"/>
                  <a:gd name="T29" fmla="*/ 148 h 2546"/>
                  <a:gd name="T30" fmla="*/ 279 w 2489"/>
                  <a:gd name="T31" fmla="*/ 305 h 2546"/>
                  <a:gd name="T32" fmla="*/ 85 w 2489"/>
                  <a:gd name="T33" fmla="*/ 399 h 2546"/>
                  <a:gd name="T34" fmla="*/ 393 w 2489"/>
                  <a:gd name="T35" fmla="*/ 599 h 2546"/>
                  <a:gd name="T36" fmla="*/ 583 w 2489"/>
                  <a:gd name="T37" fmla="*/ 2546 h 2546"/>
                  <a:gd name="T38" fmla="*/ 1833 w 2489"/>
                  <a:gd name="T39" fmla="*/ 2298 h 2546"/>
                  <a:gd name="T40" fmla="*/ 2257 w 2489"/>
                  <a:gd name="T41" fmla="*/ 2208 h 2546"/>
                  <a:gd name="T42" fmla="*/ 2362 w 2489"/>
                  <a:gd name="T43" fmla="*/ 1981 h 2546"/>
                  <a:gd name="T44" fmla="*/ 2435 w 2489"/>
                  <a:gd name="T45" fmla="*/ 1860 h 2546"/>
                  <a:gd name="T46" fmla="*/ 2482 w 2489"/>
                  <a:gd name="T47" fmla="*/ 1676 h 2546"/>
                  <a:gd name="T48" fmla="*/ 2284 w 2489"/>
                  <a:gd name="T49" fmla="*/ 1252 h 2546"/>
                  <a:gd name="T50" fmla="*/ 2070 w 2489"/>
                  <a:gd name="T51" fmla="*/ 1483 h 2546"/>
                  <a:gd name="T52" fmla="*/ 2001 w 2489"/>
                  <a:gd name="T53" fmla="*/ 1443 h 2546"/>
                  <a:gd name="T54" fmla="*/ 1997 w 2489"/>
                  <a:gd name="T55" fmla="*/ 1422 h 2546"/>
                  <a:gd name="T56" fmla="*/ 2002 w 2489"/>
                  <a:gd name="T57" fmla="*/ 1375 h 2546"/>
                  <a:gd name="T58" fmla="*/ 2097 w 2489"/>
                  <a:gd name="T59" fmla="*/ 1202 h 2546"/>
                  <a:gd name="T60" fmla="*/ 2081 w 2489"/>
                  <a:gd name="T61" fmla="*/ 920 h 2546"/>
                  <a:gd name="T62" fmla="*/ 2117 w 2489"/>
                  <a:gd name="T63" fmla="*/ 841 h 2546"/>
                  <a:gd name="T64" fmla="*/ 1911 w 2489"/>
                  <a:gd name="T65" fmla="*/ 720 h 2546"/>
                  <a:gd name="T66" fmla="*/ 1724 w 2489"/>
                  <a:gd name="T67" fmla="*/ 661 h 2546"/>
                  <a:gd name="T68" fmla="*/ 1565 w 2489"/>
                  <a:gd name="T69" fmla="*/ 763 h 2546"/>
                  <a:gd name="T70" fmla="*/ 1534 w 2489"/>
                  <a:gd name="T71" fmla="*/ 814 h 2546"/>
                  <a:gd name="T72" fmla="*/ 1511 w 2489"/>
                  <a:gd name="T73" fmla="*/ 1021 h 2546"/>
                  <a:gd name="T74" fmla="*/ 1456 w 2489"/>
                  <a:gd name="T75" fmla="*/ 935 h 2546"/>
                  <a:gd name="T76" fmla="*/ 1398 w 2489"/>
                  <a:gd name="T77" fmla="*/ 967 h 2546"/>
                  <a:gd name="T78" fmla="*/ 1324 w 2489"/>
                  <a:gd name="T79" fmla="*/ 1061 h 2546"/>
                  <a:gd name="T80" fmla="*/ 1286 w 2489"/>
                  <a:gd name="T81" fmla="*/ 1186 h 2546"/>
                  <a:gd name="T82" fmla="*/ 1255 w 2489"/>
                  <a:gd name="T83" fmla="*/ 1492 h 2546"/>
                  <a:gd name="T84" fmla="*/ 1375 w 2489"/>
                  <a:gd name="T85" fmla="*/ 1930 h 2546"/>
                  <a:gd name="T86" fmla="*/ 1231 w 2489"/>
                  <a:gd name="T87" fmla="*/ 2345 h 2546"/>
                  <a:gd name="T88" fmla="*/ 1595 w 2489"/>
                  <a:gd name="T89" fmla="*/ 2518 h 2546"/>
                  <a:gd name="T90" fmla="*/ 800 w 2489"/>
                  <a:gd name="T91" fmla="*/ 935 h 2546"/>
                  <a:gd name="T92" fmla="*/ 947 w 2489"/>
                  <a:gd name="T93" fmla="*/ 751 h 2546"/>
                  <a:gd name="T94" fmla="*/ 1033 w 2489"/>
                  <a:gd name="T95" fmla="*/ 693 h 2546"/>
                  <a:gd name="T96" fmla="*/ 1177 w 2489"/>
                  <a:gd name="T97" fmla="*/ 661 h 2546"/>
                  <a:gd name="T98" fmla="*/ 1413 w 2489"/>
                  <a:gd name="T99" fmla="*/ 524 h 2546"/>
                  <a:gd name="T100" fmla="*/ 1717 w 2489"/>
                  <a:gd name="T101" fmla="*/ 520 h 2546"/>
                  <a:gd name="T102" fmla="*/ 1989 w 2489"/>
                  <a:gd name="T103" fmla="*/ 529 h 2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89" h="2546">
                    <a:moveTo>
                      <a:pt x="2012" y="509"/>
                    </a:moveTo>
                    <a:lnTo>
                      <a:pt x="2010" y="494"/>
                    </a:lnTo>
                    <a:lnTo>
                      <a:pt x="2010" y="484"/>
                    </a:lnTo>
                    <a:lnTo>
                      <a:pt x="2007" y="478"/>
                    </a:lnTo>
                    <a:lnTo>
                      <a:pt x="2007" y="477"/>
                    </a:lnTo>
                    <a:lnTo>
                      <a:pt x="2004" y="474"/>
                    </a:lnTo>
                    <a:lnTo>
                      <a:pt x="2001" y="472"/>
                    </a:lnTo>
                    <a:lnTo>
                      <a:pt x="1999" y="469"/>
                    </a:lnTo>
                    <a:lnTo>
                      <a:pt x="1997" y="468"/>
                    </a:lnTo>
                    <a:lnTo>
                      <a:pt x="1995" y="466"/>
                    </a:lnTo>
                    <a:lnTo>
                      <a:pt x="1990" y="459"/>
                    </a:lnTo>
                    <a:lnTo>
                      <a:pt x="1986" y="454"/>
                    </a:lnTo>
                    <a:lnTo>
                      <a:pt x="1976" y="442"/>
                    </a:lnTo>
                    <a:lnTo>
                      <a:pt x="1903" y="446"/>
                    </a:lnTo>
                    <a:lnTo>
                      <a:pt x="1895" y="469"/>
                    </a:lnTo>
                    <a:lnTo>
                      <a:pt x="1915" y="477"/>
                    </a:lnTo>
                    <a:lnTo>
                      <a:pt x="1922" y="508"/>
                    </a:lnTo>
                    <a:lnTo>
                      <a:pt x="1896" y="508"/>
                    </a:lnTo>
                    <a:lnTo>
                      <a:pt x="1860" y="489"/>
                    </a:lnTo>
                    <a:lnTo>
                      <a:pt x="1798" y="430"/>
                    </a:lnTo>
                    <a:lnTo>
                      <a:pt x="1798" y="298"/>
                    </a:lnTo>
                    <a:lnTo>
                      <a:pt x="1771" y="289"/>
                    </a:lnTo>
                    <a:lnTo>
                      <a:pt x="1748" y="312"/>
                    </a:lnTo>
                    <a:lnTo>
                      <a:pt x="1596" y="352"/>
                    </a:lnTo>
                    <a:lnTo>
                      <a:pt x="1542" y="336"/>
                    </a:lnTo>
                    <a:lnTo>
                      <a:pt x="1534" y="328"/>
                    </a:lnTo>
                    <a:lnTo>
                      <a:pt x="1534" y="219"/>
                    </a:lnTo>
                    <a:lnTo>
                      <a:pt x="1507" y="219"/>
                    </a:lnTo>
                    <a:lnTo>
                      <a:pt x="1371" y="281"/>
                    </a:lnTo>
                    <a:lnTo>
                      <a:pt x="1246" y="285"/>
                    </a:lnTo>
                    <a:lnTo>
                      <a:pt x="1181" y="305"/>
                    </a:lnTo>
                    <a:lnTo>
                      <a:pt x="1107" y="375"/>
                    </a:lnTo>
                    <a:lnTo>
                      <a:pt x="1076" y="391"/>
                    </a:lnTo>
                    <a:lnTo>
                      <a:pt x="1052" y="391"/>
                    </a:lnTo>
                    <a:lnTo>
                      <a:pt x="1029" y="406"/>
                    </a:lnTo>
                    <a:lnTo>
                      <a:pt x="998" y="399"/>
                    </a:lnTo>
                    <a:lnTo>
                      <a:pt x="967" y="375"/>
                    </a:lnTo>
                    <a:lnTo>
                      <a:pt x="940" y="391"/>
                    </a:lnTo>
                    <a:lnTo>
                      <a:pt x="869" y="399"/>
                    </a:lnTo>
                    <a:lnTo>
                      <a:pt x="815" y="344"/>
                    </a:lnTo>
                    <a:lnTo>
                      <a:pt x="788" y="285"/>
                    </a:lnTo>
                    <a:lnTo>
                      <a:pt x="761" y="265"/>
                    </a:lnTo>
                    <a:lnTo>
                      <a:pt x="699" y="246"/>
                    </a:lnTo>
                    <a:lnTo>
                      <a:pt x="656" y="246"/>
                    </a:lnTo>
                    <a:lnTo>
                      <a:pt x="633" y="219"/>
                    </a:lnTo>
                    <a:lnTo>
                      <a:pt x="547" y="298"/>
                    </a:lnTo>
                    <a:lnTo>
                      <a:pt x="532" y="289"/>
                    </a:lnTo>
                    <a:lnTo>
                      <a:pt x="536" y="242"/>
                    </a:lnTo>
                    <a:lnTo>
                      <a:pt x="583" y="179"/>
                    </a:lnTo>
                    <a:lnTo>
                      <a:pt x="590" y="132"/>
                    </a:lnTo>
                    <a:lnTo>
                      <a:pt x="637" y="117"/>
                    </a:lnTo>
                    <a:lnTo>
                      <a:pt x="661" y="58"/>
                    </a:lnTo>
                    <a:lnTo>
                      <a:pt x="734" y="38"/>
                    </a:lnTo>
                    <a:lnTo>
                      <a:pt x="737" y="23"/>
                    </a:lnTo>
                    <a:lnTo>
                      <a:pt x="719" y="0"/>
                    </a:lnTo>
                    <a:lnTo>
                      <a:pt x="629" y="7"/>
                    </a:lnTo>
                    <a:lnTo>
                      <a:pt x="547" y="54"/>
                    </a:lnTo>
                    <a:lnTo>
                      <a:pt x="505" y="97"/>
                    </a:lnTo>
                    <a:lnTo>
                      <a:pt x="482" y="132"/>
                    </a:lnTo>
                    <a:lnTo>
                      <a:pt x="447" y="148"/>
                    </a:lnTo>
                    <a:lnTo>
                      <a:pt x="407" y="202"/>
                    </a:lnTo>
                    <a:lnTo>
                      <a:pt x="407" y="226"/>
                    </a:lnTo>
                    <a:lnTo>
                      <a:pt x="322" y="265"/>
                    </a:lnTo>
                    <a:lnTo>
                      <a:pt x="279" y="305"/>
                    </a:lnTo>
                    <a:lnTo>
                      <a:pt x="167" y="321"/>
                    </a:lnTo>
                    <a:lnTo>
                      <a:pt x="152" y="336"/>
                    </a:lnTo>
                    <a:lnTo>
                      <a:pt x="152" y="352"/>
                    </a:lnTo>
                    <a:lnTo>
                      <a:pt x="85" y="399"/>
                    </a:lnTo>
                    <a:lnTo>
                      <a:pt x="34" y="410"/>
                    </a:lnTo>
                    <a:lnTo>
                      <a:pt x="0" y="430"/>
                    </a:lnTo>
                    <a:lnTo>
                      <a:pt x="81" y="532"/>
                    </a:lnTo>
                    <a:lnTo>
                      <a:pt x="393" y="599"/>
                    </a:lnTo>
                    <a:lnTo>
                      <a:pt x="438" y="619"/>
                    </a:lnTo>
                    <a:lnTo>
                      <a:pt x="675" y="673"/>
                    </a:lnTo>
                    <a:lnTo>
                      <a:pt x="680" y="680"/>
                    </a:lnTo>
                    <a:lnTo>
                      <a:pt x="583" y="2546"/>
                    </a:lnTo>
                    <a:lnTo>
                      <a:pt x="1619" y="2546"/>
                    </a:lnTo>
                    <a:lnTo>
                      <a:pt x="1619" y="2322"/>
                    </a:lnTo>
                    <a:lnTo>
                      <a:pt x="1621" y="2322"/>
                    </a:lnTo>
                    <a:lnTo>
                      <a:pt x="1833" y="2298"/>
                    </a:lnTo>
                    <a:lnTo>
                      <a:pt x="1840" y="2322"/>
                    </a:lnTo>
                    <a:lnTo>
                      <a:pt x="2275" y="2255"/>
                    </a:lnTo>
                    <a:lnTo>
                      <a:pt x="2253" y="2239"/>
                    </a:lnTo>
                    <a:lnTo>
                      <a:pt x="2257" y="2208"/>
                    </a:lnTo>
                    <a:lnTo>
                      <a:pt x="2295" y="2138"/>
                    </a:lnTo>
                    <a:lnTo>
                      <a:pt x="2335" y="2106"/>
                    </a:lnTo>
                    <a:lnTo>
                      <a:pt x="2330" y="2012"/>
                    </a:lnTo>
                    <a:lnTo>
                      <a:pt x="2362" y="1981"/>
                    </a:lnTo>
                    <a:lnTo>
                      <a:pt x="2380" y="1974"/>
                    </a:lnTo>
                    <a:lnTo>
                      <a:pt x="2384" y="1907"/>
                    </a:lnTo>
                    <a:lnTo>
                      <a:pt x="2416" y="1848"/>
                    </a:lnTo>
                    <a:lnTo>
                      <a:pt x="2435" y="1860"/>
                    </a:lnTo>
                    <a:lnTo>
                      <a:pt x="2435" y="1871"/>
                    </a:lnTo>
                    <a:lnTo>
                      <a:pt x="2451" y="1875"/>
                    </a:lnTo>
                    <a:lnTo>
                      <a:pt x="2489" y="1860"/>
                    </a:lnTo>
                    <a:lnTo>
                      <a:pt x="2482" y="1676"/>
                    </a:lnTo>
                    <a:lnTo>
                      <a:pt x="2420" y="1519"/>
                    </a:lnTo>
                    <a:lnTo>
                      <a:pt x="2380" y="1346"/>
                    </a:lnTo>
                    <a:lnTo>
                      <a:pt x="2335" y="1288"/>
                    </a:lnTo>
                    <a:lnTo>
                      <a:pt x="2284" y="1252"/>
                    </a:lnTo>
                    <a:lnTo>
                      <a:pt x="2183" y="1308"/>
                    </a:lnTo>
                    <a:lnTo>
                      <a:pt x="2144" y="1405"/>
                    </a:lnTo>
                    <a:lnTo>
                      <a:pt x="2094" y="1476"/>
                    </a:lnTo>
                    <a:lnTo>
                      <a:pt x="2070" y="1483"/>
                    </a:lnTo>
                    <a:lnTo>
                      <a:pt x="2043" y="1476"/>
                    </a:lnTo>
                    <a:lnTo>
                      <a:pt x="2022" y="1460"/>
                    </a:lnTo>
                    <a:lnTo>
                      <a:pt x="2007" y="1449"/>
                    </a:lnTo>
                    <a:lnTo>
                      <a:pt x="2001" y="1443"/>
                    </a:lnTo>
                    <a:lnTo>
                      <a:pt x="1999" y="1439"/>
                    </a:lnTo>
                    <a:lnTo>
                      <a:pt x="1996" y="1433"/>
                    </a:lnTo>
                    <a:lnTo>
                      <a:pt x="1996" y="1428"/>
                    </a:lnTo>
                    <a:lnTo>
                      <a:pt x="1997" y="1422"/>
                    </a:lnTo>
                    <a:lnTo>
                      <a:pt x="1997" y="1413"/>
                    </a:lnTo>
                    <a:lnTo>
                      <a:pt x="2000" y="1403"/>
                    </a:lnTo>
                    <a:lnTo>
                      <a:pt x="2000" y="1389"/>
                    </a:lnTo>
                    <a:lnTo>
                      <a:pt x="2002" y="1375"/>
                    </a:lnTo>
                    <a:lnTo>
                      <a:pt x="2005" y="1357"/>
                    </a:lnTo>
                    <a:lnTo>
                      <a:pt x="2007" y="1339"/>
                    </a:lnTo>
                    <a:lnTo>
                      <a:pt x="2070" y="1312"/>
                    </a:lnTo>
                    <a:lnTo>
                      <a:pt x="2097" y="1202"/>
                    </a:lnTo>
                    <a:lnTo>
                      <a:pt x="2144" y="1171"/>
                    </a:lnTo>
                    <a:lnTo>
                      <a:pt x="2136" y="978"/>
                    </a:lnTo>
                    <a:lnTo>
                      <a:pt x="2109" y="935"/>
                    </a:lnTo>
                    <a:lnTo>
                      <a:pt x="2081" y="920"/>
                    </a:lnTo>
                    <a:lnTo>
                      <a:pt x="2067" y="881"/>
                    </a:lnTo>
                    <a:lnTo>
                      <a:pt x="2081" y="864"/>
                    </a:lnTo>
                    <a:lnTo>
                      <a:pt x="2112" y="873"/>
                    </a:lnTo>
                    <a:lnTo>
                      <a:pt x="2117" y="841"/>
                    </a:lnTo>
                    <a:lnTo>
                      <a:pt x="2070" y="798"/>
                    </a:lnTo>
                    <a:lnTo>
                      <a:pt x="2047" y="751"/>
                    </a:lnTo>
                    <a:lnTo>
                      <a:pt x="1996" y="751"/>
                    </a:lnTo>
                    <a:lnTo>
                      <a:pt x="1911" y="720"/>
                    </a:lnTo>
                    <a:lnTo>
                      <a:pt x="1810" y="657"/>
                    </a:lnTo>
                    <a:lnTo>
                      <a:pt x="1755" y="657"/>
                    </a:lnTo>
                    <a:lnTo>
                      <a:pt x="1744" y="669"/>
                    </a:lnTo>
                    <a:lnTo>
                      <a:pt x="1724" y="661"/>
                    </a:lnTo>
                    <a:lnTo>
                      <a:pt x="1666" y="619"/>
                    </a:lnTo>
                    <a:lnTo>
                      <a:pt x="1612" y="650"/>
                    </a:lnTo>
                    <a:lnTo>
                      <a:pt x="1558" y="693"/>
                    </a:lnTo>
                    <a:lnTo>
                      <a:pt x="1565" y="763"/>
                    </a:lnTo>
                    <a:lnTo>
                      <a:pt x="1623" y="774"/>
                    </a:lnTo>
                    <a:lnTo>
                      <a:pt x="1632" y="790"/>
                    </a:lnTo>
                    <a:lnTo>
                      <a:pt x="1581" y="806"/>
                    </a:lnTo>
                    <a:lnTo>
                      <a:pt x="1534" y="814"/>
                    </a:lnTo>
                    <a:lnTo>
                      <a:pt x="1507" y="850"/>
                    </a:lnTo>
                    <a:lnTo>
                      <a:pt x="1500" y="888"/>
                    </a:lnTo>
                    <a:lnTo>
                      <a:pt x="1507" y="920"/>
                    </a:lnTo>
                    <a:lnTo>
                      <a:pt x="1511" y="1021"/>
                    </a:lnTo>
                    <a:lnTo>
                      <a:pt x="1445" y="1061"/>
                    </a:lnTo>
                    <a:lnTo>
                      <a:pt x="1433" y="1061"/>
                    </a:lnTo>
                    <a:lnTo>
                      <a:pt x="1433" y="978"/>
                    </a:lnTo>
                    <a:lnTo>
                      <a:pt x="1456" y="935"/>
                    </a:lnTo>
                    <a:lnTo>
                      <a:pt x="1472" y="888"/>
                    </a:lnTo>
                    <a:lnTo>
                      <a:pt x="1456" y="873"/>
                    </a:lnTo>
                    <a:lnTo>
                      <a:pt x="1418" y="888"/>
                    </a:lnTo>
                    <a:lnTo>
                      <a:pt x="1398" y="967"/>
                    </a:lnTo>
                    <a:lnTo>
                      <a:pt x="1348" y="990"/>
                    </a:lnTo>
                    <a:lnTo>
                      <a:pt x="1313" y="1025"/>
                    </a:lnTo>
                    <a:lnTo>
                      <a:pt x="1309" y="1045"/>
                    </a:lnTo>
                    <a:lnTo>
                      <a:pt x="1324" y="1061"/>
                    </a:lnTo>
                    <a:lnTo>
                      <a:pt x="1309" y="1108"/>
                    </a:lnTo>
                    <a:lnTo>
                      <a:pt x="1270" y="1115"/>
                    </a:lnTo>
                    <a:lnTo>
                      <a:pt x="1270" y="1139"/>
                    </a:lnTo>
                    <a:lnTo>
                      <a:pt x="1286" y="1186"/>
                    </a:lnTo>
                    <a:lnTo>
                      <a:pt x="1262" y="1303"/>
                    </a:lnTo>
                    <a:lnTo>
                      <a:pt x="1231" y="1378"/>
                    </a:lnTo>
                    <a:lnTo>
                      <a:pt x="1243" y="1468"/>
                    </a:lnTo>
                    <a:lnTo>
                      <a:pt x="1255" y="1492"/>
                    </a:lnTo>
                    <a:lnTo>
                      <a:pt x="1231" y="1550"/>
                    </a:lnTo>
                    <a:lnTo>
                      <a:pt x="1223" y="1601"/>
                    </a:lnTo>
                    <a:lnTo>
                      <a:pt x="1348" y="1840"/>
                    </a:lnTo>
                    <a:lnTo>
                      <a:pt x="1375" y="1930"/>
                    </a:lnTo>
                    <a:lnTo>
                      <a:pt x="1340" y="2134"/>
                    </a:lnTo>
                    <a:lnTo>
                      <a:pt x="1293" y="2232"/>
                    </a:lnTo>
                    <a:lnTo>
                      <a:pt x="1289" y="2286"/>
                    </a:lnTo>
                    <a:lnTo>
                      <a:pt x="1231" y="2345"/>
                    </a:lnTo>
                    <a:lnTo>
                      <a:pt x="1231" y="2357"/>
                    </a:lnTo>
                    <a:lnTo>
                      <a:pt x="1304" y="2357"/>
                    </a:lnTo>
                    <a:lnTo>
                      <a:pt x="1595" y="2324"/>
                    </a:lnTo>
                    <a:lnTo>
                      <a:pt x="1595" y="2518"/>
                    </a:lnTo>
                    <a:lnTo>
                      <a:pt x="606" y="2518"/>
                    </a:lnTo>
                    <a:lnTo>
                      <a:pt x="703" y="716"/>
                    </a:lnTo>
                    <a:lnTo>
                      <a:pt x="773" y="736"/>
                    </a:lnTo>
                    <a:lnTo>
                      <a:pt x="800" y="935"/>
                    </a:lnTo>
                    <a:lnTo>
                      <a:pt x="827" y="958"/>
                    </a:lnTo>
                    <a:lnTo>
                      <a:pt x="860" y="976"/>
                    </a:lnTo>
                    <a:lnTo>
                      <a:pt x="928" y="826"/>
                    </a:lnTo>
                    <a:lnTo>
                      <a:pt x="947" y="751"/>
                    </a:lnTo>
                    <a:lnTo>
                      <a:pt x="982" y="666"/>
                    </a:lnTo>
                    <a:lnTo>
                      <a:pt x="998" y="666"/>
                    </a:lnTo>
                    <a:lnTo>
                      <a:pt x="1021" y="693"/>
                    </a:lnTo>
                    <a:lnTo>
                      <a:pt x="1033" y="693"/>
                    </a:lnTo>
                    <a:lnTo>
                      <a:pt x="1119" y="650"/>
                    </a:lnTo>
                    <a:lnTo>
                      <a:pt x="1146" y="677"/>
                    </a:lnTo>
                    <a:lnTo>
                      <a:pt x="1154" y="680"/>
                    </a:lnTo>
                    <a:lnTo>
                      <a:pt x="1177" y="661"/>
                    </a:lnTo>
                    <a:lnTo>
                      <a:pt x="1201" y="603"/>
                    </a:lnTo>
                    <a:lnTo>
                      <a:pt x="1246" y="587"/>
                    </a:lnTo>
                    <a:lnTo>
                      <a:pt x="1378" y="575"/>
                    </a:lnTo>
                    <a:lnTo>
                      <a:pt x="1413" y="524"/>
                    </a:lnTo>
                    <a:lnTo>
                      <a:pt x="1511" y="524"/>
                    </a:lnTo>
                    <a:lnTo>
                      <a:pt x="1623" y="547"/>
                    </a:lnTo>
                    <a:lnTo>
                      <a:pt x="1654" y="547"/>
                    </a:lnTo>
                    <a:lnTo>
                      <a:pt x="1717" y="520"/>
                    </a:lnTo>
                    <a:lnTo>
                      <a:pt x="1759" y="524"/>
                    </a:lnTo>
                    <a:lnTo>
                      <a:pt x="1798" y="509"/>
                    </a:lnTo>
                    <a:lnTo>
                      <a:pt x="1926" y="529"/>
                    </a:lnTo>
                    <a:lnTo>
                      <a:pt x="1989" y="529"/>
                    </a:lnTo>
                    <a:lnTo>
                      <a:pt x="2012" y="50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0" name="Freeform 6">
                <a:extLst>
                  <a:ext uri="{FF2B5EF4-FFF2-40B4-BE49-F238E27FC236}">
                    <a16:creationId xmlns:a16="http://schemas.microsoft.com/office/drawing/2014/main" id="{18810C52-B50A-EB3C-F789-64532B40A3F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3" y="299"/>
                <a:ext cx="402" cy="643"/>
              </a:xfrm>
              <a:custGeom>
                <a:avLst/>
                <a:gdLst>
                  <a:gd name="T0" fmla="*/ 326 w 1204"/>
                  <a:gd name="T1" fmla="*/ 67 h 1927"/>
                  <a:gd name="T2" fmla="*/ 303 w 1204"/>
                  <a:gd name="T3" fmla="*/ 44 h 1927"/>
                  <a:gd name="T4" fmla="*/ 237 w 1204"/>
                  <a:gd name="T5" fmla="*/ 123 h 1927"/>
                  <a:gd name="T6" fmla="*/ 152 w 1204"/>
                  <a:gd name="T7" fmla="*/ 478 h 1927"/>
                  <a:gd name="T8" fmla="*/ 139 w 1204"/>
                  <a:gd name="T9" fmla="*/ 556 h 1927"/>
                  <a:gd name="T10" fmla="*/ 125 w 1204"/>
                  <a:gd name="T11" fmla="*/ 690 h 1927"/>
                  <a:gd name="T12" fmla="*/ 136 w 1204"/>
                  <a:gd name="T13" fmla="*/ 812 h 1927"/>
                  <a:gd name="T14" fmla="*/ 70 w 1204"/>
                  <a:gd name="T15" fmla="*/ 1003 h 1927"/>
                  <a:gd name="T16" fmla="*/ 43 w 1204"/>
                  <a:gd name="T17" fmla="*/ 1047 h 1927"/>
                  <a:gd name="T18" fmla="*/ 0 w 1204"/>
                  <a:gd name="T19" fmla="*/ 1058 h 1927"/>
                  <a:gd name="T20" fmla="*/ 230 w 1204"/>
                  <a:gd name="T21" fmla="*/ 1830 h 1927"/>
                  <a:gd name="T22" fmla="*/ 311 w 1204"/>
                  <a:gd name="T23" fmla="*/ 1911 h 1927"/>
                  <a:gd name="T24" fmla="*/ 389 w 1204"/>
                  <a:gd name="T25" fmla="*/ 1786 h 1927"/>
                  <a:gd name="T26" fmla="*/ 420 w 1204"/>
                  <a:gd name="T27" fmla="*/ 1680 h 1927"/>
                  <a:gd name="T28" fmla="*/ 458 w 1204"/>
                  <a:gd name="T29" fmla="*/ 1552 h 1927"/>
                  <a:gd name="T30" fmla="*/ 513 w 1204"/>
                  <a:gd name="T31" fmla="*/ 1571 h 1927"/>
                  <a:gd name="T32" fmla="*/ 621 w 1204"/>
                  <a:gd name="T33" fmla="*/ 1458 h 1927"/>
                  <a:gd name="T34" fmla="*/ 707 w 1204"/>
                  <a:gd name="T35" fmla="*/ 1399 h 1927"/>
                  <a:gd name="T36" fmla="*/ 710 w 1204"/>
                  <a:gd name="T37" fmla="*/ 1285 h 1927"/>
                  <a:gd name="T38" fmla="*/ 679 w 1204"/>
                  <a:gd name="T39" fmla="*/ 1238 h 1927"/>
                  <a:gd name="T40" fmla="*/ 753 w 1204"/>
                  <a:gd name="T41" fmla="*/ 1274 h 1927"/>
                  <a:gd name="T42" fmla="*/ 788 w 1204"/>
                  <a:gd name="T43" fmla="*/ 1294 h 1927"/>
                  <a:gd name="T44" fmla="*/ 824 w 1204"/>
                  <a:gd name="T45" fmla="*/ 1324 h 1927"/>
                  <a:gd name="T46" fmla="*/ 842 w 1204"/>
                  <a:gd name="T47" fmla="*/ 1261 h 1927"/>
                  <a:gd name="T48" fmla="*/ 831 w 1204"/>
                  <a:gd name="T49" fmla="*/ 1207 h 1927"/>
                  <a:gd name="T50" fmla="*/ 893 w 1204"/>
                  <a:gd name="T51" fmla="*/ 1152 h 1927"/>
                  <a:gd name="T52" fmla="*/ 930 w 1204"/>
                  <a:gd name="T53" fmla="*/ 1161 h 1927"/>
                  <a:gd name="T54" fmla="*/ 940 w 1204"/>
                  <a:gd name="T55" fmla="*/ 1184 h 1927"/>
                  <a:gd name="T56" fmla="*/ 947 w 1204"/>
                  <a:gd name="T57" fmla="*/ 1187 h 1927"/>
                  <a:gd name="T58" fmla="*/ 1127 w 1204"/>
                  <a:gd name="T59" fmla="*/ 1023 h 1927"/>
                  <a:gd name="T60" fmla="*/ 1204 w 1204"/>
                  <a:gd name="T61" fmla="*/ 921 h 1927"/>
                  <a:gd name="T62" fmla="*/ 1161 w 1204"/>
                  <a:gd name="T63" fmla="*/ 816 h 1927"/>
                  <a:gd name="T64" fmla="*/ 1072 w 1204"/>
                  <a:gd name="T65" fmla="*/ 776 h 1927"/>
                  <a:gd name="T66" fmla="*/ 1080 w 1204"/>
                  <a:gd name="T67" fmla="*/ 807 h 1927"/>
                  <a:gd name="T68" fmla="*/ 1010 w 1204"/>
                  <a:gd name="T69" fmla="*/ 765 h 1927"/>
                  <a:gd name="T70" fmla="*/ 991 w 1204"/>
                  <a:gd name="T71" fmla="*/ 639 h 1927"/>
                  <a:gd name="T72" fmla="*/ 707 w 1204"/>
                  <a:gd name="T73" fmla="*/ 67 h 1927"/>
                  <a:gd name="T74" fmla="*/ 529 w 1204"/>
                  <a:gd name="T75" fmla="*/ 0 h 1927"/>
                  <a:gd name="T76" fmla="*/ 420 w 1204"/>
                  <a:gd name="T77" fmla="*/ 91 h 1927"/>
                  <a:gd name="T78" fmla="*/ 404 w 1204"/>
                  <a:gd name="T79" fmla="*/ 123 h 1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204" h="1927">
                    <a:moveTo>
                      <a:pt x="353" y="114"/>
                    </a:moveTo>
                    <a:lnTo>
                      <a:pt x="326" y="67"/>
                    </a:lnTo>
                    <a:lnTo>
                      <a:pt x="326" y="47"/>
                    </a:lnTo>
                    <a:lnTo>
                      <a:pt x="303" y="44"/>
                    </a:lnTo>
                    <a:lnTo>
                      <a:pt x="275" y="44"/>
                    </a:lnTo>
                    <a:lnTo>
                      <a:pt x="237" y="123"/>
                    </a:lnTo>
                    <a:lnTo>
                      <a:pt x="152" y="384"/>
                    </a:lnTo>
                    <a:lnTo>
                      <a:pt x="152" y="478"/>
                    </a:lnTo>
                    <a:lnTo>
                      <a:pt x="156" y="506"/>
                    </a:lnTo>
                    <a:lnTo>
                      <a:pt x="139" y="556"/>
                    </a:lnTo>
                    <a:lnTo>
                      <a:pt x="125" y="576"/>
                    </a:lnTo>
                    <a:lnTo>
                      <a:pt x="125" y="690"/>
                    </a:lnTo>
                    <a:lnTo>
                      <a:pt x="159" y="736"/>
                    </a:lnTo>
                    <a:lnTo>
                      <a:pt x="136" y="812"/>
                    </a:lnTo>
                    <a:lnTo>
                      <a:pt x="85" y="901"/>
                    </a:lnTo>
                    <a:lnTo>
                      <a:pt x="70" y="1003"/>
                    </a:lnTo>
                    <a:lnTo>
                      <a:pt x="70" y="1054"/>
                    </a:lnTo>
                    <a:lnTo>
                      <a:pt x="43" y="1047"/>
                    </a:lnTo>
                    <a:lnTo>
                      <a:pt x="0" y="1054"/>
                    </a:lnTo>
                    <a:lnTo>
                      <a:pt x="0" y="1058"/>
                    </a:lnTo>
                    <a:lnTo>
                      <a:pt x="221" y="1779"/>
                    </a:lnTo>
                    <a:lnTo>
                      <a:pt x="230" y="1830"/>
                    </a:lnTo>
                    <a:lnTo>
                      <a:pt x="303" y="1853"/>
                    </a:lnTo>
                    <a:lnTo>
                      <a:pt x="311" y="1911"/>
                    </a:lnTo>
                    <a:lnTo>
                      <a:pt x="359" y="1927"/>
                    </a:lnTo>
                    <a:lnTo>
                      <a:pt x="389" y="1786"/>
                    </a:lnTo>
                    <a:lnTo>
                      <a:pt x="393" y="1704"/>
                    </a:lnTo>
                    <a:lnTo>
                      <a:pt x="420" y="1680"/>
                    </a:lnTo>
                    <a:lnTo>
                      <a:pt x="400" y="1618"/>
                    </a:lnTo>
                    <a:lnTo>
                      <a:pt x="458" y="1552"/>
                    </a:lnTo>
                    <a:lnTo>
                      <a:pt x="489" y="1579"/>
                    </a:lnTo>
                    <a:lnTo>
                      <a:pt x="513" y="1571"/>
                    </a:lnTo>
                    <a:lnTo>
                      <a:pt x="614" y="1512"/>
                    </a:lnTo>
                    <a:lnTo>
                      <a:pt x="621" y="1458"/>
                    </a:lnTo>
                    <a:lnTo>
                      <a:pt x="676" y="1449"/>
                    </a:lnTo>
                    <a:lnTo>
                      <a:pt x="707" y="1399"/>
                    </a:lnTo>
                    <a:lnTo>
                      <a:pt x="695" y="1308"/>
                    </a:lnTo>
                    <a:lnTo>
                      <a:pt x="710" y="1285"/>
                    </a:lnTo>
                    <a:lnTo>
                      <a:pt x="707" y="1261"/>
                    </a:lnTo>
                    <a:lnTo>
                      <a:pt x="679" y="1238"/>
                    </a:lnTo>
                    <a:lnTo>
                      <a:pt x="723" y="1211"/>
                    </a:lnTo>
                    <a:lnTo>
                      <a:pt x="753" y="1274"/>
                    </a:lnTo>
                    <a:lnTo>
                      <a:pt x="781" y="1265"/>
                    </a:lnTo>
                    <a:lnTo>
                      <a:pt x="788" y="1294"/>
                    </a:lnTo>
                    <a:lnTo>
                      <a:pt x="788" y="1321"/>
                    </a:lnTo>
                    <a:lnTo>
                      <a:pt x="824" y="1324"/>
                    </a:lnTo>
                    <a:lnTo>
                      <a:pt x="831" y="1274"/>
                    </a:lnTo>
                    <a:lnTo>
                      <a:pt x="842" y="1261"/>
                    </a:lnTo>
                    <a:lnTo>
                      <a:pt x="812" y="1231"/>
                    </a:lnTo>
                    <a:lnTo>
                      <a:pt x="831" y="1207"/>
                    </a:lnTo>
                    <a:lnTo>
                      <a:pt x="878" y="1175"/>
                    </a:lnTo>
                    <a:lnTo>
                      <a:pt x="893" y="1152"/>
                    </a:lnTo>
                    <a:lnTo>
                      <a:pt x="929" y="1144"/>
                    </a:lnTo>
                    <a:lnTo>
                      <a:pt x="930" y="1161"/>
                    </a:lnTo>
                    <a:lnTo>
                      <a:pt x="935" y="1176"/>
                    </a:lnTo>
                    <a:lnTo>
                      <a:pt x="940" y="1184"/>
                    </a:lnTo>
                    <a:lnTo>
                      <a:pt x="943" y="1186"/>
                    </a:lnTo>
                    <a:lnTo>
                      <a:pt x="947" y="1187"/>
                    </a:lnTo>
                    <a:lnTo>
                      <a:pt x="971" y="1187"/>
                    </a:lnTo>
                    <a:lnTo>
                      <a:pt x="1127" y="1023"/>
                    </a:lnTo>
                    <a:lnTo>
                      <a:pt x="1165" y="1011"/>
                    </a:lnTo>
                    <a:lnTo>
                      <a:pt x="1204" y="921"/>
                    </a:lnTo>
                    <a:lnTo>
                      <a:pt x="1204" y="886"/>
                    </a:lnTo>
                    <a:lnTo>
                      <a:pt x="1161" y="816"/>
                    </a:lnTo>
                    <a:lnTo>
                      <a:pt x="1127" y="776"/>
                    </a:lnTo>
                    <a:lnTo>
                      <a:pt x="1072" y="776"/>
                    </a:lnTo>
                    <a:lnTo>
                      <a:pt x="1080" y="799"/>
                    </a:lnTo>
                    <a:lnTo>
                      <a:pt x="1080" y="807"/>
                    </a:lnTo>
                    <a:lnTo>
                      <a:pt x="1065" y="807"/>
                    </a:lnTo>
                    <a:lnTo>
                      <a:pt x="1010" y="765"/>
                    </a:lnTo>
                    <a:lnTo>
                      <a:pt x="1002" y="675"/>
                    </a:lnTo>
                    <a:lnTo>
                      <a:pt x="991" y="639"/>
                    </a:lnTo>
                    <a:lnTo>
                      <a:pt x="878" y="639"/>
                    </a:lnTo>
                    <a:lnTo>
                      <a:pt x="707" y="67"/>
                    </a:lnTo>
                    <a:lnTo>
                      <a:pt x="556" y="4"/>
                    </a:lnTo>
                    <a:lnTo>
                      <a:pt x="529" y="0"/>
                    </a:lnTo>
                    <a:lnTo>
                      <a:pt x="493" y="36"/>
                    </a:lnTo>
                    <a:lnTo>
                      <a:pt x="420" y="91"/>
                    </a:lnTo>
                    <a:lnTo>
                      <a:pt x="420" y="107"/>
                    </a:lnTo>
                    <a:lnTo>
                      <a:pt x="404" y="123"/>
                    </a:lnTo>
                    <a:lnTo>
                      <a:pt x="353" y="1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1" name="Freeform 7">
                <a:extLst>
                  <a:ext uri="{FF2B5EF4-FFF2-40B4-BE49-F238E27FC236}">
                    <a16:creationId xmlns:a16="http://schemas.microsoft.com/office/drawing/2014/main" id="{D0BF7A60-67D5-0192-9F3A-B7391A43FB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7" y="403"/>
                <a:ext cx="723" cy="815"/>
              </a:xfrm>
              <a:custGeom>
                <a:avLst/>
                <a:gdLst>
                  <a:gd name="T0" fmla="*/ 579 w 2168"/>
                  <a:gd name="T1" fmla="*/ 4 h 2447"/>
                  <a:gd name="T2" fmla="*/ 0 w 2168"/>
                  <a:gd name="T3" fmla="*/ 161 h 2447"/>
                  <a:gd name="T4" fmla="*/ 27 w 2168"/>
                  <a:gd name="T5" fmla="*/ 336 h 2447"/>
                  <a:gd name="T6" fmla="*/ 54 w 2168"/>
                  <a:gd name="T7" fmla="*/ 627 h 2447"/>
                  <a:gd name="T8" fmla="*/ 132 w 2168"/>
                  <a:gd name="T9" fmla="*/ 1135 h 2447"/>
                  <a:gd name="T10" fmla="*/ 179 w 2168"/>
                  <a:gd name="T11" fmla="*/ 1437 h 2447"/>
                  <a:gd name="T12" fmla="*/ 172 w 2168"/>
                  <a:gd name="T13" fmla="*/ 1500 h 2447"/>
                  <a:gd name="T14" fmla="*/ 109 w 2168"/>
                  <a:gd name="T15" fmla="*/ 1554 h 2447"/>
                  <a:gd name="T16" fmla="*/ 128 w 2168"/>
                  <a:gd name="T17" fmla="*/ 1621 h 2447"/>
                  <a:gd name="T18" fmla="*/ 214 w 2168"/>
                  <a:gd name="T19" fmla="*/ 1743 h 2447"/>
                  <a:gd name="T20" fmla="*/ 1783 w 2168"/>
                  <a:gd name="T21" fmla="*/ 2420 h 2447"/>
                  <a:gd name="T22" fmla="*/ 1725 w 2168"/>
                  <a:gd name="T23" fmla="*/ 2229 h 2447"/>
                  <a:gd name="T24" fmla="*/ 1519 w 2168"/>
                  <a:gd name="T25" fmla="*/ 2041 h 2447"/>
                  <a:gd name="T26" fmla="*/ 1422 w 2168"/>
                  <a:gd name="T27" fmla="*/ 1970 h 2447"/>
                  <a:gd name="T28" fmla="*/ 1302 w 2168"/>
                  <a:gd name="T29" fmla="*/ 1911 h 2447"/>
                  <a:gd name="T30" fmla="*/ 1324 w 2168"/>
                  <a:gd name="T31" fmla="*/ 1653 h 2447"/>
                  <a:gd name="T32" fmla="*/ 1266 w 2168"/>
                  <a:gd name="T33" fmla="*/ 1554 h 2447"/>
                  <a:gd name="T34" fmla="*/ 1302 w 2168"/>
                  <a:gd name="T35" fmla="*/ 1437 h 2447"/>
                  <a:gd name="T36" fmla="*/ 1422 w 2168"/>
                  <a:gd name="T37" fmla="*/ 1332 h 2447"/>
                  <a:gd name="T38" fmla="*/ 1465 w 2168"/>
                  <a:gd name="T39" fmla="*/ 1065 h 2447"/>
                  <a:gd name="T40" fmla="*/ 1527 w 2168"/>
                  <a:gd name="T41" fmla="*/ 998 h 2447"/>
                  <a:gd name="T42" fmla="*/ 1639 w 2168"/>
                  <a:gd name="T43" fmla="*/ 901 h 2447"/>
                  <a:gd name="T44" fmla="*/ 1713 w 2168"/>
                  <a:gd name="T45" fmla="*/ 811 h 2447"/>
                  <a:gd name="T46" fmla="*/ 1818 w 2168"/>
                  <a:gd name="T47" fmla="*/ 693 h 2447"/>
                  <a:gd name="T48" fmla="*/ 2168 w 2168"/>
                  <a:gd name="T49" fmla="*/ 502 h 2447"/>
                  <a:gd name="T50" fmla="*/ 2074 w 2168"/>
                  <a:gd name="T51" fmla="*/ 529 h 2447"/>
                  <a:gd name="T52" fmla="*/ 2028 w 2168"/>
                  <a:gd name="T53" fmla="*/ 470 h 2447"/>
                  <a:gd name="T54" fmla="*/ 1842 w 2168"/>
                  <a:gd name="T55" fmla="*/ 493 h 2447"/>
                  <a:gd name="T56" fmla="*/ 1799 w 2168"/>
                  <a:gd name="T57" fmla="*/ 435 h 2447"/>
                  <a:gd name="T58" fmla="*/ 1690 w 2168"/>
                  <a:gd name="T59" fmla="*/ 506 h 2447"/>
                  <a:gd name="T60" fmla="*/ 1597 w 2168"/>
                  <a:gd name="T61" fmla="*/ 520 h 2447"/>
                  <a:gd name="T62" fmla="*/ 1550 w 2168"/>
                  <a:gd name="T63" fmla="*/ 462 h 2447"/>
                  <a:gd name="T64" fmla="*/ 1519 w 2168"/>
                  <a:gd name="T65" fmla="*/ 466 h 2447"/>
                  <a:gd name="T66" fmla="*/ 1456 w 2168"/>
                  <a:gd name="T67" fmla="*/ 388 h 2447"/>
                  <a:gd name="T68" fmla="*/ 1422 w 2168"/>
                  <a:gd name="T69" fmla="*/ 415 h 2447"/>
                  <a:gd name="T70" fmla="*/ 1275 w 2168"/>
                  <a:gd name="T71" fmla="*/ 360 h 2447"/>
                  <a:gd name="T72" fmla="*/ 1150 w 2168"/>
                  <a:gd name="T73" fmla="*/ 313 h 2447"/>
                  <a:gd name="T74" fmla="*/ 1080 w 2168"/>
                  <a:gd name="T75" fmla="*/ 305 h 2447"/>
                  <a:gd name="T76" fmla="*/ 1052 w 2168"/>
                  <a:gd name="T77" fmla="*/ 352 h 2447"/>
                  <a:gd name="T78" fmla="*/ 960 w 2168"/>
                  <a:gd name="T79" fmla="*/ 313 h 2447"/>
                  <a:gd name="T80" fmla="*/ 835 w 2168"/>
                  <a:gd name="T81" fmla="*/ 278 h 2447"/>
                  <a:gd name="T82" fmla="*/ 715 w 2168"/>
                  <a:gd name="T83" fmla="*/ 246 h 2447"/>
                  <a:gd name="T84" fmla="*/ 590 w 2168"/>
                  <a:gd name="T85" fmla="*/ 0 h 24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168" h="2447">
                    <a:moveTo>
                      <a:pt x="590" y="0"/>
                    </a:moveTo>
                    <a:lnTo>
                      <a:pt x="579" y="4"/>
                    </a:lnTo>
                    <a:lnTo>
                      <a:pt x="572" y="161"/>
                    </a:lnTo>
                    <a:lnTo>
                      <a:pt x="0" y="161"/>
                    </a:lnTo>
                    <a:lnTo>
                      <a:pt x="39" y="262"/>
                    </a:lnTo>
                    <a:lnTo>
                      <a:pt x="27" y="336"/>
                    </a:lnTo>
                    <a:lnTo>
                      <a:pt x="27" y="533"/>
                    </a:lnTo>
                    <a:lnTo>
                      <a:pt x="54" y="627"/>
                    </a:lnTo>
                    <a:lnTo>
                      <a:pt x="90" y="693"/>
                    </a:lnTo>
                    <a:lnTo>
                      <a:pt x="132" y="1135"/>
                    </a:lnTo>
                    <a:lnTo>
                      <a:pt x="168" y="1276"/>
                    </a:lnTo>
                    <a:lnTo>
                      <a:pt x="179" y="1437"/>
                    </a:lnTo>
                    <a:lnTo>
                      <a:pt x="175" y="1466"/>
                    </a:lnTo>
                    <a:lnTo>
                      <a:pt x="172" y="1500"/>
                    </a:lnTo>
                    <a:lnTo>
                      <a:pt x="148" y="1523"/>
                    </a:lnTo>
                    <a:lnTo>
                      <a:pt x="109" y="1554"/>
                    </a:lnTo>
                    <a:lnTo>
                      <a:pt x="109" y="1583"/>
                    </a:lnTo>
                    <a:lnTo>
                      <a:pt x="128" y="1621"/>
                    </a:lnTo>
                    <a:lnTo>
                      <a:pt x="206" y="1684"/>
                    </a:lnTo>
                    <a:lnTo>
                      <a:pt x="214" y="1743"/>
                    </a:lnTo>
                    <a:lnTo>
                      <a:pt x="210" y="2447"/>
                    </a:lnTo>
                    <a:lnTo>
                      <a:pt x="1783" y="2420"/>
                    </a:lnTo>
                    <a:lnTo>
                      <a:pt x="1764" y="2279"/>
                    </a:lnTo>
                    <a:lnTo>
                      <a:pt x="1725" y="2229"/>
                    </a:lnTo>
                    <a:lnTo>
                      <a:pt x="1592" y="2150"/>
                    </a:lnTo>
                    <a:lnTo>
                      <a:pt x="1519" y="2041"/>
                    </a:lnTo>
                    <a:lnTo>
                      <a:pt x="1456" y="2028"/>
                    </a:lnTo>
                    <a:lnTo>
                      <a:pt x="1422" y="1970"/>
                    </a:lnTo>
                    <a:lnTo>
                      <a:pt x="1356" y="1970"/>
                    </a:lnTo>
                    <a:lnTo>
                      <a:pt x="1302" y="1911"/>
                    </a:lnTo>
                    <a:lnTo>
                      <a:pt x="1290" y="1715"/>
                    </a:lnTo>
                    <a:lnTo>
                      <a:pt x="1324" y="1653"/>
                    </a:lnTo>
                    <a:lnTo>
                      <a:pt x="1313" y="1594"/>
                    </a:lnTo>
                    <a:lnTo>
                      <a:pt x="1266" y="1554"/>
                    </a:lnTo>
                    <a:lnTo>
                      <a:pt x="1255" y="1547"/>
                    </a:lnTo>
                    <a:lnTo>
                      <a:pt x="1302" y="1437"/>
                    </a:lnTo>
                    <a:lnTo>
                      <a:pt x="1398" y="1363"/>
                    </a:lnTo>
                    <a:lnTo>
                      <a:pt x="1422" y="1332"/>
                    </a:lnTo>
                    <a:lnTo>
                      <a:pt x="1426" y="1121"/>
                    </a:lnTo>
                    <a:lnTo>
                      <a:pt x="1465" y="1065"/>
                    </a:lnTo>
                    <a:lnTo>
                      <a:pt x="1465" y="1058"/>
                    </a:lnTo>
                    <a:lnTo>
                      <a:pt x="1527" y="998"/>
                    </a:lnTo>
                    <a:lnTo>
                      <a:pt x="1554" y="998"/>
                    </a:lnTo>
                    <a:lnTo>
                      <a:pt x="1639" y="901"/>
                    </a:lnTo>
                    <a:lnTo>
                      <a:pt x="1674" y="885"/>
                    </a:lnTo>
                    <a:lnTo>
                      <a:pt x="1713" y="811"/>
                    </a:lnTo>
                    <a:lnTo>
                      <a:pt x="1760" y="744"/>
                    </a:lnTo>
                    <a:lnTo>
                      <a:pt x="1818" y="693"/>
                    </a:lnTo>
                    <a:lnTo>
                      <a:pt x="2159" y="544"/>
                    </a:lnTo>
                    <a:lnTo>
                      <a:pt x="2168" y="502"/>
                    </a:lnTo>
                    <a:lnTo>
                      <a:pt x="2087" y="509"/>
                    </a:lnTo>
                    <a:lnTo>
                      <a:pt x="2074" y="529"/>
                    </a:lnTo>
                    <a:lnTo>
                      <a:pt x="2059" y="529"/>
                    </a:lnTo>
                    <a:lnTo>
                      <a:pt x="2028" y="470"/>
                    </a:lnTo>
                    <a:lnTo>
                      <a:pt x="1857" y="478"/>
                    </a:lnTo>
                    <a:lnTo>
                      <a:pt x="1842" y="493"/>
                    </a:lnTo>
                    <a:lnTo>
                      <a:pt x="1822" y="493"/>
                    </a:lnTo>
                    <a:lnTo>
                      <a:pt x="1799" y="435"/>
                    </a:lnTo>
                    <a:lnTo>
                      <a:pt x="1748" y="443"/>
                    </a:lnTo>
                    <a:lnTo>
                      <a:pt x="1690" y="506"/>
                    </a:lnTo>
                    <a:lnTo>
                      <a:pt x="1659" y="520"/>
                    </a:lnTo>
                    <a:lnTo>
                      <a:pt x="1597" y="520"/>
                    </a:lnTo>
                    <a:lnTo>
                      <a:pt x="1550" y="502"/>
                    </a:lnTo>
                    <a:lnTo>
                      <a:pt x="1550" y="462"/>
                    </a:lnTo>
                    <a:lnTo>
                      <a:pt x="1527" y="459"/>
                    </a:lnTo>
                    <a:lnTo>
                      <a:pt x="1519" y="466"/>
                    </a:lnTo>
                    <a:lnTo>
                      <a:pt x="1469" y="443"/>
                    </a:lnTo>
                    <a:lnTo>
                      <a:pt x="1456" y="388"/>
                    </a:lnTo>
                    <a:lnTo>
                      <a:pt x="1429" y="396"/>
                    </a:lnTo>
                    <a:lnTo>
                      <a:pt x="1422" y="415"/>
                    </a:lnTo>
                    <a:lnTo>
                      <a:pt x="1375" y="407"/>
                    </a:lnTo>
                    <a:lnTo>
                      <a:pt x="1275" y="360"/>
                    </a:lnTo>
                    <a:lnTo>
                      <a:pt x="1204" y="313"/>
                    </a:lnTo>
                    <a:lnTo>
                      <a:pt x="1150" y="313"/>
                    </a:lnTo>
                    <a:lnTo>
                      <a:pt x="1123" y="294"/>
                    </a:lnTo>
                    <a:lnTo>
                      <a:pt x="1080" y="305"/>
                    </a:lnTo>
                    <a:lnTo>
                      <a:pt x="1057" y="329"/>
                    </a:lnTo>
                    <a:lnTo>
                      <a:pt x="1052" y="352"/>
                    </a:lnTo>
                    <a:lnTo>
                      <a:pt x="960" y="352"/>
                    </a:lnTo>
                    <a:lnTo>
                      <a:pt x="960" y="313"/>
                    </a:lnTo>
                    <a:lnTo>
                      <a:pt x="840" y="305"/>
                    </a:lnTo>
                    <a:lnTo>
                      <a:pt x="835" y="278"/>
                    </a:lnTo>
                    <a:lnTo>
                      <a:pt x="746" y="278"/>
                    </a:lnTo>
                    <a:lnTo>
                      <a:pt x="715" y="246"/>
                    </a:lnTo>
                    <a:lnTo>
                      <a:pt x="672" y="28"/>
                    </a:lnTo>
                    <a:lnTo>
                      <a:pt x="59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2" name="Freeform 8">
                <a:extLst>
                  <a:ext uri="{FF2B5EF4-FFF2-40B4-BE49-F238E27FC236}">
                    <a16:creationId xmlns:a16="http://schemas.microsoft.com/office/drawing/2014/main" id="{FD955186-A2FE-C35E-E0FF-6735929E14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7" y="427"/>
                <a:ext cx="720" cy="455"/>
              </a:xfrm>
              <a:custGeom>
                <a:avLst/>
                <a:gdLst>
                  <a:gd name="T0" fmla="*/ 2007 w 2159"/>
                  <a:gd name="T1" fmla="*/ 459 h 1363"/>
                  <a:gd name="T2" fmla="*/ 2007 w 2159"/>
                  <a:gd name="T3" fmla="*/ 262 h 1363"/>
                  <a:gd name="T4" fmla="*/ 2019 w 2159"/>
                  <a:gd name="T5" fmla="*/ 188 h 1363"/>
                  <a:gd name="T6" fmla="*/ 1980 w 2159"/>
                  <a:gd name="T7" fmla="*/ 87 h 1363"/>
                  <a:gd name="T8" fmla="*/ 101 w 2159"/>
                  <a:gd name="T9" fmla="*/ 0 h 1363"/>
                  <a:gd name="T10" fmla="*/ 0 w 2159"/>
                  <a:gd name="T11" fmla="*/ 1258 h 1363"/>
                  <a:gd name="T12" fmla="*/ 1060 w 2159"/>
                  <a:gd name="T13" fmla="*/ 1332 h 1363"/>
                  <a:gd name="T14" fmla="*/ 2159 w 2159"/>
                  <a:gd name="T15" fmla="*/ 1363 h 1363"/>
                  <a:gd name="T16" fmla="*/ 2148 w 2159"/>
                  <a:gd name="T17" fmla="*/ 1202 h 1363"/>
                  <a:gd name="T18" fmla="*/ 2112 w 2159"/>
                  <a:gd name="T19" fmla="*/ 1061 h 1363"/>
                  <a:gd name="T20" fmla="*/ 2070 w 2159"/>
                  <a:gd name="T21" fmla="*/ 619 h 1363"/>
                  <a:gd name="T22" fmla="*/ 2034 w 2159"/>
                  <a:gd name="T23" fmla="*/ 553 h 1363"/>
                  <a:gd name="T24" fmla="*/ 2007 w 2159"/>
                  <a:gd name="T25" fmla="*/ 459 h 1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159" h="1363">
                    <a:moveTo>
                      <a:pt x="2007" y="459"/>
                    </a:moveTo>
                    <a:lnTo>
                      <a:pt x="2007" y="262"/>
                    </a:lnTo>
                    <a:lnTo>
                      <a:pt x="2019" y="188"/>
                    </a:lnTo>
                    <a:lnTo>
                      <a:pt x="1980" y="87"/>
                    </a:lnTo>
                    <a:lnTo>
                      <a:pt x="101" y="0"/>
                    </a:lnTo>
                    <a:lnTo>
                      <a:pt x="0" y="1258"/>
                    </a:lnTo>
                    <a:lnTo>
                      <a:pt x="1060" y="1332"/>
                    </a:lnTo>
                    <a:lnTo>
                      <a:pt x="2159" y="1363"/>
                    </a:lnTo>
                    <a:lnTo>
                      <a:pt x="2148" y="1202"/>
                    </a:lnTo>
                    <a:lnTo>
                      <a:pt x="2112" y="1061"/>
                    </a:lnTo>
                    <a:lnTo>
                      <a:pt x="2070" y="619"/>
                    </a:lnTo>
                    <a:lnTo>
                      <a:pt x="2034" y="553"/>
                    </a:lnTo>
                    <a:lnTo>
                      <a:pt x="2007" y="4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3" name="Freeform 9">
                <a:extLst>
                  <a:ext uri="{FF2B5EF4-FFF2-40B4-BE49-F238E27FC236}">
                    <a16:creationId xmlns:a16="http://schemas.microsoft.com/office/drawing/2014/main" id="{D901A699-03E3-4D2C-B64B-31D0E67513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6" y="725"/>
                <a:ext cx="577" cy="618"/>
              </a:xfrm>
              <a:custGeom>
                <a:avLst/>
                <a:gdLst>
                  <a:gd name="T0" fmla="*/ 1732 w 1732"/>
                  <a:gd name="T1" fmla="*/ 627 h 1853"/>
                  <a:gd name="T2" fmla="*/ 1709 w 1732"/>
                  <a:gd name="T3" fmla="*/ 619 h 1853"/>
                  <a:gd name="T4" fmla="*/ 1542 w 1732"/>
                  <a:gd name="T5" fmla="*/ 850 h 1853"/>
                  <a:gd name="T6" fmla="*/ 1499 w 1732"/>
                  <a:gd name="T7" fmla="*/ 905 h 1853"/>
                  <a:gd name="T8" fmla="*/ 1449 w 1732"/>
                  <a:gd name="T9" fmla="*/ 937 h 1853"/>
                  <a:gd name="T10" fmla="*/ 1471 w 1732"/>
                  <a:gd name="T11" fmla="*/ 858 h 1853"/>
                  <a:gd name="T12" fmla="*/ 1546 w 1732"/>
                  <a:gd name="T13" fmla="*/ 737 h 1853"/>
                  <a:gd name="T14" fmla="*/ 1565 w 1732"/>
                  <a:gd name="T15" fmla="*/ 693 h 1853"/>
                  <a:gd name="T16" fmla="*/ 1507 w 1732"/>
                  <a:gd name="T17" fmla="*/ 654 h 1853"/>
                  <a:gd name="T18" fmla="*/ 1410 w 1732"/>
                  <a:gd name="T19" fmla="*/ 435 h 1853"/>
                  <a:gd name="T20" fmla="*/ 1145 w 1732"/>
                  <a:gd name="T21" fmla="*/ 338 h 1853"/>
                  <a:gd name="T22" fmla="*/ 788 w 1732"/>
                  <a:gd name="T23" fmla="*/ 251 h 1853"/>
                  <a:gd name="T24" fmla="*/ 699 w 1732"/>
                  <a:gd name="T25" fmla="*/ 172 h 1853"/>
                  <a:gd name="T26" fmla="*/ 665 w 1732"/>
                  <a:gd name="T27" fmla="*/ 149 h 1853"/>
                  <a:gd name="T28" fmla="*/ 591 w 1732"/>
                  <a:gd name="T29" fmla="*/ 138 h 1853"/>
                  <a:gd name="T30" fmla="*/ 540 w 1732"/>
                  <a:gd name="T31" fmla="*/ 141 h 1853"/>
                  <a:gd name="T32" fmla="*/ 591 w 1732"/>
                  <a:gd name="T33" fmla="*/ 47 h 1853"/>
                  <a:gd name="T34" fmla="*/ 575 w 1732"/>
                  <a:gd name="T35" fmla="*/ 0 h 1853"/>
                  <a:gd name="T36" fmla="*/ 482 w 1732"/>
                  <a:gd name="T37" fmla="*/ 51 h 1853"/>
                  <a:gd name="T38" fmla="*/ 283 w 1732"/>
                  <a:gd name="T39" fmla="*/ 125 h 1853"/>
                  <a:gd name="T40" fmla="*/ 216 w 1732"/>
                  <a:gd name="T41" fmla="*/ 107 h 1853"/>
                  <a:gd name="T42" fmla="*/ 171 w 1732"/>
                  <a:gd name="T43" fmla="*/ 154 h 1853"/>
                  <a:gd name="T44" fmla="*/ 143 w 1732"/>
                  <a:gd name="T45" fmla="*/ 396 h 1853"/>
                  <a:gd name="T46" fmla="*/ 0 w 1732"/>
                  <a:gd name="T47" fmla="*/ 580 h 1853"/>
                  <a:gd name="T48" fmla="*/ 58 w 1732"/>
                  <a:gd name="T49" fmla="*/ 627 h 1853"/>
                  <a:gd name="T50" fmla="*/ 35 w 1732"/>
                  <a:gd name="T51" fmla="*/ 748 h 1853"/>
                  <a:gd name="T52" fmla="*/ 101 w 1732"/>
                  <a:gd name="T53" fmla="*/ 1003 h 1853"/>
                  <a:gd name="T54" fmla="*/ 201 w 1732"/>
                  <a:gd name="T55" fmla="*/ 1061 h 1853"/>
                  <a:gd name="T56" fmla="*/ 337 w 1732"/>
                  <a:gd name="T57" fmla="*/ 1183 h 1853"/>
                  <a:gd name="T58" fmla="*/ 509 w 1732"/>
                  <a:gd name="T59" fmla="*/ 1312 h 1853"/>
                  <a:gd name="T60" fmla="*/ 540 w 1732"/>
                  <a:gd name="T61" fmla="*/ 1516 h 1853"/>
                  <a:gd name="T62" fmla="*/ 589 w 1732"/>
                  <a:gd name="T63" fmla="*/ 1572 h 1853"/>
                  <a:gd name="T64" fmla="*/ 551 w 1732"/>
                  <a:gd name="T65" fmla="*/ 1637 h 1853"/>
                  <a:gd name="T66" fmla="*/ 602 w 1732"/>
                  <a:gd name="T67" fmla="*/ 1770 h 1853"/>
                  <a:gd name="T68" fmla="*/ 707 w 1732"/>
                  <a:gd name="T69" fmla="*/ 1801 h 1853"/>
                  <a:gd name="T70" fmla="*/ 728 w 1732"/>
                  <a:gd name="T71" fmla="*/ 1848 h 1853"/>
                  <a:gd name="T72" fmla="*/ 890 w 1732"/>
                  <a:gd name="T73" fmla="*/ 1853 h 1853"/>
                  <a:gd name="T74" fmla="*/ 1593 w 1732"/>
                  <a:gd name="T75" fmla="*/ 1794 h 1853"/>
                  <a:gd name="T76" fmla="*/ 1562 w 1732"/>
                  <a:gd name="T77" fmla="*/ 1630 h 1853"/>
                  <a:gd name="T78" fmla="*/ 1531 w 1732"/>
                  <a:gd name="T79" fmla="*/ 1469 h 1853"/>
                  <a:gd name="T80" fmla="*/ 1593 w 1732"/>
                  <a:gd name="T81" fmla="*/ 1305 h 1853"/>
                  <a:gd name="T82" fmla="*/ 1576 w 1732"/>
                  <a:gd name="T83" fmla="*/ 1139 h 1853"/>
                  <a:gd name="T84" fmla="*/ 1616 w 1732"/>
                  <a:gd name="T85" fmla="*/ 1042 h 1853"/>
                  <a:gd name="T86" fmla="*/ 1623 w 1732"/>
                  <a:gd name="T87" fmla="*/ 905 h 18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732" h="1853">
                    <a:moveTo>
                      <a:pt x="1728" y="670"/>
                    </a:moveTo>
                    <a:lnTo>
                      <a:pt x="1732" y="627"/>
                    </a:lnTo>
                    <a:lnTo>
                      <a:pt x="1725" y="607"/>
                    </a:lnTo>
                    <a:lnTo>
                      <a:pt x="1709" y="619"/>
                    </a:lnTo>
                    <a:lnTo>
                      <a:pt x="1576" y="814"/>
                    </a:lnTo>
                    <a:lnTo>
                      <a:pt x="1542" y="850"/>
                    </a:lnTo>
                    <a:lnTo>
                      <a:pt x="1526" y="890"/>
                    </a:lnTo>
                    <a:lnTo>
                      <a:pt x="1499" y="905"/>
                    </a:lnTo>
                    <a:lnTo>
                      <a:pt x="1476" y="944"/>
                    </a:lnTo>
                    <a:lnTo>
                      <a:pt x="1449" y="937"/>
                    </a:lnTo>
                    <a:lnTo>
                      <a:pt x="1444" y="905"/>
                    </a:lnTo>
                    <a:lnTo>
                      <a:pt x="1471" y="858"/>
                    </a:lnTo>
                    <a:lnTo>
                      <a:pt x="1511" y="768"/>
                    </a:lnTo>
                    <a:lnTo>
                      <a:pt x="1546" y="737"/>
                    </a:lnTo>
                    <a:lnTo>
                      <a:pt x="1564" y="697"/>
                    </a:lnTo>
                    <a:lnTo>
                      <a:pt x="1565" y="693"/>
                    </a:lnTo>
                    <a:lnTo>
                      <a:pt x="1534" y="677"/>
                    </a:lnTo>
                    <a:lnTo>
                      <a:pt x="1507" y="654"/>
                    </a:lnTo>
                    <a:lnTo>
                      <a:pt x="1480" y="455"/>
                    </a:lnTo>
                    <a:lnTo>
                      <a:pt x="1410" y="435"/>
                    </a:lnTo>
                    <a:lnTo>
                      <a:pt x="1382" y="392"/>
                    </a:lnTo>
                    <a:lnTo>
                      <a:pt x="1145" y="338"/>
                    </a:lnTo>
                    <a:lnTo>
                      <a:pt x="1100" y="318"/>
                    </a:lnTo>
                    <a:lnTo>
                      <a:pt x="788" y="251"/>
                    </a:lnTo>
                    <a:lnTo>
                      <a:pt x="707" y="149"/>
                    </a:lnTo>
                    <a:lnTo>
                      <a:pt x="699" y="172"/>
                    </a:lnTo>
                    <a:lnTo>
                      <a:pt x="676" y="172"/>
                    </a:lnTo>
                    <a:lnTo>
                      <a:pt x="665" y="149"/>
                    </a:lnTo>
                    <a:lnTo>
                      <a:pt x="614" y="134"/>
                    </a:lnTo>
                    <a:lnTo>
                      <a:pt x="591" y="138"/>
                    </a:lnTo>
                    <a:lnTo>
                      <a:pt x="560" y="157"/>
                    </a:lnTo>
                    <a:lnTo>
                      <a:pt x="540" y="141"/>
                    </a:lnTo>
                    <a:lnTo>
                      <a:pt x="551" y="105"/>
                    </a:lnTo>
                    <a:lnTo>
                      <a:pt x="591" y="47"/>
                    </a:lnTo>
                    <a:lnTo>
                      <a:pt x="609" y="24"/>
                    </a:lnTo>
                    <a:lnTo>
                      <a:pt x="575" y="0"/>
                    </a:lnTo>
                    <a:lnTo>
                      <a:pt x="536" y="17"/>
                    </a:lnTo>
                    <a:lnTo>
                      <a:pt x="482" y="51"/>
                    </a:lnTo>
                    <a:lnTo>
                      <a:pt x="337" y="110"/>
                    </a:lnTo>
                    <a:lnTo>
                      <a:pt x="283" y="125"/>
                    </a:lnTo>
                    <a:lnTo>
                      <a:pt x="225" y="118"/>
                    </a:lnTo>
                    <a:lnTo>
                      <a:pt x="216" y="107"/>
                    </a:lnTo>
                    <a:lnTo>
                      <a:pt x="210" y="98"/>
                    </a:lnTo>
                    <a:lnTo>
                      <a:pt x="171" y="154"/>
                    </a:lnTo>
                    <a:lnTo>
                      <a:pt x="167" y="365"/>
                    </a:lnTo>
                    <a:lnTo>
                      <a:pt x="143" y="396"/>
                    </a:lnTo>
                    <a:lnTo>
                      <a:pt x="47" y="470"/>
                    </a:lnTo>
                    <a:lnTo>
                      <a:pt x="0" y="580"/>
                    </a:lnTo>
                    <a:lnTo>
                      <a:pt x="11" y="587"/>
                    </a:lnTo>
                    <a:lnTo>
                      <a:pt x="58" y="627"/>
                    </a:lnTo>
                    <a:lnTo>
                      <a:pt x="69" y="686"/>
                    </a:lnTo>
                    <a:lnTo>
                      <a:pt x="35" y="748"/>
                    </a:lnTo>
                    <a:lnTo>
                      <a:pt x="47" y="944"/>
                    </a:lnTo>
                    <a:lnTo>
                      <a:pt x="101" y="1003"/>
                    </a:lnTo>
                    <a:lnTo>
                      <a:pt x="167" y="1003"/>
                    </a:lnTo>
                    <a:lnTo>
                      <a:pt x="201" y="1061"/>
                    </a:lnTo>
                    <a:lnTo>
                      <a:pt x="264" y="1074"/>
                    </a:lnTo>
                    <a:lnTo>
                      <a:pt x="337" y="1183"/>
                    </a:lnTo>
                    <a:lnTo>
                      <a:pt x="470" y="1262"/>
                    </a:lnTo>
                    <a:lnTo>
                      <a:pt x="509" y="1312"/>
                    </a:lnTo>
                    <a:lnTo>
                      <a:pt x="528" y="1453"/>
                    </a:lnTo>
                    <a:lnTo>
                      <a:pt x="540" y="1516"/>
                    </a:lnTo>
                    <a:lnTo>
                      <a:pt x="587" y="1547"/>
                    </a:lnTo>
                    <a:lnTo>
                      <a:pt x="589" y="1572"/>
                    </a:lnTo>
                    <a:lnTo>
                      <a:pt x="591" y="1574"/>
                    </a:lnTo>
                    <a:lnTo>
                      <a:pt x="551" y="1637"/>
                    </a:lnTo>
                    <a:lnTo>
                      <a:pt x="555" y="1700"/>
                    </a:lnTo>
                    <a:lnTo>
                      <a:pt x="602" y="1770"/>
                    </a:lnTo>
                    <a:lnTo>
                      <a:pt x="649" y="1794"/>
                    </a:lnTo>
                    <a:lnTo>
                      <a:pt x="707" y="1801"/>
                    </a:lnTo>
                    <a:lnTo>
                      <a:pt x="726" y="1848"/>
                    </a:lnTo>
                    <a:lnTo>
                      <a:pt x="728" y="1848"/>
                    </a:lnTo>
                    <a:lnTo>
                      <a:pt x="761" y="1847"/>
                    </a:lnTo>
                    <a:lnTo>
                      <a:pt x="890" y="1853"/>
                    </a:lnTo>
                    <a:lnTo>
                      <a:pt x="1593" y="1798"/>
                    </a:lnTo>
                    <a:lnTo>
                      <a:pt x="1593" y="1794"/>
                    </a:lnTo>
                    <a:lnTo>
                      <a:pt x="1593" y="1716"/>
                    </a:lnTo>
                    <a:lnTo>
                      <a:pt x="1562" y="1630"/>
                    </a:lnTo>
                    <a:lnTo>
                      <a:pt x="1549" y="1516"/>
                    </a:lnTo>
                    <a:lnTo>
                      <a:pt x="1531" y="1469"/>
                    </a:lnTo>
                    <a:lnTo>
                      <a:pt x="1562" y="1355"/>
                    </a:lnTo>
                    <a:lnTo>
                      <a:pt x="1593" y="1305"/>
                    </a:lnTo>
                    <a:lnTo>
                      <a:pt x="1565" y="1175"/>
                    </a:lnTo>
                    <a:lnTo>
                      <a:pt x="1576" y="1139"/>
                    </a:lnTo>
                    <a:lnTo>
                      <a:pt x="1612" y="1092"/>
                    </a:lnTo>
                    <a:lnTo>
                      <a:pt x="1616" y="1042"/>
                    </a:lnTo>
                    <a:lnTo>
                      <a:pt x="1600" y="1018"/>
                    </a:lnTo>
                    <a:lnTo>
                      <a:pt x="1623" y="905"/>
                    </a:lnTo>
                    <a:lnTo>
                      <a:pt x="1728" y="67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4" name="Freeform 10">
                <a:extLst>
                  <a:ext uri="{FF2B5EF4-FFF2-40B4-BE49-F238E27FC236}">
                    <a16:creationId xmlns:a16="http://schemas.microsoft.com/office/drawing/2014/main" id="{41B68580-154F-6DF6-0B24-57191A4F58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2" y="1323"/>
                <a:ext cx="442" cy="783"/>
              </a:xfrm>
              <a:custGeom>
                <a:avLst/>
                <a:gdLst>
                  <a:gd name="T0" fmla="*/ 292 w 1326"/>
                  <a:gd name="T1" fmla="*/ 130 h 2349"/>
                  <a:gd name="T2" fmla="*/ 374 w 1326"/>
                  <a:gd name="T3" fmla="*/ 231 h 2349"/>
                  <a:gd name="T4" fmla="*/ 374 w 1326"/>
                  <a:gd name="T5" fmla="*/ 337 h 2349"/>
                  <a:gd name="T6" fmla="*/ 328 w 1326"/>
                  <a:gd name="T7" fmla="*/ 454 h 2349"/>
                  <a:gd name="T8" fmla="*/ 149 w 1326"/>
                  <a:gd name="T9" fmla="*/ 529 h 2349"/>
                  <a:gd name="T10" fmla="*/ 138 w 1326"/>
                  <a:gd name="T11" fmla="*/ 630 h 2349"/>
                  <a:gd name="T12" fmla="*/ 168 w 1326"/>
                  <a:gd name="T13" fmla="*/ 736 h 2349"/>
                  <a:gd name="T14" fmla="*/ 118 w 1326"/>
                  <a:gd name="T15" fmla="*/ 799 h 2349"/>
                  <a:gd name="T16" fmla="*/ 87 w 1326"/>
                  <a:gd name="T17" fmla="*/ 857 h 2349"/>
                  <a:gd name="T18" fmla="*/ 51 w 1326"/>
                  <a:gd name="T19" fmla="*/ 909 h 2349"/>
                  <a:gd name="T20" fmla="*/ 23 w 1326"/>
                  <a:gd name="T21" fmla="*/ 977 h 2349"/>
                  <a:gd name="T22" fmla="*/ 19 w 1326"/>
                  <a:gd name="T23" fmla="*/ 978 h 2349"/>
                  <a:gd name="T24" fmla="*/ 9 w 1326"/>
                  <a:gd name="T25" fmla="*/ 1093 h 2349"/>
                  <a:gd name="T26" fmla="*/ 192 w 1326"/>
                  <a:gd name="T27" fmla="*/ 1375 h 2349"/>
                  <a:gd name="T28" fmla="*/ 292 w 1326"/>
                  <a:gd name="T29" fmla="*/ 1527 h 2349"/>
                  <a:gd name="T30" fmla="*/ 428 w 1326"/>
                  <a:gd name="T31" fmla="*/ 1562 h 2349"/>
                  <a:gd name="T32" fmla="*/ 471 w 1326"/>
                  <a:gd name="T33" fmla="*/ 1656 h 2349"/>
                  <a:gd name="T34" fmla="*/ 413 w 1326"/>
                  <a:gd name="T35" fmla="*/ 1833 h 2349"/>
                  <a:gd name="T36" fmla="*/ 576 w 1326"/>
                  <a:gd name="T37" fmla="*/ 2005 h 2349"/>
                  <a:gd name="T38" fmla="*/ 705 w 1326"/>
                  <a:gd name="T39" fmla="*/ 2111 h 2349"/>
                  <a:gd name="T40" fmla="*/ 723 w 1326"/>
                  <a:gd name="T41" fmla="*/ 2228 h 2349"/>
                  <a:gd name="T42" fmla="*/ 790 w 1326"/>
                  <a:gd name="T43" fmla="*/ 2349 h 2349"/>
                  <a:gd name="T44" fmla="*/ 840 w 1326"/>
                  <a:gd name="T45" fmla="*/ 2338 h 2349"/>
                  <a:gd name="T46" fmla="*/ 899 w 1326"/>
                  <a:gd name="T47" fmla="*/ 2268 h 2349"/>
                  <a:gd name="T48" fmla="*/ 1058 w 1326"/>
                  <a:gd name="T49" fmla="*/ 2302 h 2349"/>
                  <a:gd name="T50" fmla="*/ 1080 w 1326"/>
                  <a:gd name="T51" fmla="*/ 2255 h 2349"/>
                  <a:gd name="T52" fmla="*/ 1062 w 1326"/>
                  <a:gd name="T53" fmla="*/ 2169 h 2349"/>
                  <a:gd name="T54" fmla="*/ 1147 w 1326"/>
                  <a:gd name="T55" fmla="*/ 2127 h 2349"/>
                  <a:gd name="T56" fmla="*/ 1162 w 1326"/>
                  <a:gd name="T57" fmla="*/ 2084 h 2349"/>
                  <a:gd name="T58" fmla="*/ 1174 w 1326"/>
                  <a:gd name="T59" fmla="*/ 2028 h 2349"/>
                  <a:gd name="T60" fmla="*/ 1194 w 1326"/>
                  <a:gd name="T61" fmla="*/ 1966 h 2349"/>
                  <a:gd name="T62" fmla="*/ 1201 w 1326"/>
                  <a:gd name="T63" fmla="*/ 1809 h 2349"/>
                  <a:gd name="T64" fmla="*/ 1275 w 1326"/>
                  <a:gd name="T65" fmla="*/ 1680 h 2349"/>
                  <a:gd name="T66" fmla="*/ 1317 w 1326"/>
                  <a:gd name="T67" fmla="*/ 1488 h 2349"/>
                  <a:gd name="T68" fmla="*/ 1275 w 1326"/>
                  <a:gd name="T69" fmla="*/ 1375 h 2349"/>
                  <a:gd name="T70" fmla="*/ 1217 w 1326"/>
                  <a:gd name="T71" fmla="*/ 321 h 2349"/>
                  <a:gd name="T72" fmla="*/ 1154 w 1326"/>
                  <a:gd name="T73" fmla="*/ 188 h 2349"/>
                  <a:gd name="T74" fmla="*/ 1096 w 1326"/>
                  <a:gd name="T75" fmla="*/ 101 h 2349"/>
                  <a:gd name="T76" fmla="*/ 1093 w 1326"/>
                  <a:gd name="T77" fmla="*/ 4 h 2349"/>
                  <a:gd name="T78" fmla="*/ 261 w 1326"/>
                  <a:gd name="T79" fmla="*/ 53 h 2349"/>
                  <a:gd name="T80" fmla="*/ 230 w 1326"/>
                  <a:gd name="T81" fmla="*/ 59 h 2349"/>
                  <a:gd name="T82" fmla="*/ 273 w 1326"/>
                  <a:gd name="T83" fmla="*/ 110 h 2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326" h="2349">
                    <a:moveTo>
                      <a:pt x="273" y="110"/>
                    </a:moveTo>
                    <a:lnTo>
                      <a:pt x="292" y="130"/>
                    </a:lnTo>
                    <a:lnTo>
                      <a:pt x="301" y="164"/>
                    </a:lnTo>
                    <a:lnTo>
                      <a:pt x="374" y="231"/>
                    </a:lnTo>
                    <a:lnTo>
                      <a:pt x="386" y="274"/>
                    </a:lnTo>
                    <a:lnTo>
                      <a:pt x="374" y="337"/>
                    </a:lnTo>
                    <a:lnTo>
                      <a:pt x="339" y="408"/>
                    </a:lnTo>
                    <a:lnTo>
                      <a:pt x="328" y="454"/>
                    </a:lnTo>
                    <a:lnTo>
                      <a:pt x="285" y="489"/>
                    </a:lnTo>
                    <a:lnTo>
                      <a:pt x="149" y="529"/>
                    </a:lnTo>
                    <a:lnTo>
                      <a:pt x="121" y="603"/>
                    </a:lnTo>
                    <a:lnTo>
                      <a:pt x="138" y="630"/>
                    </a:lnTo>
                    <a:lnTo>
                      <a:pt x="172" y="662"/>
                    </a:lnTo>
                    <a:lnTo>
                      <a:pt x="168" y="736"/>
                    </a:lnTo>
                    <a:lnTo>
                      <a:pt x="133" y="767"/>
                    </a:lnTo>
                    <a:lnTo>
                      <a:pt x="118" y="799"/>
                    </a:lnTo>
                    <a:lnTo>
                      <a:pt x="118" y="850"/>
                    </a:lnTo>
                    <a:lnTo>
                      <a:pt x="87" y="857"/>
                    </a:lnTo>
                    <a:lnTo>
                      <a:pt x="55" y="881"/>
                    </a:lnTo>
                    <a:lnTo>
                      <a:pt x="51" y="909"/>
                    </a:lnTo>
                    <a:lnTo>
                      <a:pt x="55" y="944"/>
                    </a:lnTo>
                    <a:lnTo>
                      <a:pt x="23" y="977"/>
                    </a:lnTo>
                    <a:lnTo>
                      <a:pt x="20" y="979"/>
                    </a:lnTo>
                    <a:lnTo>
                      <a:pt x="19" y="978"/>
                    </a:lnTo>
                    <a:lnTo>
                      <a:pt x="0" y="1026"/>
                    </a:lnTo>
                    <a:lnTo>
                      <a:pt x="9" y="1093"/>
                    </a:lnTo>
                    <a:lnTo>
                      <a:pt x="55" y="1234"/>
                    </a:lnTo>
                    <a:lnTo>
                      <a:pt x="192" y="1375"/>
                    </a:lnTo>
                    <a:lnTo>
                      <a:pt x="296" y="1445"/>
                    </a:lnTo>
                    <a:lnTo>
                      <a:pt x="292" y="1527"/>
                    </a:lnTo>
                    <a:lnTo>
                      <a:pt x="308" y="1555"/>
                    </a:lnTo>
                    <a:lnTo>
                      <a:pt x="428" y="1562"/>
                    </a:lnTo>
                    <a:lnTo>
                      <a:pt x="482" y="1586"/>
                    </a:lnTo>
                    <a:lnTo>
                      <a:pt x="471" y="1656"/>
                    </a:lnTo>
                    <a:lnTo>
                      <a:pt x="424" y="1770"/>
                    </a:lnTo>
                    <a:lnTo>
                      <a:pt x="413" y="1833"/>
                    </a:lnTo>
                    <a:lnTo>
                      <a:pt x="455" y="1903"/>
                    </a:lnTo>
                    <a:lnTo>
                      <a:pt x="576" y="2005"/>
                    </a:lnTo>
                    <a:lnTo>
                      <a:pt x="661" y="2017"/>
                    </a:lnTo>
                    <a:lnTo>
                      <a:pt x="705" y="2111"/>
                    </a:lnTo>
                    <a:lnTo>
                      <a:pt x="743" y="2174"/>
                    </a:lnTo>
                    <a:lnTo>
                      <a:pt x="723" y="2228"/>
                    </a:lnTo>
                    <a:lnTo>
                      <a:pt x="754" y="2311"/>
                    </a:lnTo>
                    <a:lnTo>
                      <a:pt x="790" y="2349"/>
                    </a:lnTo>
                    <a:lnTo>
                      <a:pt x="843" y="2342"/>
                    </a:lnTo>
                    <a:lnTo>
                      <a:pt x="840" y="2338"/>
                    </a:lnTo>
                    <a:lnTo>
                      <a:pt x="855" y="2302"/>
                    </a:lnTo>
                    <a:lnTo>
                      <a:pt x="899" y="2268"/>
                    </a:lnTo>
                    <a:lnTo>
                      <a:pt x="937" y="2255"/>
                    </a:lnTo>
                    <a:lnTo>
                      <a:pt x="1058" y="2302"/>
                    </a:lnTo>
                    <a:lnTo>
                      <a:pt x="1076" y="2299"/>
                    </a:lnTo>
                    <a:lnTo>
                      <a:pt x="1080" y="2255"/>
                    </a:lnTo>
                    <a:lnTo>
                      <a:pt x="1058" y="2208"/>
                    </a:lnTo>
                    <a:lnTo>
                      <a:pt x="1062" y="2169"/>
                    </a:lnTo>
                    <a:lnTo>
                      <a:pt x="1100" y="2138"/>
                    </a:lnTo>
                    <a:lnTo>
                      <a:pt x="1147" y="2127"/>
                    </a:lnTo>
                    <a:lnTo>
                      <a:pt x="1178" y="2115"/>
                    </a:lnTo>
                    <a:lnTo>
                      <a:pt x="1162" y="2084"/>
                    </a:lnTo>
                    <a:lnTo>
                      <a:pt x="1151" y="2044"/>
                    </a:lnTo>
                    <a:lnTo>
                      <a:pt x="1174" y="2028"/>
                    </a:lnTo>
                    <a:lnTo>
                      <a:pt x="1193" y="1968"/>
                    </a:lnTo>
                    <a:lnTo>
                      <a:pt x="1194" y="1966"/>
                    </a:lnTo>
                    <a:lnTo>
                      <a:pt x="1189" y="1895"/>
                    </a:lnTo>
                    <a:lnTo>
                      <a:pt x="1201" y="1809"/>
                    </a:lnTo>
                    <a:lnTo>
                      <a:pt x="1244" y="1754"/>
                    </a:lnTo>
                    <a:lnTo>
                      <a:pt x="1275" y="1680"/>
                    </a:lnTo>
                    <a:lnTo>
                      <a:pt x="1326" y="1602"/>
                    </a:lnTo>
                    <a:lnTo>
                      <a:pt x="1317" y="1488"/>
                    </a:lnTo>
                    <a:lnTo>
                      <a:pt x="1283" y="1438"/>
                    </a:lnTo>
                    <a:lnTo>
                      <a:pt x="1275" y="1375"/>
                    </a:lnTo>
                    <a:lnTo>
                      <a:pt x="1290" y="1272"/>
                    </a:lnTo>
                    <a:lnTo>
                      <a:pt x="1217" y="321"/>
                    </a:lnTo>
                    <a:lnTo>
                      <a:pt x="1194" y="305"/>
                    </a:lnTo>
                    <a:lnTo>
                      <a:pt x="1154" y="188"/>
                    </a:lnTo>
                    <a:lnTo>
                      <a:pt x="1123" y="153"/>
                    </a:lnTo>
                    <a:lnTo>
                      <a:pt x="1096" y="101"/>
                    </a:lnTo>
                    <a:lnTo>
                      <a:pt x="1093" y="0"/>
                    </a:lnTo>
                    <a:lnTo>
                      <a:pt x="1093" y="4"/>
                    </a:lnTo>
                    <a:lnTo>
                      <a:pt x="390" y="59"/>
                    </a:lnTo>
                    <a:lnTo>
                      <a:pt x="261" y="53"/>
                    </a:lnTo>
                    <a:lnTo>
                      <a:pt x="228" y="54"/>
                    </a:lnTo>
                    <a:lnTo>
                      <a:pt x="230" y="59"/>
                    </a:lnTo>
                    <a:lnTo>
                      <a:pt x="230" y="94"/>
                    </a:lnTo>
                    <a:lnTo>
                      <a:pt x="273" y="11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5" name="Freeform 11">
                <a:extLst>
                  <a:ext uri="{FF2B5EF4-FFF2-40B4-BE49-F238E27FC236}">
                    <a16:creationId xmlns:a16="http://schemas.microsoft.com/office/drawing/2014/main" id="{8A46BE44-F0FB-3C14-6DB3-2C94A95833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0" y="1209"/>
                <a:ext cx="661" cy="440"/>
              </a:xfrm>
              <a:custGeom>
                <a:avLst/>
                <a:gdLst>
                  <a:gd name="T0" fmla="*/ 1888 w 1982"/>
                  <a:gd name="T1" fmla="*/ 471 h 1318"/>
                  <a:gd name="T2" fmla="*/ 1869 w 1982"/>
                  <a:gd name="T3" fmla="*/ 451 h 1318"/>
                  <a:gd name="T4" fmla="*/ 1826 w 1982"/>
                  <a:gd name="T5" fmla="*/ 435 h 1318"/>
                  <a:gd name="T6" fmla="*/ 1826 w 1982"/>
                  <a:gd name="T7" fmla="*/ 400 h 1318"/>
                  <a:gd name="T8" fmla="*/ 1824 w 1982"/>
                  <a:gd name="T9" fmla="*/ 395 h 1318"/>
                  <a:gd name="T10" fmla="*/ 1822 w 1982"/>
                  <a:gd name="T11" fmla="*/ 395 h 1318"/>
                  <a:gd name="T12" fmla="*/ 1803 w 1982"/>
                  <a:gd name="T13" fmla="*/ 348 h 1318"/>
                  <a:gd name="T14" fmla="*/ 1745 w 1982"/>
                  <a:gd name="T15" fmla="*/ 341 h 1318"/>
                  <a:gd name="T16" fmla="*/ 1698 w 1982"/>
                  <a:gd name="T17" fmla="*/ 317 h 1318"/>
                  <a:gd name="T18" fmla="*/ 1651 w 1982"/>
                  <a:gd name="T19" fmla="*/ 247 h 1318"/>
                  <a:gd name="T20" fmla="*/ 1647 w 1982"/>
                  <a:gd name="T21" fmla="*/ 184 h 1318"/>
                  <a:gd name="T22" fmla="*/ 1687 w 1982"/>
                  <a:gd name="T23" fmla="*/ 121 h 1318"/>
                  <a:gd name="T24" fmla="*/ 1685 w 1982"/>
                  <a:gd name="T25" fmla="*/ 119 h 1318"/>
                  <a:gd name="T26" fmla="*/ 1683 w 1982"/>
                  <a:gd name="T27" fmla="*/ 94 h 1318"/>
                  <a:gd name="T28" fmla="*/ 1636 w 1982"/>
                  <a:gd name="T29" fmla="*/ 63 h 1318"/>
                  <a:gd name="T30" fmla="*/ 1624 w 1982"/>
                  <a:gd name="T31" fmla="*/ 0 h 1318"/>
                  <a:gd name="T32" fmla="*/ 51 w 1982"/>
                  <a:gd name="T33" fmla="*/ 27 h 1318"/>
                  <a:gd name="T34" fmla="*/ 16 w 1982"/>
                  <a:gd name="T35" fmla="*/ 27 h 1318"/>
                  <a:gd name="T36" fmla="*/ 0 w 1982"/>
                  <a:gd name="T37" fmla="*/ 74 h 1318"/>
                  <a:gd name="T38" fmla="*/ 9 w 1982"/>
                  <a:gd name="T39" fmla="*/ 126 h 1318"/>
                  <a:gd name="T40" fmla="*/ 58 w 1982"/>
                  <a:gd name="T41" fmla="*/ 164 h 1318"/>
                  <a:gd name="T42" fmla="*/ 36 w 1982"/>
                  <a:gd name="T43" fmla="*/ 274 h 1318"/>
                  <a:gd name="T44" fmla="*/ 0 w 1982"/>
                  <a:gd name="T45" fmla="*/ 357 h 1318"/>
                  <a:gd name="T46" fmla="*/ 53 w 1982"/>
                  <a:gd name="T47" fmla="*/ 448 h 1318"/>
                  <a:gd name="T48" fmla="*/ 55 w 1982"/>
                  <a:gd name="T49" fmla="*/ 451 h 1318"/>
                  <a:gd name="T50" fmla="*/ 78 w 1982"/>
                  <a:gd name="T51" fmla="*/ 552 h 1318"/>
                  <a:gd name="T52" fmla="*/ 129 w 1982"/>
                  <a:gd name="T53" fmla="*/ 697 h 1318"/>
                  <a:gd name="T54" fmla="*/ 149 w 1982"/>
                  <a:gd name="T55" fmla="*/ 787 h 1318"/>
                  <a:gd name="T56" fmla="*/ 191 w 1982"/>
                  <a:gd name="T57" fmla="*/ 857 h 1318"/>
                  <a:gd name="T58" fmla="*/ 203 w 1982"/>
                  <a:gd name="T59" fmla="*/ 956 h 1318"/>
                  <a:gd name="T60" fmla="*/ 234 w 1982"/>
                  <a:gd name="T61" fmla="*/ 1034 h 1318"/>
                  <a:gd name="T62" fmla="*/ 237 w 1982"/>
                  <a:gd name="T63" fmla="*/ 1160 h 1318"/>
                  <a:gd name="T64" fmla="*/ 276 w 1982"/>
                  <a:gd name="T65" fmla="*/ 1262 h 1318"/>
                  <a:gd name="T66" fmla="*/ 277 w 1982"/>
                  <a:gd name="T67" fmla="*/ 1261 h 1318"/>
                  <a:gd name="T68" fmla="*/ 319 w 1982"/>
                  <a:gd name="T69" fmla="*/ 1257 h 1318"/>
                  <a:gd name="T70" fmla="*/ 1535 w 1982"/>
                  <a:gd name="T71" fmla="*/ 1214 h 1318"/>
                  <a:gd name="T72" fmla="*/ 1554 w 1982"/>
                  <a:gd name="T73" fmla="*/ 1257 h 1318"/>
                  <a:gd name="T74" fmla="*/ 1616 w 1982"/>
                  <a:gd name="T75" fmla="*/ 1315 h 1318"/>
                  <a:gd name="T76" fmla="*/ 1619 w 1982"/>
                  <a:gd name="T77" fmla="*/ 1318 h 1318"/>
                  <a:gd name="T78" fmla="*/ 1651 w 1982"/>
                  <a:gd name="T79" fmla="*/ 1285 h 1318"/>
                  <a:gd name="T80" fmla="*/ 1647 w 1982"/>
                  <a:gd name="T81" fmla="*/ 1250 h 1318"/>
                  <a:gd name="T82" fmla="*/ 1651 w 1982"/>
                  <a:gd name="T83" fmla="*/ 1222 h 1318"/>
                  <a:gd name="T84" fmla="*/ 1683 w 1982"/>
                  <a:gd name="T85" fmla="*/ 1198 h 1318"/>
                  <a:gd name="T86" fmla="*/ 1714 w 1982"/>
                  <a:gd name="T87" fmla="*/ 1191 h 1318"/>
                  <a:gd name="T88" fmla="*/ 1714 w 1982"/>
                  <a:gd name="T89" fmla="*/ 1140 h 1318"/>
                  <a:gd name="T90" fmla="*/ 1729 w 1982"/>
                  <a:gd name="T91" fmla="*/ 1108 h 1318"/>
                  <a:gd name="T92" fmla="*/ 1764 w 1982"/>
                  <a:gd name="T93" fmla="*/ 1077 h 1318"/>
                  <a:gd name="T94" fmla="*/ 1768 w 1982"/>
                  <a:gd name="T95" fmla="*/ 1003 h 1318"/>
                  <a:gd name="T96" fmla="*/ 1734 w 1982"/>
                  <a:gd name="T97" fmla="*/ 971 h 1318"/>
                  <a:gd name="T98" fmla="*/ 1717 w 1982"/>
                  <a:gd name="T99" fmla="*/ 944 h 1318"/>
                  <a:gd name="T100" fmla="*/ 1745 w 1982"/>
                  <a:gd name="T101" fmla="*/ 870 h 1318"/>
                  <a:gd name="T102" fmla="*/ 1881 w 1982"/>
                  <a:gd name="T103" fmla="*/ 830 h 1318"/>
                  <a:gd name="T104" fmla="*/ 1924 w 1982"/>
                  <a:gd name="T105" fmla="*/ 795 h 1318"/>
                  <a:gd name="T106" fmla="*/ 1935 w 1982"/>
                  <a:gd name="T107" fmla="*/ 749 h 1318"/>
                  <a:gd name="T108" fmla="*/ 1970 w 1982"/>
                  <a:gd name="T109" fmla="*/ 678 h 1318"/>
                  <a:gd name="T110" fmla="*/ 1982 w 1982"/>
                  <a:gd name="T111" fmla="*/ 615 h 1318"/>
                  <a:gd name="T112" fmla="*/ 1970 w 1982"/>
                  <a:gd name="T113" fmla="*/ 572 h 1318"/>
                  <a:gd name="T114" fmla="*/ 1897 w 1982"/>
                  <a:gd name="T115" fmla="*/ 505 h 1318"/>
                  <a:gd name="T116" fmla="*/ 1888 w 1982"/>
                  <a:gd name="T117" fmla="*/ 471 h 1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82" h="1318">
                    <a:moveTo>
                      <a:pt x="1888" y="471"/>
                    </a:moveTo>
                    <a:lnTo>
                      <a:pt x="1869" y="451"/>
                    </a:lnTo>
                    <a:lnTo>
                      <a:pt x="1826" y="435"/>
                    </a:lnTo>
                    <a:lnTo>
                      <a:pt x="1826" y="400"/>
                    </a:lnTo>
                    <a:lnTo>
                      <a:pt x="1824" y="395"/>
                    </a:lnTo>
                    <a:lnTo>
                      <a:pt x="1822" y="395"/>
                    </a:lnTo>
                    <a:lnTo>
                      <a:pt x="1803" y="348"/>
                    </a:lnTo>
                    <a:lnTo>
                      <a:pt x="1745" y="341"/>
                    </a:lnTo>
                    <a:lnTo>
                      <a:pt x="1698" y="317"/>
                    </a:lnTo>
                    <a:lnTo>
                      <a:pt x="1651" y="247"/>
                    </a:lnTo>
                    <a:lnTo>
                      <a:pt x="1647" y="184"/>
                    </a:lnTo>
                    <a:lnTo>
                      <a:pt x="1687" y="121"/>
                    </a:lnTo>
                    <a:lnTo>
                      <a:pt x="1685" y="119"/>
                    </a:lnTo>
                    <a:lnTo>
                      <a:pt x="1683" y="94"/>
                    </a:lnTo>
                    <a:lnTo>
                      <a:pt x="1636" y="63"/>
                    </a:lnTo>
                    <a:lnTo>
                      <a:pt x="1624" y="0"/>
                    </a:lnTo>
                    <a:lnTo>
                      <a:pt x="51" y="27"/>
                    </a:lnTo>
                    <a:lnTo>
                      <a:pt x="16" y="27"/>
                    </a:lnTo>
                    <a:lnTo>
                      <a:pt x="0" y="74"/>
                    </a:lnTo>
                    <a:lnTo>
                      <a:pt x="9" y="126"/>
                    </a:lnTo>
                    <a:lnTo>
                      <a:pt x="58" y="164"/>
                    </a:lnTo>
                    <a:lnTo>
                      <a:pt x="36" y="274"/>
                    </a:lnTo>
                    <a:lnTo>
                      <a:pt x="0" y="357"/>
                    </a:lnTo>
                    <a:lnTo>
                      <a:pt x="53" y="448"/>
                    </a:lnTo>
                    <a:lnTo>
                      <a:pt x="55" y="451"/>
                    </a:lnTo>
                    <a:lnTo>
                      <a:pt x="78" y="552"/>
                    </a:lnTo>
                    <a:lnTo>
                      <a:pt x="129" y="697"/>
                    </a:lnTo>
                    <a:lnTo>
                      <a:pt x="149" y="787"/>
                    </a:lnTo>
                    <a:lnTo>
                      <a:pt x="191" y="857"/>
                    </a:lnTo>
                    <a:lnTo>
                      <a:pt x="203" y="956"/>
                    </a:lnTo>
                    <a:lnTo>
                      <a:pt x="234" y="1034"/>
                    </a:lnTo>
                    <a:lnTo>
                      <a:pt x="237" y="1160"/>
                    </a:lnTo>
                    <a:lnTo>
                      <a:pt x="276" y="1262"/>
                    </a:lnTo>
                    <a:lnTo>
                      <a:pt x="277" y="1261"/>
                    </a:lnTo>
                    <a:lnTo>
                      <a:pt x="319" y="1257"/>
                    </a:lnTo>
                    <a:lnTo>
                      <a:pt x="1535" y="1214"/>
                    </a:lnTo>
                    <a:lnTo>
                      <a:pt x="1554" y="1257"/>
                    </a:lnTo>
                    <a:lnTo>
                      <a:pt x="1616" y="1315"/>
                    </a:lnTo>
                    <a:lnTo>
                      <a:pt x="1619" y="1318"/>
                    </a:lnTo>
                    <a:lnTo>
                      <a:pt x="1651" y="1285"/>
                    </a:lnTo>
                    <a:lnTo>
                      <a:pt x="1647" y="1250"/>
                    </a:lnTo>
                    <a:lnTo>
                      <a:pt x="1651" y="1222"/>
                    </a:lnTo>
                    <a:lnTo>
                      <a:pt x="1683" y="1198"/>
                    </a:lnTo>
                    <a:lnTo>
                      <a:pt x="1714" y="1191"/>
                    </a:lnTo>
                    <a:lnTo>
                      <a:pt x="1714" y="1140"/>
                    </a:lnTo>
                    <a:lnTo>
                      <a:pt x="1729" y="1108"/>
                    </a:lnTo>
                    <a:lnTo>
                      <a:pt x="1764" y="1077"/>
                    </a:lnTo>
                    <a:lnTo>
                      <a:pt x="1768" y="1003"/>
                    </a:lnTo>
                    <a:lnTo>
                      <a:pt x="1734" y="971"/>
                    </a:lnTo>
                    <a:lnTo>
                      <a:pt x="1717" y="944"/>
                    </a:lnTo>
                    <a:lnTo>
                      <a:pt x="1745" y="870"/>
                    </a:lnTo>
                    <a:lnTo>
                      <a:pt x="1881" y="830"/>
                    </a:lnTo>
                    <a:lnTo>
                      <a:pt x="1924" y="795"/>
                    </a:lnTo>
                    <a:lnTo>
                      <a:pt x="1935" y="749"/>
                    </a:lnTo>
                    <a:lnTo>
                      <a:pt x="1970" y="678"/>
                    </a:lnTo>
                    <a:lnTo>
                      <a:pt x="1982" y="615"/>
                    </a:lnTo>
                    <a:lnTo>
                      <a:pt x="1970" y="572"/>
                    </a:lnTo>
                    <a:lnTo>
                      <a:pt x="1897" y="505"/>
                    </a:lnTo>
                    <a:lnTo>
                      <a:pt x="1888" y="4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6" name="Freeform 12">
                <a:extLst>
                  <a:ext uri="{FF2B5EF4-FFF2-40B4-BE49-F238E27FC236}">
                    <a16:creationId xmlns:a16="http://schemas.microsoft.com/office/drawing/2014/main" id="{D02AD864-2893-FBE2-977C-05040DED80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9" y="1397"/>
                <a:ext cx="332" cy="581"/>
              </a:xfrm>
              <a:custGeom>
                <a:avLst/>
                <a:gdLst>
                  <a:gd name="T0" fmla="*/ 322 w 998"/>
                  <a:gd name="T1" fmla="*/ 59 h 1743"/>
                  <a:gd name="T2" fmla="*/ 233 w 998"/>
                  <a:gd name="T3" fmla="*/ 59 h 1743"/>
                  <a:gd name="T4" fmla="*/ 226 w 998"/>
                  <a:gd name="T5" fmla="*/ 59 h 1743"/>
                  <a:gd name="T6" fmla="*/ 172 w 998"/>
                  <a:gd name="T7" fmla="*/ 91 h 1743"/>
                  <a:gd name="T8" fmla="*/ 132 w 998"/>
                  <a:gd name="T9" fmla="*/ 129 h 1743"/>
                  <a:gd name="T10" fmla="*/ 114 w 998"/>
                  <a:gd name="T11" fmla="*/ 133 h 1743"/>
                  <a:gd name="T12" fmla="*/ 86 w 998"/>
                  <a:gd name="T13" fmla="*/ 114 h 1743"/>
                  <a:gd name="T14" fmla="*/ 28 w 998"/>
                  <a:gd name="T15" fmla="*/ 98 h 1743"/>
                  <a:gd name="T16" fmla="*/ 101 w 998"/>
                  <a:gd name="T17" fmla="*/ 1049 h 1743"/>
                  <a:gd name="T18" fmla="*/ 86 w 998"/>
                  <a:gd name="T19" fmla="*/ 1152 h 1743"/>
                  <a:gd name="T20" fmla="*/ 94 w 998"/>
                  <a:gd name="T21" fmla="*/ 1215 h 1743"/>
                  <a:gd name="T22" fmla="*/ 128 w 998"/>
                  <a:gd name="T23" fmla="*/ 1265 h 1743"/>
                  <a:gd name="T24" fmla="*/ 137 w 998"/>
                  <a:gd name="T25" fmla="*/ 1379 h 1743"/>
                  <a:gd name="T26" fmla="*/ 86 w 998"/>
                  <a:gd name="T27" fmla="*/ 1457 h 1743"/>
                  <a:gd name="T28" fmla="*/ 55 w 998"/>
                  <a:gd name="T29" fmla="*/ 1531 h 1743"/>
                  <a:gd name="T30" fmla="*/ 12 w 998"/>
                  <a:gd name="T31" fmla="*/ 1586 h 1743"/>
                  <a:gd name="T32" fmla="*/ 0 w 998"/>
                  <a:gd name="T33" fmla="*/ 1672 h 1743"/>
                  <a:gd name="T34" fmla="*/ 5 w 998"/>
                  <a:gd name="T35" fmla="*/ 1743 h 1743"/>
                  <a:gd name="T36" fmla="*/ 59 w 998"/>
                  <a:gd name="T37" fmla="*/ 1711 h 1743"/>
                  <a:gd name="T38" fmla="*/ 237 w 998"/>
                  <a:gd name="T39" fmla="*/ 1684 h 1743"/>
                  <a:gd name="T40" fmla="*/ 264 w 998"/>
                  <a:gd name="T41" fmla="*/ 1720 h 1743"/>
                  <a:gd name="T42" fmla="*/ 295 w 998"/>
                  <a:gd name="T43" fmla="*/ 1735 h 1743"/>
                  <a:gd name="T44" fmla="*/ 331 w 998"/>
                  <a:gd name="T45" fmla="*/ 1677 h 1743"/>
                  <a:gd name="T46" fmla="*/ 389 w 998"/>
                  <a:gd name="T47" fmla="*/ 1644 h 1743"/>
                  <a:gd name="T48" fmla="*/ 424 w 998"/>
                  <a:gd name="T49" fmla="*/ 1677 h 1743"/>
                  <a:gd name="T50" fmla="*/ 440 w 998"/>
                  <a:gd name="T51" fmla="*/ 1700 h 1743"/>
                  <a:gd name="T52" fmla="*/ 478 w 998"/>
                  <a:gd name="T53" fmla="*/ 1688 h 1743"/>
                  <a:gd name="T54" fmla="*/ 474 w 998"/>
                  <a:gd name="T55" fmla="*/ 1625 h 1743"/>
                  <a:gd name="T56" fmla="*/ 552 w 998"/>
                  <a:gd name="T57" fmla="*/ 1578 h 1743"/>
                  <a:gd name="T58" fmla="*/ 576 w 998"/>
                  <a:gd name="T59" fmla="*/ 1610 h 1743"/>
                  <a:gd name="T60" fmla="*/ 661 w 998"/>
                  <a:gd name="T61" fmla="*/ 1610 h 1743"/>
                  <a:gd name="T62" fmla="*/ 677 w 998"/>
                  <a:gd name="T63" fmla="*/ 1570 h 1743"/>
                  <a:gd name="T64" fmla="*/ 668 w 998"/>
                  <a:gd name="T65" fmla="*/ 1527 h 1743"/>
                  <a:gd name="T66" fmla="*/ 726 w 998"/>
                  <a:gd name="T67" fmla="*/ 1460 h 1743"/>
                  <a:gd name="T68" fmla="*/ 813 w 998"/>
                  <a:gd name="T69" fmla="*/ 1386 h 1743"/>
                  <a:gd name="T70" fmla="*/ 824 w 998"/>
                  <a:gd name="T71" fmla="*/ 1300 h 1743"/>
                  <a:gd name="T72" fmla="*/ 875 w 998"/>
                  <a:gd name="T73" fmla="*/ 1292 h 1743"/>
                  <a:gd name="T74" fmla="*/ 949 w 998"/>
                  <a:gd name="T75" fmla="*/ 1262 h 1743"/>
                  <a:gd name="T76" fmla="*/ 998 w 998"/>
                  <a:gd name="T77" fmla="*/ 1222 h 1743"/>
                  <a:gd name="T78" fmla="*/ 994 w 998"/>
                  <a:gd name="T79" fmla="*/ 1186 h 1743"/>
                  <a:gd name="T80" fmla="*/ 967 w 998"/>
                  <a:gd name="T81" fmla="*/ 1159 h 1743"/>
                  <a:gd name="T82" fmla="*/ 980 w 998"/>
                  <a:gd name="T83" fmla="*/ 1117 h 1743"/>
                  <a:gd name="T84" fmla="*/ 980 w 998"/>
                  <a:gd name="T85" fmla="*/ 1116 h 1743"/>
                  <a:gd name="T86" fmla="*/ 858 w 998"/>
                  <a:gd name="T87" fmla="*/ 24 h 1743"/>
                  <a:gd name="T88" fmla="*/ 851 w 998"/>
                  <a:gd name="T89" fmla="*/ 0 h 1743"/>
                  <a:gd name="T90" fmla="*/ 322 w 998"/>
                  <a:gd name="T91" fmla="*/ 59 h 17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998" h="1743">
                    <a:moveTo>
                      <a:pt x="322" y="59"/>
                    </a:moveTo>
                    <a:lnTo>
                      <a:pt x="233" y="59"/>
                    </a:lnTo>
                    <a:lnTo>
                      <a:pt x="226" y="59"/>
                    </a:lnTo>
                    <a:lnTo>
                      <a:pt x="172" y="91"/>
                    </a:lnTo>
                    <a:lnTo>
                      <a:pt x="132" y="129"/>
                    </a:lnTo>
                    <a:lnTo>
                      <a:pt x="114" y="133"/>
                    </a:lnTo>
                    <a:lnTo>
                      <a:pt x="86" y="114"/>
                    </a:lnTo>
                    <a:lnTo>
                      <a:pt x="28" y="98"/>
                    </a:lnTo>
                    <a:lnTo>
                      <a:pt x="101" y="1049"/>
                    </a:lnTo>
                    <a:lnTo>
                      <a:pt x="86" y="1152"/>
                    </a:lnTo>
                    <a:lnTo>
                      <a:pt x="94" y="1215"/>
                    </a:lnTo>
                    <a:lnTo>
                      <a:pt x="128" y="1265"/>
                    </a:lnTo>
                    <a:lnTo>
                      <a:pt x="137" y="1379"/>
                    </a:lnTo>
                    <a:lnTo>
                      <a:pt x="86" y="1457"/>
                    </a:lnTo>
                    <a:lnTo>
                      <a:pt x="55" y="1531"/>
                    </a:lnTo>
                    <a:lnTo>
                      <a:pt x="12" y="1586"/>
                    </a:lnTo>
                    <a:lnTo>
                      <a:pt x="0" y="1672"/>
                    </a:lnTo>
                    <a:lnTo>
                      <a:pt x="5" y="1743"/>
                    </a:lnTo>
                    <a:lnTo>
                      <a:pt x="59" y="1711"/>
                    </a:lnTo>
                    <a:lnTo>
                      <a:pt x="237" y="1684"/>
                    </a:lnTo>
                    <a:lnTo>
                      <a:pt x="264" y="1720"/>
                    </a:lnTo>
                    <a:lnTo>
                      <a:pt x="295" y="1735"/>
                    </a:lnTo>
                    <a:lnTo>
                      <a:pt x="331" y="1677"/>
                    </a:lnTo>
                    <a:lnTo>
                      <a:pt x="389" y="1644"/>
                    </a:lnTo>
                    <a:lnTo>
                      <a:pt x="424" y="1677"/>
                    </a:lnTo>
                    <a:lnTo>
                      <a:pt x="440" y="1700"/>
                    </a:lnTo>
                    <a:lnTo>
                      <a:pt x="478" y="1688"/>
                    </a:lnTo>
                    <a:lnTo>
                      <a:pt x="474" y="1625"/>
                    </a:lnTo>
                    <a:lnTo>
                      <a:pt x="552" y="1578"/>
                    </a:lnTo>
                    <a:lnTo>
                      <a:pt x="576" y="1610"/>
                    </a:lnTo>
                    <a:lnTo>
                      <a:pt x="661" y="1610"/>
                    </a:lnTo>
                    <a:lnTo>
                      <a:pt x="677" y="1570"/>
                    </a:lnTo>
                    <a:lnTo>
                      <a:pt x="668" y="1527"/>
                    </a:lnTo>
                    <a:lnTo>
                      <a:pt x="726" y="1460"/>
                    </a:lnTo>
                    <a:lnTo>
                      <a:pt x="813" y="1386"/>
                    </a:lnTo>
                    <a:lnTo>
                      <a:pt x="824" y="1300"/>
                    </a:lnTo>
                    <a:lnTo>
                      <a:pt x="875" y="1292"/>
                    </a:lnTo>
                    <a:lnTo>
                      <a:pt x="949" y="1262"/>
                    </a:lnTo>
                    <a:lnTo>
                      <a:pt x="998" y="1222"/>
                    </a:lnTo>
                    <a:lnTo>
                      <a:pt x="994" y="1186"/>
                    </a:lnTo>
                    <a:lnTo>
                      <a:pt x="967" y="1159"/>
                    </a:lnTo>
                    <a:lnTo>
                      <a:pt x="980" y="1117"/>
                    </a:lnTo>
                    <a:lnTo>
                      <a:pt x="980" y="1116"/>
                    </a:lnTo>
                    <a:lnTo>
                      <a:pt x="858" y="24"/>
                    </a:lnTo>
                    <a:lnTo>
                      <a:pt x="851" y="0"/>
                    </a:lnTo>
                    <a:lnTo>
                      <a:pt x="322" y="5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7" name="Freeform 13">
                <a:extLst>
                  <a:ext uri="{FF2B5EF4-FFF2-40B4-BE49-F238E27FC236}">
                    <a16:creationId xmlns:a16="http://schemas.microsoft.com/office/drawing/2014/main" id="{391FA64B-0D64-E588-216C-8EB01A14BB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3" y="847"/>
                <a:ext cx="767" cy="514"/>
              </a:xfrm>
              <a:custGeom>
                <a:avLst/>
                <a:gdLst>
                  <a:gd name="T0" fmla="*/ 2230 w 2299"/>
                  <a:gd name="T1" fmla="*/ 191 h 1543"/>
                  <a:gd name="T2" fmla="*/ 2254 w 2299"/>
                  <a:gd name="T3" fmla="*/ 164 h 1543"/>
                  <a:gd name="T4" fmla="*/ 2257 w 2299"/>
                  <a:gd name="T5" fmla="*/ 134 h 1543"/>
                  <a:gd name="T6" fmla="*/ 2261 w 2299"/>
                  <a:gd name="T7" fmla="*/ 105 h 1543"/>
                  <a:gd name="T8" fmla="*/ 1162 w 2299"/>
                  <a:gd name="T9" fmla="*/ 74 h 1543"/>
                  <a:gd name="T10" fmla="*/ 102 w 2299"/>
                  <a:gd name="T11" fmla="*/ 0 h 1543"/>
                  <a:gd name="T12" fmla="*/ 85 w 2299"/>
                  <a:gd name="T13" fmla="*/ 101 h 1543"/>
                  <a:gd name="T14" fmla="*/ 63 w 2299"/>
                  <a:gd name="T15" fmla="*/ 403 h 1543"/>
                  <a:gd name="T16" fmla="*/ 0 w 2299"/>
                  <a:gd name="T17" fmla="*/ 1229 h 1543"/>
                  <a:gd name="T18" fmla="*/ 1663 w 2299"/>
                  <a:gd name="T19" fmla="*/ 1308 h 1543"/>
                  <a:gd name="T20" fmla="*/ 1701 w 2299"/>
                  <a:gd name="T21" fmla="*/ 1351 h 1543"/>
                  <a:gd name="T22" fmla="*/ 1792 w 2299"/>
                  <a:gd name="T23" fmla="*/ 1405 h 1543"/>
                  <a:gd name="T24" fmla="*/ 1815 w 2299"/>
                  <a:gd name="T25" fmla="*/ 1425 h 1543"/>
                  <a:gd name="T26" fmla="*/ 1897 w 2299"/>
                  <a:gd name="T27" fmla="*/ 1398 h 1543"/>
                  <a:gd name="T28" fmla="*/ 2020 w 2299"/>
                  <a:gd name="T29" fmla="*/ 1386 h 1543"/>
                  <a:gd name="T30" fmla="*/ 2055 w 2299"/>
                  <a:gd name="T31" fmla="*/ 1409 h 1543"/>
                  <a:gd name="T32" fmla="*/ 2149 w 2299"/>
                  <a:gd name="T33" fmla="*/ 1440 h 1543"/>
                  <a:gd name="T34" fmla="*/ 2207 w 2299"/>
                  <a:gd name="T35" fmla="*/ 1472 h 1543"/>
                  <a:gd name="T36" fmla="*/ 2214 w 2299"/>
                  <a:gd name="T37" fmla="*/ 1503 h 1543"/>
                  <a:gd name="T38" fmla="*/ 2234 w 2299"/>
                  <a:gd name="T39" fmla="*/ 1543 h 1543"/>
                  <a:gd name="T40" fmla="*/ 2292 w 2299"/>
                  <a:gd name="T41" fmla="*/ 1539 h 1543"/>
                  <a:gd name="T42" fmla="*/ 2294 w 2299"/>
                  <a:gd name="T43" fmla="*/ 1536 h 1543"/>
                  <a:gd name="T44" fmla="*/ 2241 w 2299"/>
                  <a:gd name="T45" fmla="*/ 1445 h 1543"/>
                  <a:gd name="T46" fmla="*/ 2277 w 2299"/>
                  <a:gd name="T47" fmla="*/ 1362 h 1543"/>
                  <a:gd name="T48" fmla="*/ 2299 w 2299"/>
                  <a:gd name="T49" fmla="*/ 1252 h 1543"/>
                  <a:gd name="T50" fmla="*/ 2250 w 2299"/>
                  <a:gd name="T51" fmla="*/ 1214 h 1543"/>
                  <a:gd name="T52" fmla="*/ 2241 w 2299"/>
                  <a:gd name="T53" fmla="*/ 1162 h 1543"/>
                  <a:gd name="T54" fmla="*/ 2257 w 2299"/>
                  <a:gd name="T55" fmla="*/ 1115 h 1543"/>
                  <a:gd name="T56" fmla="*/ 2292 w 2299"/>
                  <a:gd name="T57" fmla="*/ 1115 h 1543"/>
                  <a:gd name="T58" fmla="*/ 2296 w 2299"/>
                  <a:gd name="T59" fmla="*/ 411 h 1543"/>
                  <a:gd name="T60" fmla="*/ 2288 w 2299"/>
                  <a:gd name="T61" fmla="*/ 352 h 1543"/>
                  <a:gd name="T62" fmla="*/ 2210 w 2299"/>
                  <a:gd name="T63" fmla="*/ 289 h 1543"/>
                  <a:gd name="T64" fmla="*/ 2191 w 2299"/>
                  <a:gd name="T65" fmla="*/ 251 h 1543"/>
                  <a:gd name="T66" fmla="*/ 2191 w 2299"/>
                  <a:gd name="T67" fmla="*/ 222 h 1543"/>
                  <a:gd name="T68" fmla="*/ 2230 w 2299"/>
                  <a:gd name="T69" fmla="*/ 191 h 15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299" h="1543">
                    <a:moveTo>
                      <a:pt x="2230" y="191"/>
                    </a:moveTo>
                    <a:lnTo>
                      <a:pt x="2254" y="164"/>
                    </a:lnTo>
                    <a:lnTo>
                      <a:pt x="2257" y="134"/>
                    </a:lnTo>
                    <a:lnTo>
                      <a:pt x="2261" y="105"/>
                    </a:lnTo>
                    <a:lnTo>
                      <a:pt x="1162" y="74"/>
                    </a:lnTo>
                    <a:lnTo>
                      <a:pt x="102" y="0"/>
                    </a:lnTo>
                    <a:lnTo>
                      <a:pt x="85" y="101"/>
                    </a:lnTo>
                    <a:lnTo>
                      <a:pt x="63" y="403"/>
                    </a:lnTo>
                    <a:lnTo>
                      <a:pt x="0" y="1229"/>
                    </a:lnTo>
                    <a:lnTo>
                      <a:pt x="1663" y="1308"/>
                    </a:lnTo>
                    <a:lnTo>
                      <a:pt x="1701" y="1351"/>
                    </a:lnTo>
                    <a:lnTo>
                      <a:pt x="1792" y="1405"/>
                    </a:lnTo>
                    <a:lnTo>
                      <a:pt x="1815" y="1425"/>
                    </a:lnTo>
                    <a:lnTo>
                      <a:pt x="1897" y="1398"/>
                    </a:lnTo>
                    <a:lnTo>
                      <a:pt x="2020" y="1386"/>
                    </a:lnTo>
                    <a:lnTo>
                      <a:pt x="2055" y="1409"/>
                    </a:lnTo>
                    <a:lnTo>
                      <a:pt x="2149" y="1440"/>
                    </a:lnTo>
                    <a:lnTo>
                      <a:pt x="2207" y="1472"/>
                    </a:lnTo>
                    <a:lnTo>
                      <a:pt x="2214" y="1503"/>
                    </a:lnTo>
                    <a:lnTo>
                      <a:pt x="2234" y="1543"/>
                    </a:lnTo>
                    <a:lnTo>
                      <a:pt x="2292" y="1539"/>
                    </a:lnTo>
                    <a:lnTo>
                      <a:pt x="2294" y="1536"/>
                    </a:lnTo>
                    <a:lnTo>
                      <a:pt x="2241" y="1445"/>
                    </a:lnTo>
                    <a:lnTo>
                      <a:pt x="2277" y="1362"/>
                    </a:lnTo>
                    <a:lnTo>
                      <a:pt x="2299" y="1252"/>
                    </a:lnTo>
                    <a:lnTo>
                      <a:pt x="2250" y="1214"/>
                    </a:lnTo>
                    <a:lnTo>
                      <a:pt x="2241" y="1162"/>
                    </a:lnTo>
                    <a:lnTo>
                      <a:pt x="2257" y="1115"/>
                    </a:lnTo>
                    <a:lnTo>
                      <a:pt x="2292" y="1115"/>
                    </a:lnTo>
                    <a:lnTo>
                      <a:pt x="2296" y="411"/>
                    </a:lnTo>
                    <a:lnTo>
                      <a:pt x="2288" y="352"/>
                    </a:lnTo>
                    <a:lnTo>
                      <a:pt x="2210" y="289"/>
                    </a:lnTo>
                    <a:lnTo>
                      <a:pt x="2191" y="251"/>
                    </a:lnTo>
                    <a:lnTo>
                      <a:pt x="2191" y="222"/>
                    </a:lnTo>
                    <a:lnTo>
                      <a:pt x="2230" y="1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8" name="Freeform 14">
                <a:extLst>
                  <a:ext uri="{FF2B5EF4-FFF2-40B4-BE49-F238E27FC236}">
                    <a16:creationId xmlns:a16="http://schemas.microsoft.com/office/drawing/2014/main" id="{4FE18283-FD31-9D32-C3C1-BB92D56000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16" y="1256"/>
                <a:ext cx="909" cy="455"/>
              </a:xfrm>
              <a:custGeom>
                <a:avLst/>
                <a:gdLst>
                  <a:gd name="T0" fmla="*/ 2288 w 2725"/>
                  <a:gd name="T1" fmla="*/ 243 h 1363"/>
                  <a:gd name="T2" fmla="*/ 2230 w 2725"/>
                  <a:gd name="T3" fmla="*/ 211 h 1363"/>
                  <a:gd name="T4" fmla="*/ 2136 w 2725"/>
                  <a:gd name="T5" fmla="*/ 180 h 1363"/>
                  <a:gd name="T6" fmla="*/ 2101 w 2725"/>
                  <a:gd name="T7" fmla="*/ 157 h 1363"/>
                  <a:gd name="T8" fmla="*/ 1978 w 2725"/>
                  <a:gd name="T9" fmla="*/ 169 h 1363"/>
                  <a:gd name="T10" fmla="*/ 1896 w 2725"/>
                  <a:gd name="T11" fmla="*/ 196 h 1363"/>
                  <a:gd name="T12" fmla="*/ 1873 w 2725"/>
                  <a:gd name="T13" fmla="*/ 176 h 1363"/>
                  <a:gd name="T14" fmla="*/ 1782 w 2725"/>
                  <a:gd name="T15" fmla="*/ 122 h 1363"/>
                  <a:gd name="T16" fmla="*/ 1744 w 2725"/>
                  <a:gd name="T17" fmla="*/ 79 h 1363"/>
                  <a:gd name="T18" fmla="*/ 81 w 2725"/>
                  <a:gd name="T19" fmla="*/ 0 h 1363"/>
                  <a:gd name="T20" fmla="*/ 0 w 2725"/>
                  <a:gd name="T21" fmla="*/ 839 h 1363"/>
                  <a:gd name="T22" fmla="*/ 630 w 2725"/>
                  <a:gd name="T23" fmla="*/ 889 h 1363"/>
                  <a:gd name="T24" fmla="*/ 598 w 2725"/>
                  <a:gd name="T25" fmla="*/ 1312 h 1363"/>
                  <a:gd name="T26" fmla="*/ 2723 w 2725"/>
                  <a:gd name="T27" fmla="*/ 1363 h 1363"/>
                  <a:gd name="T28" fmla="*/ 2725 w 2725"/>
                  <a:gd name="T29" fmla="*/ 1361 h 1363"/>
                  <a:gd name="T30" fmla="*/ 2614 w 2725"/>
                  <a:gd name="T31" fmla="*/ 1210 h 1363"/>
                  <a:gd name="T32" fmla="*/ 2618 w 2725"/>
                  <a:gd name="T33" fmla="*/ 1167 h 1363"/>
                  <a:gd name="T34" fmla="*/ 2599 w 2725"/>
                  <a:gd name="T35" fmla="*/ 1123 h 1363"/>
                  <a:gd name="T36" fmla="*/ 2598 w 2725"/>
                  <a:gd name="T37" fmla="*/ 1123 h 1363"/>
                  <a:gd name="T38" fmla="*/ 2598 w 2725"/>
                  <a:gd name="T39" fmla="*/ 1121 h 1363"/>
                  <a:gd name="T40" fmla="*/ 2559 w 2725"/>
                  <a:gd name="T41" fmla="*/ 1019 h 1363"/>
                  <a:gd name="T42" fmla="*/ 2556 w 2725"/>
                  <a:gd name="T43" fmla="*/ 893 h 1363"/>
                  <a:gd name="T44" fmla="*/ 2525 w 2725"/>
                  <a:gd name="T45" fmla="*/ 815 h 1363"/>
                  <a:gd name="T46" fmla="*/ 2513 w 2725"/>
                  <a:gd name="T47" fmla="*/ 716 h 1363"/>
                  <a:gd name="T48" fmla="*/ 2471 w 2725"/>
                  <a:gd name="T49" fmla="*/ 646 h 1363"/>
                  <a:gd name="T50" fmla="*/ 2451 w 2725"/>
                  <a:gd name="T51" fmla="*/ 556 h 1363"/>
                  <a:gd name="T52" fmla="*/ 2400 w 2725"/>
                  <a:gd name="T53" fmla="*/ 411 h 1363"/>
                  <a:gd name="T54" fmla="*/ 2377 w 2725"/>
                  <a:gd name="T55" fmla="*/ 310 h 1363"/>
                  <a:gd name="T56" fmla="*/ 2373 w 2725"/>
                  <a:gd name="T57" fmla="*/ 310 h 1363"/>
                  <a:gd name="T58" fmla="*/ 2315 w 2725"/>
                  <a:gd name="T59" fmla="*/ 314 h 1363"/>
                  <a:gd name="T60" fmla="*/ 2295 w 2725"/>
                  <a:gd name="T61" fmla="*/ 274 h 1363"/>
                  <a:gd name="T62" fmla="*/ 2288 w 2725"/>
                  <a:gd name="T63" fmla="*/ 243 h 13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725" h="1363">
                    <a:moveTo>
                      <a:pt x="2288" y="243"/>
                    </a:moveTo>
                    <a:lnTo>
                      <a:pt x="2230" y="211"/>
                    </a:lnTo>
                    <a:lnTo>
                      <a:pt x="2136" y="180"/>
                    </a:lnTo>
                    <a:lnTo>
                      <a:pt x="2101" y="157"/>
                    </a:lnTo>
                    <a:lnTo>
                      <a:pt x="1978" y="169"/>
                    </a:lnTo>
                    <a:lnTo>
                      <a:pt x="1896" y="196"/>
                    </a:lnTo>
                    <a:lnTo>
                      <a:pt x="1873" y="176"/>
                    </a:lnTo>
                    <a:lnTo>
                      <a:pt x="1782" y="122"/>
                    </a:lnTo>
                    <a:lnTo>
                      <a:pt x="1744" y="79"/>
                    </a:lnTo>
                    <a:lnTo>
                      <a:pt x="81" y="0"/>
                    </a:lnTo>
                    <a:lnTo>
                      <a:pt x="0" y="839"/>
                    </a:lnTo>
                    <a:lnTo>
                      <a:pt x="630" y="889"/>
                    </a:lnTo>
                    <a:lnTo>
                      <a:pt x="598" y="1312"/>
                    </a:lnTo>
                    <a:lnTo>
                      <a:pt x="2723" y="1363"/>
                    </a:lnTo>
                    <a:lnTo>
                      <a:pt x="2725" y="1361"/>
                    </a:lnTo>
                    <a:lnTo>
                      <a:pt x="2614" y="1210"/>
                    </a:lnTo>
                    <a:lnTo>
                      <a:pt x="2618" y="1167"/>
                    </a:lnTo>
                    <a:lnTo>
                      <a:pt x="2599" y="1123"/>
                    </a:lnTo>
                    <a:lnTo>
                      <a:pt x="2598" y="1123"/>
                    </a:lnTo>
                    <a:lnTo>
                      <a:pt x="2598" y="1121"/>
                    </a:lnTo>
                    <a:lnTo>
                      <a:pt x="2559" y="1019"/>
                    </a:lnTo>
                    <a:lnTo>
                      <a:pt x="2556" y="893"/>
                    </a:lnTo>
                    <a:lnTo>
                      <a:pt x="2525" y="815"/>
                    </a:lnTo>
                    <a:lnTo>
                      <a:pt x="2513" y="716"/>
                    </a:lnTo>
                    <a:lnTo>
                      <a:pt x="2471" y="646"/>
                    </a:lnTo>
                    <a:lnTo>
                      <a:pt x="2451" y="556"/>
                    </a:lnTo>
                    <a:lnTo>
                      <a:pt x="2400" y="411"/>
                    </a:lnTo>
                    <a:lnTo>
                      <a:pt x="2377" y="310"/>
                    </a:lnTo>
                    <a:lnTo>
                      <a:pt x="2373" y="310"/>
                    </a:lnTo>
                    <a:lnTo>
                      <a:pt x="2315" y="314"/>
                    </a:lnTo>
                    <a:lnTo>
                      <a:pt x="2295" y="274"/>
                    </a:lnTo>
                    <a:lnTo>
                      <a:pt x="2288" y="2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49" name="Freeform 15">
                <a:extLst>
                  <a:ext uri="{FF2B5EF4-FFF2-40B4-BE49-F238E27FC236}">
                    <a16:creationId xmlns:a16="http://schemas.microsoft.com/office/drawing/2014/main" id="{E1BA53ED-E6F2-A22F-45D1-C952B23252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3" y="1614"/>
                <a:ext cx="730" cy="644"/>
              </a:xfrm>
              <a:custGeom>
                <a:avLst/>
                <a:gdLst>
                  <a:gd name="T0" fmla="*/ 1258 w 2190"/>
                  <a:gd name="T1" fmla="*/ 0 h 1931"/>
                  <a:gd name="T2" fmla="*/ 0 w 2190"/>
                  <a:gd name="T3" fmla="*/ 47 h 1931"/>
                  <a:gd name="T4" fmla="*/ 19 w 2190"/>
                  <a:gd name="T5" fmla="*/ 94 h 1931"/>
                  <a:gd name="T6" fmla="*/ 126 w 2190"/>
                  <a:gd name="T7" fmla="*/ 288 h 1931"/>
                  <a:gd name="T8" fmla="*/ 126 w 2190"/>
                  <a:gd name="T9" fmla="*/ 292 h 1931"/>
                  <a:gd name="T10" fmla="*/ 225 w 2190"/>
                  <a:gd name="T11" fmla="*/ 345 h 1931"/>
                  <a:gd name="T12" fmla="*/ 252 w 2190"/>
                  <a:gd name="T13" fmla="*/ 419 h 1931"/>
                  <a:gd name="T14" fmla="*/ 205 w 2190"/>
                  <a:gd name="T15" fmla="*/ 493 h 1931"/>
                  <a:gd name="T16" fmla="*/ 294 w 2190"/>
                  <a:gd name="T17" fmla="*/ 615 h 1931"/>
                  <a:gd name="T18" fmla="*/ 368 w 2190"/>
                  <a:gd name="T19" fmla="*/ 870 h 1931"/>
                  <a:gd name="T20" fmla="*/ 355 w 2190"/>
                  <a:gd name="T21" fmla="*/ 1560 h 1931"/>
                  <a:gd name="T22" fmla="*/ 368 w 2190"/>
                  <a:gd name="T23" fmla="*/ 1759 h 1931"/>
                  <a:gd name="T24" fmla="*/ 1883 w 2190"/>
                  <a:gd name="T25" fmla="*/ 1770 h 1931"/>
                  <a:gd name="T26" fmla="*/ 1814 w 2190"/>
                  <a:gd name="T27" fmla="*/ 1868 h 1931"/>
                  <a:gd name="T28" fmla="*/ 1919 w 2190"/>
                  <a:gd name="T29" fmla="*/ 1931 h 1931"/>
                  <a:gd name="T30" fmla="*/ 2011 w 2190"/>
                  <a:gd name="T31" fmla="*/ 1915 h 1931"/>
                  <a:gd name="T32" fmla="*/ 2046 w 2190"/>
                  <a:gd name="T33" fmla="*/ 1687 h 1931"/>
                  <a:gd name="T34" fmla="*/ 2100 w 2190"/>
                  <a:gd name="T35" fmla="*/ 1660 h 1931"/>
                  <a:gd name="T36" fmla="*/ 2167 w 2190"/>
                  <a:gd name="T37" fmla="*/ 1610 h 1931"/>
                  <a:gd name="T38" fmla="*/ 2190 w 2190"/>
                  <a:gd name="T39" fmla="*/ 1512 h 1931"/>
                  <a:gd name="T40" fmla="*/ 2162 w 2190"/>
                  <a:gd name="T41" fmla="*/ 1469 h 1931"/>
                  <a:gd name="T42" fmla="*/ 2073 w 2190"/>
                  <a:gd name="T43" fmla="*/ 1438 h 1931"/>
                  <a:gd name="T44" fmla="*/ 2062 w 2190"/>
                  <a:gd name="T45" fmla="*/ 1301 h 1931"/>
                  <a:gd name="T46" fmla="*/ 1980 w 2190"/>
                  <a:gd name="T47" fmla="*/ 1144 h 1931"/>
                  <a:gd name="T48" fmla="*/ 1774 w 2190"/>
                  <a:gd name="T49" fmla="*/ 1030 h 1931"/>
                  <a:gd name="T50" fmla="*/ 1743 w 2190"/>
                  <a:gd name="T51" fmla="*/ 897 h 1931"/>
                  <a:gd name="T52" fmla="*/ 1801 w 2190"/>
                  <a:gd name="T53" fmla="*/ 713 h 1931"/>
                  <a:gd name="T54" fmla="*/ 1627 w 2190"/>
                  <a:gd name="T55" fmla="*/ 682 h 1931"/>
                  <a:gd name="T56" fmla="*/ 1615 w 2190"/>
                  <a:gd name="T57" fmla="*/ 572 h 1931"/>
                  <a:gd name="T58" fmla="*/ 1374 w 2190"/>
                  <a:gd name="T59" fmla="*/ 361 h 1931"/>
                  <a:gd name="T60" fmla="*/ 1319 w 2190"/>
                  <a:gd name="T61" fmla="*/ 153 h 1931"/>
                  <a:gd name="T62" fmla="*/ 1339 w 2190"/>
                  <a:gd name="T63" fmla="*/ 101 h 19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190" h="1931">
                    <a:moveTo>
                      <a:pt x="1277" y="43"/>
                    </a:moveTo>
                    <a:lnTo>
                      <a:pt x="1258" y="0"/>
                    </a:lnTo>
                    <a:lnTo>
                      <a:pt x="42" y="43"/>
                    </a:lnTo>
                    <a:lnTo>
                      <a:pt x="0" y="47"/>
                    </a:lnTo>
                    <a:lnTo>
                      <a:pt x="0" y="50"/>
                    </a:lnTo>
                    <a:lnTo>
                      <a:pt x="19" y="94"/>
                    </a:lnTo>
                    <a:lnTo>
                      <a:pt x="15" y="137"/>
                    </a:lnTo>
                    <a:lnTo>
                      <a:pt x="126" y="288"/>
                    </a:lnTo>
                    <a:lnTo>
                      <a:pt x="127" y="290"/>
                    </a:lnTo>
                    <a:lnTo>
                      <a:pt x="126" y="292"/>
                    </a:lnTo>
                    <a:lnTo>
                      <a:pt x="182" y="341"/>
                    </a:lnTo>
                    <a:lnTo>
                      <a:pt x="225" y="345"/>
                    </a:lnTo>
                    <a:lnTo>
                      <a:pt x="252" y="365"/>
                    </a:lnTo>
                    <a:lnTo>
                      <a:pt x="252" y="419"/>
                    </a:lnTo>
                    <a:lnTo>
                      <a:pt x="217" y="451"/>
                    </a:lnTo>
                    <a:lnTo>
                      <a:pt x="205" y="493"/>
                    </a:lnTo>
                    <a:lnTo>
                      <a:pt x="248" y="560"/>
                    </a:lnTo>
                    <a:lnTo>
                      <a:pt x="294" y="615"/>
                    </a:lnTo>
                    <a:lnTo>
                      <a:pt x="341" y="650"/>
                    </a:lnTo>
                    <a:lnTo>
                      <a:pt x="368" y="870"/>
                    </a:lnTo>
                    <a:lnTo>
                      <a:pt x="353" y="1543"/>
                    </a:lnTo>
                    <a:lnTo>
                      <a:pt x="355" y="1560"/>
                    </a:lnTo>
                    <a:lnTo>
                      <a:pt x="355" y="1561"/>
                    </a:lnTo>
                    <a:lnTo>
                      <a:pt x="368" y="1759"/>
                    </a:lnTo>
                    <a:lnTo>
                      <a:pt x="1848" y="1716"/>
                    </a:lnTo>
                    <a:lnTo>
                      <a:pt x="1883" y="1770"/>
                    </a:lnTo>
                    <a:lnTo>
                      <a:pt x="1875" y="1813"/>
                    </a:lnTo>
                    <a:lnTo>
                      <a:pt x="1814" y="1868"/>
                    </a:lnTo>
                    <a:lnTo>
                      <a:pt x="1801" y="1923"/>
                    </a:lnTo>
                    <a:lnTo>
                      <a:pt x="1919" y="1931"/>
                    </a:lnTo>
                    <a:lnTo>
                      <a:pt x="2010" y="1915"/>
                    </a:lnTo>
                    <a:lnTo>
                      <a:pt x="2011" y="1915"/>
                    </a:lnTo>
                    <a:lnTo>
                      <a:pt x="2051" y="1794"/>
                    </a:lnTo>
                    <a:lnTo>
                      <a:pt x="2046" y="1687"/>
                    </a:lnTo>
                    <a:lnTo>
                      <a:pt x="2092" y="1665"/>
                    </a:lnTo>
                    <a:lnTo>
                      <a:pt x="2100" y="1660"/>
                    </a:lnTo>
                    <a:lnTo>
                      <a:pt x="2127" y="1629"/>
                    </a:lnTo>
                    <a:lnTo>
                      <a:pt x="2167" y="1610"/>
                    </a:lnTo>
                    <a:lnTo>
                      <a:pt x="2174" y="1547"/>
                    </a:lnTo>
                    <a:lnTo>
                      <a:pt x="2190" y="1512"/>
                    </a:lnTo>
                    <a:lnTo>
                      <a:pt x="2163" y="1469"/>
                    </a:lnTo>
                    <a:lnTo>
                      <a:pt x="2162" y="1469"/>
                    </a:lnTo>
                    <a:lnTo>
                      <a:pt x="2109" y="1476"/>
                    </a:lnTo>
                    <a:lnTo>
                      <a:pt x="2073" y="1438"/>
                    </a:lnTo>
                    <a:lnTo>
                      <a:pt x="2042" y="1355"/>
                    </a:lnTo>
                    <a:lnTo>
                      <a:pt x="2062" y="1301"/>
                    </a:lnTo>
                    <a:lnTo>
                      <a:pt x="2024" y="1238"/>
                    </a:lnTo>
                    <a:lnTo>
                      <a:pt x="1980" y="1144"/>
                    </a:lnTo>
                    <a:lnTo>
                      <a:pt x="1895" y="1132"/>
                    </a:lnTo>
                    <a:lnTo>
                      <a:pt x="1774" y="1030"/>
                    </a:lnTo>
                    <a:lnTo>
                      <a:pt x="1732" y="960"/>
                    </a:lnTo>
                    <a:lnTo>
                      <a:pt x="1743" y="897"/>
                    </a:lnTo>
                    <a:lnTo>
                      <a:pt x="1790" y="783"/>
                    </a:lnTo>
                    <a:lnTo>
                      <a:pt x="1801" y="713"/>
                    </a:lnTo>
                    <a:lnTo>
                      <a:pt x="1747" y="689"/>
                    </a:lnTo>
                    <a:lnTo>
                      <a:pt x="1627" y="682"/>
                    </a:lnTo>
                    <a:lnTo>
                      <a:pt x="1611" y="654"/>
                    </a:lnTo>
                    <a:lnTo>
                      <a:pt x="1615" y="572"/>
                    </a:lnTo>
                    <a:lnTo>
                      <a:pt x="1511" y="502"/>
                    </a:lnTo>
                    <a:lnTo>
                      <a:pt x="1374" y="361"/>
                    </a:lnTo>
                    <a:lnTo>
                      <a:pt x="1328" y="220"/>
                    </a:lnTo>
                    <a:lnTo>
                      <a:pt x="1319" y="153"/>
                    </a:lnTo>
                    <a:lnTo>
                      <a:pt x="1338" y="105"/>
                    </a:lnTo>
                    <a:lnTo>
                      <a:pt x="1339" y="101"/>
                    </a:lnTo>
                    <a:lnTo>
                      <a:pt x="1277" y="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0" name="Freeform 16">
                <a:extLst>
                  <a:ext uri="{FF2B5EF4-FFF2-40B4-BE49-F238E27FC236}">
                    <a16:creationId xmlns:a16="http://schemas.microsoft.com/office/drawing/2014/main" id="{B5F1F286-CE1C-8925-07EC-88E73FD063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88" y="1694"/>
                <a:ext cx="817" cy="437"/>
              </a:xfrm>
              <a:custGeom>
                <a:avLst/>
                <a:gdLst>
                  <a:gd name="T0" fmla="*/ 2209 w 2451"/>
                  <a:gd name="T1" fmla="*/ 53 h 1313"/>
                  <a:gd name="T2" fmla="*/ 2207 w 2451"/>
                  <a:gd name="T3" fmla="*/ 51 h 1313"/>
                  <a:gd name="T4" fmla="*/ 82 w 2451"/>
                  <a:gd name="T5" fmla="*/ 0 h 1313"/>
                  <a:gd name="T6" fmla="*/ 0 w 2451"/>
                  <a:gd name="T7" fmla="*/ 1246 h 1313"/>
                  <a:gd name="T8" fmla="*/ 1310 w 2451"/>
                  <a:gd name="T9" fmla="*/ 1313 h 1313"/>
                  <a:gd name="T10" fmla="*/ 2436 w 2451"/>
                  <a:gd name="T11" fmla="*/ 1308 h 1313"/>
                  <a:gd name="T12" fmla="*/ 2436 w 2451"/>
                  <a:gd name="T13" fmla="*/ 1304 h 1313"/>
                  <a:gd name="T14" fmla="*/ 2451 w 2451"/>
                  <a:gd name="T15" fmla="*/ 631 h 1313"/>
                  <a:gd name="T16" fmla="*/ 2424 w 2451"/>
                  <a:gd name="T17" fmla="*/ 411 h 1313"/>
                  <a:gd name="T18" fmla="*/ 2377 w 2451"/>
                  <a:gd name="T19" fmla="*/ 376 h 1313"/>
                  <a:gd name="T20" fmla="*/ 2331 w 2451"/>
                  <a:gd name="T21" fmla="*/ 321 h 1313"/>
                  <a:gd name="T22" fmla="*/ 2288 w 2451"/>
                  <a:gd name="T23" fmla="*/ 254 h 1313"/>
                  <a:gd name="T24" fmla="*/ 2300 w 2451"/>
                  <a:gd name="T25" fmla="*/ 212 h 1313"/>
                  <a:gd name="T26" fmla="*/ 2335 w 2451"/>
                  <a:gd name="T27" fmla="*/ 180 h 1313"/>
                  <a:gd name="T28" fmla="*/ 2335 w 2451"/>
                  <a:gd name="T29" fmla="*/ 126 h 1313"/>
                  <a:gd name="T30" fmla="*/ 2308 w 2451"/>
                  <a:gd name="T31" fmla="*/ 106 h 1313"/>
                  <a:gd name="T32" fmla="*/ 2265 w 2451"/>
                  <a:gd name="T33" fmla="*/ 102 h 1313"/>
                  <a:gd name="T34" fmla="*/ 2209 w 2451"/>
                  <a:gd name="T35" fmla="*/ 53 h 1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451" h="1313">
                    <a:moveTo>
                      <a:pt x="2209" y="53"/>
                    </a:moveTo>
                    <a:lnTo>
                      <a:pt x="2207" y="51"/>
                    </a:lnTo>
                    <a:lnTo>
                      <a:pt x="82" y="0"/>
                    </a:lnTo>
                    <a:lnTo>
                      <a:pt x="0" y="1246"/>
                    </a:lnTo>
                    <a:lnTo>
                      <a:pt x="1310" y="1313"/>
                    </a:lnTo>
                    <a:lnTo>
                      <a:pt x="2436" y="1308"/>
                    </a:lnTo>
                    <a:lnTo>
                      <a:pt x="2436" y="1304"/>
                    </a:lnTo>
                    <a:lnTo>
                      <a:pt x="2451" y="631"/>
                    </a:lnTo>
                    <a:lnTo>
                      <a:pt x="2424" y="411"/>
                    </a:lnTo>
                    <a:lnTo>
                      <a:pt x="2377" y="376"/>
                    </a:lnTo>
                    <a:lnTo>
                      <a:pt x="2331" y="321"/>
                    </a:lnTo>
                    <a:lnTo>
                      <a:pt x="2288" y="254"/>
                    </a:lnTo>
                    <a:lnTo>
                      <a:pt x="2300" y="212"/>
                    </a:lnTo>
                    <a:lnTo>
                      <a:pt x="2335" y="180"/>
                    </a:lnTo>
                    <a:lnTo>
                      <a:pt x="2335" y="126"/>
                    </a:lnTo>
                    <a:lnTo>
                      <a:pt x="2308" y="106"/>
                    </a:lnTo>
                    <a:lnTo>
                      <a:pt x="2265" y="102"/>
                    </a:lnTo>
                    <a:lnTo>
                      <a:pt x="2209" y="5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1" name="Freeform 17">
                <a:extLst>
                  <a:ext uri="{FF2B5EF4-FFF2-40B4-BE49-F238E27FC236}">
                    <a16:creationId xmlns:a16="http://schemas.microsoft.com/office/drawing/2014/main" id="{B1DA1508-97C1-4AE0-5DB4-3531FC8B4F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78" y="2104"/>
                <a:ext cx="947" cy="503"/>
              </a:xfrm>
              <a:custGeom>
                <a:avLst/>
                <a:gdLst>
                  <a:gd name="T0" fmla="*/ 2768 w 2839"/>
                  <a:gd name="T1" fmla="*/ 91 h 1510"/>
                  <a:gd name="T2" fmla="*/ 2766 w 2839"/>
                  <a:gd name="T3" fmla="*/ 78 h 1510"/>
                  <a:gd name="T4" fmla="*/ 1640 w 2839"/>
                  <a:gd name="T5" fmla="*/ 83 h 1510"/>
                  <a:gd name="T6" fmla="*/ 330 w 2839"/>
                  <a:gd name="T7" fmla="*/ 16 h 1510"/>
                  <a:gd name="T8" fmla="*/ 36 w 2839"/>
                  <a:gd name="T9" fmla="*/ 1 h 1510"/>
                  <a:gd name="T10" fmla="*/ 8 w 2839"/>
                  <a:gd name="T11" fmla="*/ 0 h 1510"/>
                  <a:gd name="T12" fmla="*/ 0 w 2839"/>
                  <a:gd name="T13" fmla="*/ 223 h 1510"/>
                  <a:gd name="T14" fmla="*/ 9 w 2839"/>
                  <a:gd name="T15" fmla="*/ 223 h 1510"/>
                  <a:gd name="T16" fmla="*/ 998 w 2839"/>
                  <a:gd name="T17" fmla="*/ 267 h 1510"/>
                  <a:gd name="T18" fmla="*/ 968 w 2839"/>
                  <a:gd name="T19" fmla="*/ 1057 h 1510"/>
                  <a:gd name="T20" fmla="*/ 971 w 2839"/>
                  <a:gd name="T21" fmla="*/ 1084 h 1510"/>
                  <a:gd name="T22" fmla="*/ 1053 w 2839"/>
                  <a:gd name="T23" fmla="*/ 1155 h 1510"/>
                  <a:gd name="T24" fmla="*/ 1092 w 2839"/>
                  <a:gd name="T25" fmla="*/ 1178 h 1510"/>
                  <a:gd name="T26" fmla="*/ 1103 w 2839"/>
                  <a:gd name="T27" fmla="*/ 1174 h 1510"/>
                  <a:gd name="T28" fmla="*/ 1120 w 2839"/>
                  <a:gd name="T29" fmla="*/ 1135 h 1510"/>
                  <a:gd name="T30" fmla="*/ 1142 w 2839"/>
                  <a:gd name="T31" fmla="*/ 1171 h 1510"/>
                  <a:gd name="T32" fmla="*/ 1181 w 2839"/>
                  <a:gd name="T33" fmla="*/ 1171 h 1510"/>
                  <a:gd name="T34" fmla="*/ 1181 w 2839"/>
                  <a:gd name="T35" fmla="*/ 1144 h 1510"/>
                  <a:gd name="T36" fmla="*/ 1236 w 2839"/>
                  <a:gd name="T37" fmla="*/ 1171 h 1510"/>
                  <a:gd name="T38" fmla="*/ 1225 w 2839"/>
                  <a:gd name="T39" fmla="*/ 1241 h 1510"/>
                  <a:gd name="T40" fmla="*/ 1301 w 2839"/>
                  <a:gd name="T41" fmla="*/ 1249 h 1510"/>
                  <a:gd name="T42" fmla="*/ 1352 w 2839"/>
                  <a:gd name="T43" fmla="*/ 1268 h 1510"/>
                  <a:gd name="T44" fmla="*/ 1426 w 2839"/>
                  <a:gd name="T45" fmla="*/ 1284 h 1510"/>
                  <a:gd name="T46" fmla="*/ 1477 w 2839"/>
                  <a:gd name="T47" fmla="*/ 1315 h 1510"/>
                  <a:gd name="T48" fmla="*/ 1519 w 2839"/>
                  <a:gd name="T49" fmla="*/ 1277 h 1510"/>
                  <a:gd name="T50" fmla="*/ 1585 w 2839"/>
                  <a:gd name="T51" fmla="*/ 1292 h 1510"/>
                  <a:gd name="T52" fmla="*/ 1632 w 2839"/>
                  <a:gd name="T53" fmla="*/ 1355 h 1510"/>
                  <a:gd name="T54" fmla="*/ 1647 w 2839"/>
                  <a:gd name="T55" fmla="*/ 1355 h 1510"/>
                  <a:gd name="T56" fmla="*/ 1647 w 2839"/>
                  <a:gd name="T57" fmla="*/ 1398 h 1510"/>
                  <a:gd name="T58" fmla="*/ 1690 w 2839"/>
                  <a:gd name="T59" fmla="*/ 1413 h 1510"/>
                  <a:gd name="T60" fmla="*/ 1737 w 2839"/>
                  <a:gd name="T61" fmla="*/ 1371 h 1510"/>
                  <a:gd name="T62" fmla="*/ 1768 w 2839"/>
                  <a:gd name="T63" fmla="*/ 1382 h 1510"/>
                  <a:gd name="T64" fmla="*/ 1819 w 2839"/>
                  <a:gd name="T65" fmla="*/ 1382 h 1510"/>
                  <a:gd name="T66" fmla="*/ 1834 w 2839"/>
                  <a:gd name="T67" fmla="*/ 1429 h 1510"/>
                  <a:gd name="T68" fmla="*/ 1923 w 2839"/>
                  <a:gd name="T69" fmla="*/ 1465 h 1510"/>
                  <a:gd name="T70" fmla="*/ 1950 w 2839"/>
                  <a:gd name="T71" fmla="*/ 1449 h 1510"/>
                  <a:gd name="T72" fmla="*/ 1986 w 2839"/>
                  <a:gd name="T73" fmla="*/ 1375 h 1510"/>
                  <a:gd name="T74" fmla="*/ 2009 w 2839"/>
                  <a:gd name="T75" fmla="*/ 1375 h 1510"/>
                  <a:gd name="T76" fmla="*/ 2028 w 2839"/>
                  <a:gd name="T77" fmla="*/ 1413 h 1510"/>
                  <a:gd name="T78" fmla="*/ 2105 w 2839"/>
                  <a:gd name="T79" fmla="*/ 1425 h 1510"/>
                  <a:gd name="T80" fmla="*/ 2230 w 2839"/>
                  <a:gd name="T81" fmla="*/ 1468 h 1510"/>
                  <a:gd name="T82" fmla="*/ 2265 w 2839"/>
                  <a:gd name="T83" fmla="*/ 1449 h 1510"/>
                  <a:gd name="T84" fmla="*/ 2281 w 2839"/>
                  <a:gd name="T85" fmla="*/ 1405 h 1510"/>
                  <a:gd name="T86" fmla="*/ 2362 w 2839"/>
                  <a:gd name="T87" fmla="*/ 1405 h 1510"/>
                  <a:gd name="T88" fmla="*/ 2401 w 2839"/>
                  <a:gd name="T89" fmla="*/ 1421 h 1510"/>
                  <a:gd name="T90" fmla="*/ 2451 w 2839"/>
                  <a:gd name="T91" fmla="*/ 1382 h 1510"/>
                  <a:gd name="T92" fmla="*/ 2475 w 2839"/>
                  <a:gd name="T93" fmla="*/ 1382 h 1510"/>
                  <a:gd name="T94" fmla="*/ 2486 w 2839"/>
                  <a:gd name="T95" fmla="*/ 1413 h 1510"/>
                  <a:gd name="T96" fmla="*/ 2564 w 2839"/>
                  <a:gd name="T97" fmla="*/ 1413 h 1510"/>
                  <a:gd name="T98" fmla="*/ 2595 w 2839"/>
                  <a:gd name="T99" fmla="*/ 1375 h 1510"/>
                  <a:gd name="T100" fmla="*/ 2630 w 2839"/>
                  <a:gd name="T101" fmla="*/ 1382 h 1510"/>
                  <a:gd name="T102" fmla="*/ 2665 w 2839"/>
                  <a:gd name="T103" fmla="*/ 1429 h 1510"/>
                  <a:gd name="T104" fmla="*/ 2727 w 2839"/>
                  <a:gd name="T105" fmla="*/ 1465 h 1510"/>
                  <a:gd name="T106" fmla="*/ 2790 w 2839"/>
                  <a:gd name="T107" fmla="*/ 1479 h 1510"/>
                  <a:gd name="T108" fmla="*/ 2838 w 2839"/>
                  <a:gd name="T109" fmla="*/ 1510 h 1510"/>
                  <a:gd name="T110" fmla="*/ 2839 w 2839"/>
                  <a:gd name="T111" fmla="*/ 1508 h 1510"/>
                  <a:gd name="T112" fmla="*/ 2836 w 2839"/>
                  <a:gd name="T113" fmla="*/ 787 h 1510"/>
                  <a:gd name="T114" fmla="*/ 2808 w 2839"/>
                  <a:gd name="T115" fmla="*/ 579 h 1510"/>
                  <a:gd name="T116" fmla="*/ 2808 w 2839"/>
                  <a:gd name="T117" fmla="*/ 422 h 1510"/>
                  <a:gd name="T118" fmla="*/ 2781 w 2839"/>
                  <a:gd name="T119" fmla="*/ 290 h 1510"/>
                  <a:gd name="T120" fmla="*/ 2768 w 2839"/>
                  <a:gd name="T121" fmla="*/ 92 h 1510"/>
                  <a:gd name="T122" fmla="*/ 2768 w 2839"/>
                  <a:gd name="T123" fmla="*/ 91 h 1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839" h="1510">
                    <a:moveTo>
                      <a:pt x="2768" y="91"/>
                    </a:moveTo>
                    <a:lnTo>
                      <a:pt x="2766" y="78"/>
                    </a:lnTo>
                    <a:lnTo>
                      <a:pt x="1640" y="83"/>
                    </a:lnTo>
                    <a:lnTo>
                      <a:pt x="330" y="16"/>
                    </a:lnTo>
                    <a:lnTo>
                      <a:pt x="36" y="1"/>
                    </a:lnTo>
                    <a:lnTo>
                      <a:pt x="8" y="0"/>
                    </a:lnTo>
                    <a:lnTo>
                      <a:pt x="0" y="223"/>
                    </a:lnTo>
                    <a:lnTo>
                      <a:pt x="9" y="223"/>
                    </a:lnTo>
                    <a:lnTo>
                      <a:pt x="998" y="267"/>
                    </a:lnTo>
                    <a:lnTo>
                      <a:pt x="968" y="1057"/>
                    </a:lnTo>
                    <a:lnTo>
                      <a:pt x="971" y="1084"/>
                    </a:lnTo>
                    <a:lnTo>
                      <a:pt x="1053" y="1155"/>
                    </a:lnTo>
                    <a:lnTo>
                      <a:pt x="1092" y="1178"/>
                    </a:lnTo>
                    <a:lnTo>
                      <a:pt x="1103" y="1174"/>
                    </a:lnTo>
                    <a:lnTo>
                      <a:pt x="1120" y="1135"/>
                    </a:lnTo>
                    <a:lnTo>
                      <a:pt x="1142" y="1171"/>
                    </a:lnTo>
                    <a:lnTo>
                      <a:pt x="1181" y="1171"/>
                    </a:lnTo>
                    <a:lnTo>
                      <a:pt x="1181" y="1144"/>
                    </a:lnTo>
                    <a:lnTo>
                      <a:pt x="1236" y="1171"/>
                    </a:lnTo>
                    <a:lnTo>
                      <a:pt x="1225" y="1241"/>
                    </a:lnTo>
                    <a:lnTo>
                      <a:pt x="1301" y="1249"/>
                    </a:lnTo>
                    <a:lnTo>
                      <a:pt x="1352" y="1268"/>
                    </a:lnTo>
                    <a:lnTo>
                      <a:pt x="1426" y="1284"/>
                    </a:lnTo>
                    <a:lnTo>
                      <a:pt x="1477" y="1315"/>
                    </a:lnTo>
                    <a:lnTo>
                      <a:pt x="1519" y="1277"/>
                    </a:lnTo>
                    <a:lnTo>
                      <a:pt x="1585" y="1292"/>
                    </a:lnTo>
                    <a:lnTo>
                      <a:pt x="1632" y="1355"/>
                    </a:lnTo>
                    <a:lnTo>
                      <a:pt x="1647" y="1355"/>
                    </a:lnTo>
                    <a:lnTo>
                      <a:pt x="1647" y="1398"/>
                    </a:lnTo>
                    <a:lnTo>
                      <a:pt x="1690" y="1413"/>
                    </a:lnTo>
                    <a:lnTo>
                      <a:pt x="1737" y="1371"/>
                    </a:lnTo>
                    <a:lnTo>
                      <a:pt x="1768" y="1382"/>
                    </a:lnTo>
                    <a:lnTo>
                      <a:pt x="1819" y="1382"/>
                    </a:lnTo>
                    <a:lnTo>
                      <a:pt x="1834" y="1429"/>
                    </a:lnTo>
                    <a:lnTo>
                      <a:pt x="1923" y="1465"/>
                    </a:lnTo>
                    <a:lnTo>
                      <a:pt x="1950" y="1449"/>
                    </a:lnTo>
                    <a:lnTo>
                      <a:pt x="1986" y="1375"/>
                    </a:lnTo>
                    <a:lnTo>
                      <a:pt x="2009" y="1375"/>
                    </a:lnTo>
                    <a:lnTo>
                      <a:pt x="2028" y="1413"/>
                    </a:lnTo>
                    <a:lnTo>
                      <a:pt x="2105" y="1425"/>
                    </a:lnTo>
                    <a:lnTo>
                      <a:pt x="2230" y="1468"/>
                    </a:lnTo>
                    <a:lnTo>
                      <a:pt x="2265" y="1449"/>
                    </a:lnTo>
                    <a:lnTo>
                      <a:pt x="2281" y="1405"/>
                    </a:lnTo>
                    <a:lnTo>
                      <a:pt x="2362" y="1405"/>
                    </a:lnTo>
                    <a:lnTo>
                      <a:pt x="2401" y="1421"/>
                    </a:lnTo>
                    <a:lnTo>
                      <a:pt x="2451" y="1382"/>
                    </a:lnTo>
                    <a:lnTo>
                      <a:pt x="2475" y="1382"/>
                    </a:lnTo>
                    <a:lnTo>
                      <a:pt x="2486" y="1413"/>
                    </a:lnTo>
                    <a:lnTo>
                      <a:pt x="2564" y="1413"/>
                    </a:lnTo>
                    <a:lnTo>
                      <a:pt x="2595" y="1375"/>
                    </a:lnTo>
                    <a:lnTo>
                      <a:pt x="2630" y="1382"/>
                    </a:lnTo>
                    <a:lnTo>
                      <a:pt x="2665" y="1429"/>
                    </a:lnTo>
                    <a:lnTo>
                      <a:pt x="2727" y="1465"/>
                    </a:lnTo>
                    <a:lnTo>
                      <a:pt x="2790" y="1479"/>
                    </a:lnTo>
                    <a:lnTo>
                      <a:pt x="2838" y="1510"/>
                    </a:lnTo>
                    <a:lnTo>
                      <a:pt x="2839" y="1508"/>
                    </a:lnTo>
                    <a:lnTo>
                      <a:pt x="2836" y="787"/>
                    </a:lnTo>
                    <a:lnTo>
                      <a:pt x="2808" y="579"/>
                    </a:lnTo>
                    <a:lnTo>
                      <a:pt x="2808" y="422"/>
                    </a:lnTo>
                    <a:lnTo>
                      <a:pt x="2781" y="290"/>
                    </a:lnTo>
                    <a:lnTo>
                      <a:pt x="2768" y="92"/>
                    </a:lnTo>
                    <a:lnTo>
                      <a:pt x="2768" y="9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2" name="Freeform 18">
                <a:extLst>
                  <a:ext uri="{FF2B5EF4-FFF2-40B4-BE49-F238E27FC236}">
                    <a16:creationId xmlns:a16="http://schemas.microsoft.com/office/drawing/2014/main" id="{1DD06D11-FB1C-71F2-FF93-3C9FF29C77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4" y="1763"/>
                <a:ext cx="800" cy="412"/>
              </a:xfrm>
              <a:custGeom>
                <a:avLst/>
                <a:gdLst>
                  <a:gd name="T0" fmla="*/ 1259 w 2400"/>
                  <a:gd name="T1" fmla="*/ 204 h 1238"/>
                  <a:gd name="T2" fmla="*/ 1161 w 2400"/>
                  <a:gd name="T3" fmla="*/ 364 h 1238"/>
                  <a:gd name="T4" fmla="*/ 1112 w 2400"/>
                  <a:gd name="T5" fmla="*/ 474 h 1238"/>
                  <a:gd name="T6" fmla="*/ 1011 w 2400"/>
                  <a:gd name="T7" fmla="*/ 514 h 1238"/>
                  <a:gd name="T8" fmla="*/ 909 w 2400"/>
                  <a:gd name="T9" fmla="*/ 529 h 1238"/>
                  <a:gd name="T10" fmla="*/ 875 w 2400"/>
                  <a:gd name="T11" fmla="*/ 604 h 1238"/>
                  <a:gd name="T12" fmla="*/ 824 w 2400"/>
                  <a:gd name="T13" fmla="*/ 548 h 1238"/>
                  <a:gd name="T14" fmla="*/ 730 w 2400"/>
                  <a:gd name="T15" fmla="*/ 639 h 1238"/>
                  <a:gd name="T16" fmla="*/ 672 w 2400"/>
                  <a:gd name="T17" fmla="*/ 588 h 1238"/>
                  <a:gd name="T18" fmla="*/ 440 w 2400"/>
                  <a:gd name="T19" fmla="*/ 647 h 1238"/>
                  <a:gd name="T20" fmla="*/ 420 w 2400"/>
                  <a:gd name="T21" fmla="*/ 709 h 1238"/>
                  <a:gd name="T22" fmla="*/ 408 w 2400"/>
                  <a:gd name="T23" fmla="*/ 765 h 1238"/>
                  <a:gd name="T24" fmla="*/ 393 w 2400"/>
                  <a:gd name="T25" fmla="*/ 808 h 1238"/>
                  <a:gd name="T26" fmla="*/ 308 w 2400"/>
                  <a:gd name="T27" fmla="*/ 850 h 1238"/>
                  <a:gd name="T28" fmla="*/ 326 w 2400"/>
                  <a:gd name="T29" fmla="*/ 936 h 1238"/>
                  <a:gd name="T30" fmla="*/ 304 w 2400"/>
                  <a:gd name="T31" fmla="*/ 983 h 1238"/>
                  <a:gd name="T32" fmla="*/ 145 w 2400"/>
                  <a:gd name="T33" fmla="*/ 949 h 1238"/>
                  <a:gd name="T34" fmla="*/ 86 w 2400"/>
                  <a:gd name="T35" fmla="*/ 1019 h 1238"/>
                  <a:gd name="T36" fmla="*/ 90 w 2400"/>
                  <a:gd name="T37" fmla="*/ 1023 h 1238"/>
                  <a:gd name="T38" fmla="*/ 101 w 2400"/>
                  <a:gd name="T39" fmla="*/ 1101 h 1238"/>
                  <a:gd name="T40" fmla="*/ 54 w 2400"/>
                  <a:gd name="T41" fmla="*/ 1183 h 1238"/>
                  <a:gd name="T42" fmla="*/ 19 w 2400"/>
                  <a:gd name="T43" fmla="*/ 1219 h 1238"/>
                  <a:gd name="T44" fmla="*/ 0 w 2400"/>
                  <a:gd name="T45" fmla="*/ 1238 h 1238"/>
                  <a:gd name="T46" fmla="*/ 482 w 2400"/>
                  <a:gd name="T47" fmla="*/ 1144 h 1238"/>
                  <a:gd name="T48" fmla="*/ 1941 w 2400"/>
                  <a:gd name="T49" fmla="*/ 994 h 1238"/>
                  <a:gd name="T50" fmla="*/ 2152 w 2400"/>
                  <a:gd name="T51" fmla="*/ 835 h 1238"/>
                  <a:gd name="T52" fmla="*/ 2350 w 2400"/>
                  <a:gd name="T53" fmla="*/ 635 h 1238"/>
                  <a:gd name="T54" fmla="*/ 2371 w 2400"/>
                  <a:gd name="T55" fmla="*/ 550 h 1238"/>
                  <a:gd name="T56" fmla="*/ 2241 w 2400"/>
                  <a:gd name="T57" fmla="*/ 408 h 1238"/>
                  <a:gd name="T58" fmla="*/ 2179 w 2400"/>
                  <a:gd name="T59" fmla="*/ 337 h 1238"/>
                  <a:gd name="T60" fmla="*/ 2160 w 2400"/>
                  <a:gd name="T61" fmla="*/ 208 h 1238"/>
                  <a:gd name="T62" fmla="*/ 2059 w 2400"/>
                  <a:gd name="T63" fmla="*/ 146 h 1238"/>
                  <a:gd name="T64" fmla="*/ 2020 w 2400"/>
                  <a:gd name="T65" fmla="*/ 95 h 1238"/>
                  <a:gd name="T66" fmla="*/ 1935 w 2400"/>
                  <a:gd name="T67" fmla="*/ 166 h 1238"/>
                  <a:gd name="T68" fmla="*/ 1849 w 2400"/>
                  <a:gd name="T69" fmla="*/ 130 h 1238"/>
                  <a:gd name="T70" fmla="*/ 1764 w 2400"/>
                  <a:gd name="T71" fmla="*/ 157 h 1238"/>
                  <a:gd name="T72" fmla="*/ 1620 w 2400"/>
                  <a:gd name="T73" fmla="*/ 114 h 1238"/>
                  <a:gd name="T74" fmla="*/ 1534 w 2400"/>
                  <a:gd name="T75" fmla="*/ 0 h 1238"/>
                  <a:gd name="T76" fmla="*/ 1415 w 2400"/>
                  <a:gd name="T77" fmla="*/ 20 h 1238"/>
                  <a:gd name="T78" fmla="*/ 1402 w 2400"/>
                  <a:gd name="T79" fmla="*/ 63 h 1238"/>
                  <a:gd name="T80" fmla="*/ 1433 w 2400"/>
                  <a:gd name="T81" fmla="*/ 126 h 1238"/>
                  <a:gd name="T82" fmla="*/ 1310 w 2400"/>
                  <a:gd name="T83" fmla="*/ 196 h 1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400" h="1238">
                    <a:moveTo>
                      <a:pt x="1310" y="196"/>
                    </a:moveTo>
                    <a:lnTo>
                      <a:pt x="1259" y="204"/>
                    </a:lnTo>
                    <a:lnTo>
                      <a:pt x="1248" y="290"/>
                    </a:lnTo>
                    <a:lnTo>
                      <a:pt x="1161" y="364"/>
                    </a:lnTo>
                    <a:lnTo>
                      <a:pt x="1103" y="431"/>
                    </a:lnTo>
                    <a:lnTo>
                      <a:pt x="1112" y="474"/>
                    </a:lnTo>
                    <a:lnTo>
                      <a:pt x="1096" y="514"/>
                    </a:lnTo>
                    <a:lnTo>
                      <a:pt x="1011" y="514"/>
                    </a:lnTo>
                    <a:lnTo>
                      <a:pt x="987" y="482"/>
                    </a:lnTo>
                    <a:lnTo>
                      <a:pt x="909" y="529"/>
                    </a:lnTo>
                    <a:lnTo>
                      <a:pt x="913" y="592"/>
                    </a:lnTo>
                    <a:lnTo>
                      <a:pt x="875" y="604"/>
                    </a:lnTo>
                    <a:lnTo>
                      <a:pt x="859" y="581"/>
                    </a:lnTo>
                    <a:lnTo>
                      <a:pt x="824" y="548"/>
                    </a:lnTo>
                    <a:lnTo>
                      <a:pt x="766" y="581"/>
                    </a:lnTo>
                    <a:lnTo>
                      <a:pt x="730" y="639"/>
                    </a:lnTo>
                    <a:lnTo>
                      <a:pt x="699" y="624"/>
                    </a:lnTo>
                    <a:lnTo>
                      <a:pt x="672" y="588"/>
                    </a:lnTo>
                    <a:lnTo>
                      <a:pt x="494" y="615"/>
                    </a:lnTo>
                    <a:lnTo>
                      <a:pt x="440" y="647"/>
                    </a:lnTo>
                    <a:lnTo>
                      <a:pt x="439" y="649"/>
                    </a:lnTo>
                    <a:lnTo>
                      <a:pt x="420" y="709"/>
                    </a:lnTo>
                    <a:lnTo>
                      <a:pt x="397" y="725"/>
                    </a:lnTo>
                    <a:lnTo>
                      <a:pt x="408" y="765"/>
                    </a:lnTo>
                    <a:lnTo>
                      <a:pt x="424" y="796"/>
                    </a:lnTo>
                    <a:lnTo>
                      <a:pt x="393" y="808"/>
                    </a:lnTo>
                    <a:lnTo>
                      <a:pt x="346" y="819"/>
                    </a:lnTo>
                    <a:lnTo>
                      <a:pt x="308" y="850"/>
                    </a:lnTo>
                    <a:lnTo>
                      <a:pt x="304" y="889"/>
                    </a:lnTo>
                    <a:lnTo>
                      <a:pt x="326" y="936"/>
                    </a:lnTo>
                    <a:lnTo>
                      <a:pt x="322" y="980"/>
                    </a:lnTo>
                    <a:lnTo>
                      <a:pt x="304" y="983"/>
                    </a:lnTo>
                    <a:lnTo>
                      <a:pt x="183" y="936"/>
                    </a:lnTo>
                    <a:lnTo>
                      <a:pt x="145" y="949"/>
                    </a:lnTo>
                    <a:lnTo>
                      <a:pt x="101" y="983"/>
                    </a:lnTo>
                    <a:lnTo>
                      <a:pt x="86" y="1019"/>
                    </a:lnTo>
                    <a:lnTo>
                      <a:pt x="89" y="1023"/>
                    </a:lnTo>
                    <a:lnTo>
                      <a:pt x="90" y="1023"/>
                    </a:lnTo>
                    <a:lnTo>
                      <a:pt x="117" y="1066"/>
                    </a:lnTo>
                    <a:lnTo>
                      <a:pt x="101" y="1101"/>
                    </a:lnTo>
                    <a:lnTo>
                      <a:pt x="94" y="1164"/>
                    </a:lnTo>
                    <a:lnTo>
                      <a:pt x="54" y="1183"/>
                    </a:lnTo>
                    <a:lnTo>
                      <a:pt x="27" y="1214"/>
                    </a:lnTo>
                    <a:lnTo>
                      <a:pt x="19" y="1219"/>
                    </a:lnTo>
                    <a:lnTo>
                      <a:pt x="9" y="1224"/>
                    </a:lnTo>
                    <a:lnTo>
                      <a:pt x="0" y="1238"/>
                    </a:lnTo>
                    <a:lnTo>
                      <a:pt x="482" y="1218"/>
                    </a:lnTo>
                    <a:lnTo>
                      <a:pt x="482" y="1144"/>
                    </a:lnTo>
                    <a:lnTo>
                      <a:pt x="556" y="1144"/>
                    </a:lnTo>
                    <a:lnTo>
                      <a:pt x="1941" y="994"/>
                    </a:lnTo>
                    <a:lnTo>
                      <a:pt x="2152" y="873"/>
                    </a:lnTo>
                    <a:lnTo>
                      <a:pt x="2152" y="835"/>
                    </a:lnTo>
                    <a:lnTo>
                      <a:pt x="2268" y="702"/>
                    </a:lnTo>
                    <a:lnTo>
                      <a:pt x="2350" y="635"/>
                    </a:lnTo>
                    <a:lnTo>
                      <a:pt x="2400" y="571"/>
                    </a:lnTo>
                    <a:lnTo>
                      <a:pt x="2371" y="550"/>
                    </a:lnTo>
                    <a:lnTo>
                      <a:pt x="2346" y="534"/>
                    </a:lnTo>
                    <a:lnTo>
                      <a:pt x="2241" y="408"/>
                    </a:lnTo>
                    <a:lnTo>
                      <a:pt x="2230" y="368"/>
                    </a:lnTo>
                    <a:lnTo>
                      <a:pt x="2179" y="337"/>
                    </a:lnTo>
                    <a:lnTo>
                      <a:pt x="2168" y="306"/>
                    </a:lnTo>
                    <a:lnTo>
                      <a:pt x="2160" y="208"/>
                    </a:lnTo>
                    <a:lnTo>
                      <a:pt x="2098" y="166"/>
                    </a:lnTo>
                    <a:lnTo>
                      <a:pt x="2059" y="146"/>
                    </a:lnTo>
                    <a:lnTo>
                      <a:pt x="2051" y="95"/>
                    </a:lnTo>
                    <a:lnTo>
                      <a:pt x="2020" y="95"/>
                    </a:lnTo>
                    <a:lnTo>
                      <a:pt x="1985" y="119"/>
                    </a:lnTo>
                    <a:lnTo>
                      <a:pt x="1935" y="166"/>
                    </a:lnTo>
                    <a:lnTo>
                      <a:pt x="1907" y="142"/>
                    </a:lnTo>
                    <a:lnTo>
                      <a:pt x="1849" y="130"/>
                    </a:lnTo>
                    <a:lnTo>
                      <a:pt x="1802" y="157"/>
                    </a:lnTo>
                    <a:lnTo>
                      <a:pt x="1764" y="157"/>
                    </a:lnTo>
                    <a:lnTo>
                      <a:pt x="1733" y="122"/>
                    </a:lnTo>
                    <a:lnTo>
                      <a:pt x="1620" y="114"/>
                    </a:lnTo>
                    <a:lnTo>
                      <a:pt x="1589" y="32"/>
                    </a:lnTo>
                    <a:lnTo>
                      <a:pt x="1534" y="0"/>
                    </a:lnTo>
                    <a:lnTo>
                      <a:pt x="1487" y="16"/>
                    </a:lnTo>
                    <a:lnTo>
                      <a:pt x="1415" y="20"/>
                    </a:lnTo>
                    <a:lnTo>
                      <a:pt x="1415" y="21"/>
                    </a:lnTo>
                    <a:lnTo>
                      <a:pt x="1402" y="63"/>
                    </a:lnTo>
                    <a:lnTo>
                      <a:pt x="1429" y="90"/>
                    </a:lnTo>
                    <a:lnTo>
                      <a:pt x="1433" y="126"/>
                    </a:lnTo>
                    <a:lnTo>
                      <a:pt x="1384" y="166"/>
                    </a:lnTo>
                    <a:lnTo>
                      <a:pt x="1310" y="19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3" name="Freeform 19">
                <a:extLst>
                  <a:ext uri="{FF2B5EF4-FFF2-40B4-BE49-F238E27FC236}">
                    <a16:creationId xmlns:a16="http://schemas.microsoft.com/office/drawing/2014/main" id="{A1879CEC-99BA-342B-4673-73A3A1A56A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5" y="2186"/>
                <a:ext cx="548" cy="501"/>
              </a:xfrm>
              <a:custGeom>
                <a:avLst/>
                <a:gdLst>
                  <a:gd name="T0" fmla="*/ 1446 w 1642"/>
                  <a:gd name="T1" fmla="*/ 152 h 1503"/>
                  <a:gd name="T2" fmla="*/ 1507 w 1642"/>
                  <a:gd name="T3" fmla="*/ 97 h 1503"/>
                  <a:gd name="T4" fmla="*/ 1515 w 1642"/>
                  <a:gd name="T5" fmla="*/ 54 h 1503"/>
                  <a:gd name="T6" fmla="*/ 1480 w 1642"/>
                  <a:gd name="T7" fmla="*/ 0 h 1503"/>
                  <a:gd name="T8" fmla="*/ 0 w 1642"/>
                  <a:gd name="T9" fmla="*/ 43 h 1503"/>
                  <a:gd name="T10" fmla="*/ 27 w 1642"/>
                  <a:gd name="T11" fmla="*/ 175 h 1503"/>
                  <a:gd name="T12" fmla="*/ 27 w 1642"/>
                  <a:gd name="T13" fmla="*/ 332 h 1503"/>
                  <a:gd name="T14" fmla="*/ 55 w 1642"/>
                  <a:gd name="T15" fmla="*/ 540 h 1503"/>
                  <a:gd name="T16" fmla="*/ 58 w 1642"/>
                  <a:gd name="T17" fmla="*/ 1261 h 1503"/>
                  <a:gd name="T18" fmla="*/ 101 w 1642"/>
                  <a:gd name="T19" fmla="*/ 1295 h 1503"/>
                  <a:gd name="T20" fmla="*/ 156 w 1642"/>
                  <a:gd name="T21" fmla="*/ 1268 h 1503"/>
                  <a:gd name="T22" fmla="*/ 210 w 1642"/>
                  <a:gd name="T23" fmla="*/ 1292 h 1503"/>
                  <a:gd name="T24" fmla="*/ 219 w 1642"/>
                  <a:gd name="T25" fmla="*/ 1459 h 1503"/>
                  <a:gd name="T26" fmla="*/ 221 w 1642"/>
                  <a:gd name="T27" fmla="*/ 1503 h 1503"/>
                  <a:gd name="T28" fmla="*/ 1210 w 1642"/>
                  <a:gd name="T29" fmla="*/ 1488 h 1503"/>
                  <a:gd name="T30" fmla="*/ 1226 w 1642"/>
                  <a:gd name="T31" fmla="*/ 1459 h 1503"/>
                  <a:gd name="T32" fmla="*/ 1236 w 1642"/>
                  <a:gd name="T33" fmla="*/ 1438 h 1503"/>
                  <a:gd name="T34" fmla="*/ 1228 w 1642"/>
                  <a:gd name="T35" fmla="*/ 1355 h 1503"/>
                  <a:gd name="T36" fmla="*/ 1205 w 1642"/>
                  <a:gd name="T37" fmla="*/ 1299 h 1503"/>
                  <a:gd name="T38" fmla="*/ 1228 w 1642"/>
                  <a:gd name="T39" fmla="*/ 1272 h 1503"/>
                  <a:gd name="T40" fmla="*/ 1205 w 1642"/>
                  <a:gd name="T41" fmla="*/ 1232 h 1503"/>
                  <a:gd name="T42" fmla="*/ 1212 w 1642"/>
                  <a:gd name="T43" fmla="*/ 1198 h 1503"/>
                  <a:gd name="T44" fmla="*/ 1228 w 1642"/>
                  <a:gd name="T45" fmla="*/ 1081 h 1503"/>
                  <a:gd name="T46" fmla="*/ 1286 w 1642"/>
                  <a:gd name="T47" fmla="*/ 1030 h 1503"/>
                  <a:gd name="T48" fmla="*/ 1274 w 1642"/>
                  <a:gd name="T49" fmla="*/ 990 h 1503"/>
                  <a:gd name="T50" fmla="*/ 1341 w 1642"/>
                  <a:gd name="T51" fmla="*/ 893 h 1503"/>
                  <a:gd name="T52" fmla="*/ 1395 w 1642"/>
                  <a:gd name="T53" fmla="*/ 873 h 1503"/>
                  <a:gd name="T54" fmla="*/ 1395 w 1642"/>
                  <a:gd name="T55" fmla="*/ 826 h 1503"/>
                  <a:gd name="T56" fmla="*/ 1379 w 1642"/>
                  <a:gd name="T57" fmla="*/ 803 h 1503"/>
                  <a:gd name="T58" fmla="*/ 1379 w 1642"/>
                  <a:gd name="T59" fmla="*/ 798 h 1503"/>
                  <a:gd name="T60" fmla="*/ 1433 w 1642"/>
                  <a:gd name="T61" fmla="*/ 700 h 1503"/>
                  <a:gd name="T62" fmla="*/ 1484 w 1642"/>
                  <a:gd name="T63" fmla="*/ 677 h 1503"/>
                  <a:gd name="T64" fmla="*/ 1480 w 1642"/>
                  <a:gd name="T65" fmla="*/ 610 h 1503"/>
                  <a:gd name="T66" fmla="*/ 1514 w 1642"/>
                  <a:gd name="T67" fmla="*/ 593 h 1503"/>
                  <a:gd name="T68" fmla="*/ 1527 w 1642"/>
                  <a:gd name="T69" fmla="*/ 579 h 1503"/>
                  <a:gd name="T70" fmla="*/ 1542 w 1642"/>
                  <a:gd name="T71" fmla="*/ 500 h 1503"/>
                  <a:gd name="T72" fmla="*/ 1515 w 1642"/>
                  <a:gd name="T73" fmla="*/ 430 h 1503"/>
                  <a:gd name="T74" fmla="*/ 1593 w 1642"/>
                  <a:gd name="T75" fmla="*/ 388 h 1503"/>
                  <a:gd name="T76" fmla="*/ 1596 w 1642"/>
                  <a:gd name="T77" fmla="*/ 341 h 1503"/>
                  <a:gd name="T78" fmla="*/ 1635 w 1642"/>
                  <a:gd name="T79" fmla="*/ 226 h 1503"/>
                  <a:gd name="T80" fmla="*/ 1642 w 1642"/>
                  <a:gd name="T81" fmla="*/ 199 h 1503"/>
                  <a:gd name="T82" fmla="*/ 1551 w 1642"/>
                  <a:gd name="T83" fmla="*/ 215 h 1503"/>
                  <a:gd name="T84" fmla="*/ 1433 w 1642"/>
                  <a:gd name="T85" fmla="*/ 207 h 1503"/>
                  <a:gd name="T86" fmla="*/ 1446 w 1642"/>
                  <a:gd name="T87" fmla="*/ 152 h 15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642" h="1503">
                    <a:moveTo>
                      <a:pt x="1446" y="152"/>
                    </a:moveTo>
                    <a:lnTo>
                      <a:pt x="1507" y="97"/>
                    </a:lnTo>
                    <a:lnTo>
                      <a:pt x="1515" y="54"/>
                    </a:lnTo>
                    <a:lnTo>
                      <a:pt x="1480" y="0"/>
                    </a:lnTo>
                    <a:lnTo>
                      <a:pt x="0" y="43"/>
                    </a:lnTo>
                    <a:lnTo>
                      <a:pt x="27" y="175"/>
                    </a:lnTo>
                    <a:lnTo>
                      <a:pt x="27" y="332"/>
                    </a:lnTo>
                    <a:lnTo>
                      <a:pt x="55" y="540"/>
                    </a:lnTo>
                    <a:lnTo>
                      <a:pt x="58" y="1261"/>
                    </a:lnTo>
                    <a:lnTo>
                      <a:pt x="101" y="1295"/>
                    </a:lnTo>
                    <a:lnTo>
                      <a:pt x="156" y="1268"/>
                    </a:lnTo>
                    <a:lnTo>
                      <a:pt x="210" y="1292"/>
                    </a:lnTo>
                    <a:lnTo>
                      <a:pt x="219" y="1459"/>
                    </a:lnTo>
                    <a:lnTo>
                      <a:pt x="221" y="1503"/>
                    </a:lnTo>
                    <a:lnTo>
                      <a:pt x="1210" y="1488"/>
                    </a:lnTo>
                    <a:lnTo>
                      <a:pt x="1226" y="1459"/>
                    </a:lnTo>
                    <a:lnTo>
                      <a:pt x="1236" y="1438"/>
                    </a:lnTo>
                    <a:lnTo>
                      <a:pt x="1228" y="1355"/>
                    </a:lnTo>
                    <a:lnTo>
                      <a:pt x="1205" y="1299"/>
                    </a:lnTo>
                    <a:lnTo>
                      <a:pt x="1228" y="1272"/>
                    </a:lnTo>
                    <a:lnTo>
                      <a:pt x="1205" y="1232"/>
                    </a:lnTo>
                    <a:lnTo>
                      <a:pt x="1212" y="1198"/>
                    </a:lnTo>
                    <a:lnTo>
                      <a:pt x="1228" y="1081"/>
                    </a:lnTo>
                    <a:lnTo>
                      <a:pt x="1286" y="1030"/>
                    </a:lnTo>
                    <a:lnTo>
                      <a:pt x="1274" y="990"/>
                    </a:lnTo>
                    <a:lnTo>
                      <a:pt x="1341" y="893"/>
                    </a:lnTo>
                    <a:lnTo>
                      <a:pt x="1395" y="873"/>
                    </a:lnTo>
                    <a:lnTo>
                      <a:pt x="1395" y="826"/>
                    </a:lnTo>
                    <a:lnTo>
                      <a:pt x="1379" y="803"/>
                    </a:lnTo>
                    <a:lnTo>
                      <a:pt x="1379" y="798"/>
                    </a:lnTo>
                    <a:lnTo>
                      <a:pt x="1433" y="700"/>
                    </a:lnTo>
                    <a:lnTo>
                      <a:pt x="1484" y="677"/>
                    </a:lnTo>
                    <a:lnTo>
                      <a:pt x="1480" y="610"/>
                    </a:lnTo>
                    <a:lnTo>
                      <a:pt x="1514" y="593"/>
                    </a:lnTo>
                    <a:lnTo>
                      <a:pt x="1527" y="579"/>
                    </a:lnTo>
                    <a:lnTo>
                      <a:pt x="1542" y="500"/>
                    </a:lnTo>
                    <a:lnTo>
                      <a:pt x="1515" y="430"/>
                    </a:lnTo>
                    <a:lnTo>
                      <a:pt x="1593" y="388"/>
                    </a:lnTo>
                    <a:lnTo>
                      <a:pt x="1596" y="341"/>
                    </a:lnTo>
                    <a:lnTo>
                      <a:pt x="1635" y="226"/>
                    </a:lnTo>
                    <a:lnTo>
                      <a:pt x="1642" y="199"/>
                    </a:lnTo>
                    <a:lnTo>
                      <a:pt x="1551" y="215"/>
                    </a:lnTo>
                    <a:lnTo>
                      <a:pt x="1433" y="207"/>
                    </a:lnTo>
                    <a:lnTo>
                      <a:pt x="1446" y="15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4" name="Freeform 20">
                <a:extLst>
                  <a:ext uri="{FF2B5EF4-FFF2-40B4-BE49-F238E27FC236}">
                    <a16:creationId xmlns:a16="http://schemas.microsoft.com/office/drawing/2014/main" id="{6DFA3D0D-A67C-C3A8-A2B1-2220C246546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4" y="2067"/>
                <a:ext cx="927" cy="324"/>
              </a:xfrm>
              <a:custGeom>
                <a:avLst/>
                <a:gdLst>
                  <a:gd name="T0" fmla="*/ 209 w 2781"/>
                  <a:gd name="T1" fmla="*/ 325 h 971"/>
                  <a:gd name="T2" fmla="*/ 194 w 2781"/>
                  <a:gd name="T3" fmla="*/ 325 h 971"/>
                  <a:gd name="T4" fmla="*/ 187 w 2781"/>
                  <a:gd name="T5" fmla="*/ 435 h 971"/>
                  <a:gd name="T6" fmla="*/ 147 w 2781"/>
                  <a:gd name="T7" fmla="*/ 556 h 971"/>
                  <a:gd name="T8" fmla="*/ 139 w 2781"/>
                  <a:gd name="T9" fmla="*/ 583 h 971"/>
                  <a:gd name="T10" fmla="*/ 100 w 2781"/>
                  <a:gd name="T11" fmla="*/ 698 h 971"/>
                  <a:gd name="T12" fmla="*/ 97 w 2781"/>
                  <a:gd name="T13" fmla="*/ 745 h 971"/>
                  <a:gd name="T14" fmla="*/ 19 w 2781"/>
                  <a:gd name="T15" fmla="*/ 787 h 971"/>
                  <a:gd name="T16" fmla="*/ 46 w 2781"/>
                  <a:gd name="T17" fmla="*/ 857 h 971"/>
                  <a:gd name="T18" fmla="*/ 31 w 2781"/>
                  <a:gd name="T19" fmla="*/ 936 h 971"/>
                  <a:gd name="T20" fmla="*/ 18 w 2781"/>
                  <a:gd name="T21" fmla="*/ 950 h 971"/>
                  <a:gd name="T22" fmla="*/ 0 w 2781"/>
                  <a:gd name="T23" fmla="*/ 971 h 971"/>
                  <a:gd name="T24" fmla="*/ 714 w 2781"/>
                  <a:gd name="T25" fmla="*/ 929 h 971"/>
                  <a:gd name="T26" fmla="*/ 718 w 2781"/>
                  <a:gd name="T27" fmla="*/ 929 h 971"/>
                  <a:gd name="T28" fmla="*/ 1577 w 2781"/>
                  <a:gd name="T29" fmla="*/ 855 h 971"/>
                  <a:gd name="T30" fmla="*/ 1577 w 2781"/>
                  <a:gd name="T31" fmla="*/ 853 h 971"/>
                  <a:gd name="T32" fmla="*/ 1988 w 2781"/>
                  <a:gd name="T33" fmla="*/ 803 h 971"/>
                  <a:gd name="T34" fmla="*/ 1997 w 2781"/>
                  <a:gd name="T35" fmla="*/ 709 h 971"/>
                  <a:gd name="T36" fmla="*/ 2028 w 2781"/>
                  <a:gd name="T37" fmla="*/ 682 h 971"/>
                  <a:gd name="T38" fmla="*/ 2082 w 2781"/>
                  <a:gd name="T39" fmla="*/ 669 h 971"/>
                  <a:gd name="T40" fmla="*/ 2093 w 2781"/>
                  <a:gd name="T41" fmla="*/ 599 h 971"/>
                  <a:gd name="T42" fmla="*/ 2175 w 2781"/>
                  <a:gd name="T43" fmla="*/ 548 h 971"/>
                  <a:gd name="T44" fmla="*/ 2245 w 2781"/>
                  <a:gd name="T45" fmla="*/ 517 h 971"/>
                  <a:gd name="T46" fmla="*/ 2327 w 2781"/>
                  <a:gd name="T47" fmla="*/ 451 h 971"/>
                  <a:gd name="T48" fmla="*/ 2408 w 2781"/>
                  <a:gd name="T49" fmla="*/ 411 h 971"/>
                  <a:gd name="T50" fmla="*/ 2419 w 2781"/>
                  <a:gd name="T51" fmla="*/ 352 h 971"/>
                  <a:gd name="T52" fmla="*/ 2493 w 2781"/>
                  <a:gd name="T53" fmla="*/ 278 h 971"/>
                  <a:gd name="T54" fmla="*/ 2504 w 2781"/>
                  <a:gd name="T55" fmla="*/ 274 h 971"/>
                  <a:gd name="T56" fmla="*/ 2504 w 2781"/>
                  <a:gd name="T57" fmla="*/ 275 h 971"/>
                  <a:gd name="T58" fmla="*/ 2504 w 2781"/>
                  <a:gd name="T59" fmla="*/ 284 h 971"/>
                  <a:gd name="T60" fmla="*/ 2508 w 2781"/>
                  <a:gd name="T61" fmla="*/ 291 h 971"/>
                  <a:gd name="T62" fmla="*/ 2512 w 2781"/>
                  <a:gd name="T63" fmla="*/ 295 h 971"/>
                  <a:gd name="T64" fmla="*/ 2520 w 2781"/>
                  <a:gd name="T65" fmla="*/ 298 h 971"/>
                  <a:gd name="T66" fmla="*/ 2537 w 2781"/>
                  <a:gd name="T67" fmla="*/ 299 h 971"/>
                  <a:gd name="T68" fmla="*/ 2559 w 2781"/>
                  <a:gd name="T69" fmla="*/ 305 h 971"/>
                  <a:gd name="T70" fmla="*/ 2598 w 2781"/>
                  <a:gd name="T71" fmla="*/ 235 h 971"/>
                  <a:gd name="T72" fmla="*/ 2637 w 2781"/>
                  <a:gd name="T73" fmla="*/ 223 h 971"/>
                  <a:gd name="T74" fmla="*/ 2684 w 2781"/>
                  <a:gd name="T75" fmla="*/ 231 h 971"/>
                  <a:gd name="T76" fmla="*/ 2714 w 2781"/>
                  <a:gd name="T77" fmla="*/ 164 h 971"/>
                  <a:gd name="T78" fmla="*/ 2769 w 2781"/>
                  <a:gd name="T79" fmla="*/ 113 h 971"/>
                  <a:gd name="T80" fmla="*/ 2776 w 2781"/>
                  <a:gd name="T81" fmla="*/ 70 h 971"/>
                  <a:gd name="T82" fmla="*/ 2781 w 2781"/>
                  <a:gd name="T83" fmla="*/ 1 h 971"/>
                  <a:gd name="T84" fmla="*/ 2776 w 2781"/>
                  <a:gd name="T85" fmla="*/ 0 h 971"/>
                  <a:gd name="T86" fmla="*/ 2738 w 2781"/>
                  <a:gd name="T87" fmla="*/ 0 h 971"/>
                  <a:gd name="T88" fmla="*/ 2691 w 2781"/>
                  <a:gd name="T89" fmla="*/ 36 h 971"/>
                  <a:gd name="T90" fmla="*/ 2544 w 2781"/>
                  <a:gd name="T91" fmla="*/ 39 h 971"/>
                  <a:gd name="T92" fmla="*/ 2151 w 2781"/>
                  <a:gd name="T93" fmla="*/ 91 h 971"/>
                  <a:gd name="T94" fmla="*/ 2128 w 2781"/>
                  <a:gd name="T95" fmla="*/ 94 h 971"/>
                  <a:gd name="T96" fmla="*/ 2150 w 2781"/>
                  <a:gd name="T97" fmla="*/ 81 h 971"/>
                  <a:gd name="T98" fmla="*/ 765 w 2781"/>
                  <a:gd name="T99" fmla="*/ 231 h 971"/>
                  <a:gd name="T100" fmla="*/ 691 w 2781"/>
                  <a:gd name="T101" fmla="*/ 231 h 971"/>
                  <a:gd name="T102" fmla="*/ 691 w 2781"/>
                  <a:gd name="T103" fmla="*/ 305 h 971"/>
                  <a:gd name="T104" fmla="*/ 209 w 2781"/>
                  <a:gd name="T105" fmla="*/ 325 h 9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781" h="971">
                    <a:moveTo>
                      <a:pt x="209" y="325"/>
                    </a:moveTo>
                    <a:lnTo>
                      <a:pt x="194" y="325"/>
                    </a:lnTo>
                    <a:lnTo>
                      <a:pt x="187" y="435"/>
                    </a:lnTo>
                    <a:lnTo>
                      <a:pt x="147" y="556"/>
                    </a:lnTo>
                    <a:lnTo>
                      <a:pt x="139" y="583"/>
                    </a:lnTo>
                    <a:lnTo>
                      <a:pt x="100" y="698"/>
                    </a:lnTo>
                    <a:lnTo>
                      <a:pt x="97" y="745"/>
                    </a:lnTo>
                    <a:lnTo>
                      <a:pt x="19" y="787"/>
                    </a:lnTo>
                    <a:lnTo>
                      <a:pt x="46" y="857"/>
                    </a:lnTo>
                    <a:lnTo>
                      <a:pt x="31" y="936"/>
                    </a:lnTo>
                    <a:lnTo>
                      <a:pt x="18" y="950"/>
                    </a:lnTo>
                    <a:lnTo>
                      <a:pt x="0" y="971"/>
                    </a:lnTo>
                    <a:lnTo>
                      <a:pt x="714" y="929"/>
                    </a:lnTo>
                    <a:lnTo>
                      <a:pt x="718" y="929"/>
                    </a:lnTo>
                    <a:lnTo>
                      <a:pt x="1577" y="855"/>
                    </a:lnTo>
                    <a:lnTo>
                      <a:pt x="1577" y="853"/>
                    </a:lnTo>
                    <a:lnTo>
                      <a:pt x="1988" y="803"/>
                    </a:lnTo>
                    <a:lnTo>
                      <a:pt x="1997" y="709"/>
                    </a:lnTo>
                    <a:lnTo>
                      <a:pt x="2028" y="682"/>
                    </a:lnTo>
                    <a:lnTo>
                      <a:pt x="2082" y="669"/>
                    </a:lnTo>
                    <a:lnTo>
                      <a:pt x="2093" y="599"/>
                    </a:lnTo>
                    <a:lnTo>
                      <a:pt x="2175" y="548"/>
                    </a:lnTo>
                    <a:lnTo>
                      <a:pt x="2245" y="517"/>
                    </a:lnTo>
                    <a:lnTo>
                      <a:pt x="2327" y="451"/>
                    </a:lnTo>
                    <a:lnTo>
                      <a:pt x="2408" y="411"/>
                    </a:lnTo>
                    <a:lnTo>
                      <a:pt x="2419" y="352"/>
                    </a:lnTo>
                    <a:lnTo>
                      <a:pt x="2493" y="278"/>
                    </a:lnTo>
                    <a:lnTo>
                      <a:pt x="2504" y="274"/>
                    </a:lnTo>
                    <a:lnTo>
                      <a:pt x="2504" y="275"/>
                    </a:lnTo>
                    <a:lnTo>
                      <a:pt x="2504" y="284"/>
                    </a:lnTo>
                    <a:lnTo>
                      <a:pt x="2508" y="291"/>
                    </a:lnTo>
                    <a:lnTo>
                      <a:pt x="2512" y="295"/>
                    </a:lnTo>
                    <a:lnTo>
                      <a:pt x="2520" y="298"/>
                    </a:lnTo>
                    <a:lnTo>
                      <a:pt x="2537" y="299"/>
                    </a:lnTo>
                    <a:lnTo>
                      <a:pt x="2559" y="305"/>
                    </a:lnTo>
                    <a:lnTo>
                      <a:pt x="2598" y="235"/>
                    </a:lnTo>
                    <a:lnTo>
                      <a:pt x="2637" y="223"/>
                    </a:lnTo>
                    <a:lnTo>
                      <a:pt x="2684" y="231"/>
                    </a:lnTo>
                    <a:lnTo>
                      <a:pt x="2714" y="164"/>
                    </a:lnTo>
                    <a:lnTo>
                      <a:pt x="2769" y="113"/>
                    </a:lnTo>
                    <a:lnTo>
                      <a:pt x="2776" y="70"/>
                    </a:lnTo>
                    <a:lnTo>
                      <a:pt x="2781" y="1"/>
                    </a:lnTo>
                    <a:lnTo>
                      <a:pt x="2776" y="0"/>
                    </a:lnTo>
                    <a:lnTo>
                      <a:pt x="2738" y="0"/>
                    </a:lnTo>
                    <a:lnTo>
                      <a:pt x="2691" y="36"/>
                    </a:lnTo>
                    <a:lnTo>
                      <a:pt x="2544" y="39"/>
                    </a:lnTo>
                    <a:lnTo>
                      <a:pt x="2151" y="91"/>
                    </a:lnTo>
                    <a:lnTo>
                      <a:pt x="2128" y="94"/>
                    </a:lnTo>
                    <a:lnTo>
                      <a:pt x="2150" y="81"/>
                    </a:lnTo>
                    <a:lnTo>
                      <a:pt x="765" y="231"/>
                    </a:lnTo>
                    <a:lnTo>
                      <a:pt x="691" y="231"/>
                    </a:lnTo>
                    <a:lnTo>
                      <a:pt x="691" y="305"/>
                    </a:lnTo>
                    <a:lnTo>
                      <a:pt x="209" y="3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5" name="Freeform 21">
                <a:extLst>
                  <a:ext uri="{FF2B5EF4-FFF2-40B4-BE49-F238E27FC236}">
                    <a16:creationId xmlns:a16="http://schemas.microsoft.com/office/drawing/2014/main" id="{07B0EB80-1D73-36D6-ADFA-FDD092FE66D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5" y="1302"/>
                <a:ext cx="461" cy="530"/>
              </a:xfrm>
              <a:custGeom>
                <a:avLst/>
                <a:gdLst>
                  <a:gd name="T0" fmla="*/ 0 w 1384"/>
                  <a:gd name="T1" fmla="*/ 309 h 1589"/>
                  <a:gd name="T2" fmla="*/ 122 w 1384"/>
                  <a:gd name="T3" fmla="*/ 1401 h 1589"/>
                  <a:gd name="T4" fmla="*/ 194 w 1384"/>
                  <a:gd name="T5" fmla="*/ 1397 h 1589"/>
                  <a:gd name="T6" fmla="*/ 241 w 1384"/>
                  <a:gd name="T7" fmla="*/ 1381 h 1589"/>
                  <a:gd name="T8" fmla="*/ 296 w 1384"/>
                  <a:gd name="T9" fmla="*/ 1413 h 1589"/>
                  <a:gd name="T10" fmla="*/ 327 w 1384"/>
                  <a:gd name="T11" fmla="*/ 1495 h 1589"/>
                  <a:gd name="T12" fmla="*/ 440 w 1384"/>
                  <a:gd name="T13" fmla="*/ 1503 h 1589"/>
                  <a:gd name="T14" fmla="*/ 471 w 1384"/>
                  <a:gd name="T15" fmla="*/ 1538 h 1589"/>
                  <a:gd name="T16" fmla="*/ 509 w 1384"/>
                  <a:gd name="T17" fmla="*/ 1538 h 1589"/>
                  <a:gd name="T18" fmla="*/ 556 w 1384"/>
                  <a:gd name="T19" fmla="*/ 1511 h 1589"/>
                  <a:gd name="T20" fmla="*/ 614 w 1384"/>
                  <a:gd name="T21" fmla="*/ 1523 h 1589"/>
                  <a:gd name="T22" fmla="*/ 642 w 1384"/>
                  <a:gd name="T23" fmla="*/ 1547 h 1589"/>
                  <a:gd name="T24" fmla="*/ 692 w 1384"/>
                  <a:gd name="T25" fmla="*/ 1500 h 1589"/>
                  <a:gd name="T26" fmla="*/ 727 w 1384"/>
                  <a:gd name="T27" fmla="*/ 1476 h 1589"/>
                  <a:gd name="T28" fmla="*/ 758 w 1384"/>
                  <a:gd name="T29" fmla="*/ 1476 h 1589"/>
                  <a:gd name="T30" fmla="*/ 766 w 1384"/>
                  <a:gd name="T31" fmla="*/ 1527 h 1589"/>
                  <a:gd name="T32" fmla="*/ 805 w 1384"/>
                  <a:gd name="T33" fmla="*/ 1547 h 1589"/>
                  <a:gd name="T34" fmla="*/ 867 w 1384"/>
                  <a:gd name="T35" fmla="*/ 1589 h 1589"/>
                  <a:gd name="T36" fmla="*/ 910 w 1384"/>
                  <a:gd name="T37" fmla="*/ 1585 h 1589"/>
                  <a:gd name="T38" fmla="*/ 944 w 1384"/>
                  <a:gd name="T39" fmla="*/ 1574 h 1589"/>
                  <a:gd name="T40" fmla="*/ 948 w 1384"/>
                  <a:gd name="T41" fmla="*/ 1523 h 1589"/>
                  <a:gd name="T42" fmla="*/ 980 w 1384"/>
                  <a:gd name="T43" fmla="*/ 1491 h 1589"/>
                  <a:gd name="T44" fmla="*/ 984 w 1384"/>
                  <a:gd name="T45" fmla="*/ 1397 h 1589"/>
                  <a:gd name="T46" fmla="*/ 999 w 1384"/>
                  <a:gd name="T47" fmla="*/ 1323 h 1589"/>
                  <a:gd name="T48" fmla="*/ 1026 w 1384"/>
                  <a:gd name="T49" fmla="*/ 1311 h 1589"/>
                  <a:gd name="T50" fmla="*/ 1049 w 1384"/>
                  <a:gd name="T51" fmla="*/ 1334 h 1589"/>
                  <a:gd name="T52" fmla="*/ 1057 w 1384"/>
                  <a:gd name="T53" fmla="*/ 1366 h 1589"/>
                  <a:gd name="T54" fmla="*/ 1093 w 1384"/>
                  <a:gd name="T55" fmla="*/ 1350 h 1589"/>
                  <a:gd name="T56" fmla="*/ 1100 w 1384"/>
                  <a:gd name="T57" fmla="*/ 1319 h 1589"/>
                  <a:gd name="T58" fmla="*/ 1080 w 1384"/>
                  <a:gd name="T59" fmla="*/ 1284 h 1589"/>
                  <a:gd name="T60" fmla="*/ 1080 w 1384"/>
                  <a:gd name="T61" fmla="*/ 1237 h 1589"/>
                  <a:gd name="T62" fmla="*/ 1143 w 1384"/>
                  <a:gd name="T63" fmla="*/ 1146 h 1589"/>
                  <a:gd name="T64" fmla="*/ 1165 w 1384"/>
                  <a:gd name="T65" fmla="*/ 1123 h 1589"/>
                  <a:gd name="T66" fmla="*/ 1205 w 1384"/>
                  <a:gd name="T67" fmla="*/ 1132 h 1589"/>
                  <a:gd name="T68" fmla="*/ 1247 w 1384"/>
                  <a:gd name="T69" fmla="*/ 1099 h 1589"/>
                  <a:gd name="T70" fmla="*/ 1306 w 1384"/>
                  <a:gd name="T71" fmla="*/ 1036 h 1589"/>
                  <a:gd name="T72" fmla="*/ 1348 w 1384"/>
                  <a:gd name="T73" fmla="*/ 962 h 1589"/>
                  <a:gd name="T74" fmla="*/ 1364 w 1384"/>
                  <a:gd name="T75" fmla="*/ 668 h 1589"/>
                  <a:gd name="T76" fmla="*/ 1345 w 1384"/>
                  <a:gd name="T77" fmla="*/ 610 h 1589"/>
                  <a:gd name="T78" fmla="*/ 1361 w 1384"/>
                  <a:gd name="T79" fmla="*/ 587 h 1589"/>
                  <a:gd name="T80" fmla="*/ 1384 w 1384"/>
                  <a:gd name="T81" fmla="*/ 560 h 1589"/>
                  <a:gd name="T82" fmla="*/ 1298 w 1384"/>
                  <a:gd name="T83" fmla="*/ 3 h 1589"/>
                  <a:gd name="T84" fmla="*/ 1296 w 1384"/>
                  <a:gd name="T85" fmla="*/ 0 h 1589"/>
                  <a:gd name="T86" fmla="*/ 1089 w 1384"/>
                  <a:gd name="T87" fmla="*/ 121 h 1589"/>
                  <a:gd name="T88" fmla="*/ 948 w 1384"/>
                  <a:gd name="T89" fmla="*/ 266 h 1589"/>
                  <a:gd name="T90" fmla="*/ 832 w 1384"/>
                  <a:gd name="T91" fmla="*/ 289 h 1589"/>
                  <a:gd name="T92" fmla="*/ 727 w 1384"/>
                  <a:gd name="T93" fmla="*/ 336 h 1589"/>
                  <a:gd name="T94" fmla="*/ 689 w 1384"/>
                  <a:gd name="T95" fmla="*/ 344 h 1589"/>
                  <a:gd name="T96" fmla="*/ 626 w 1384"/>
                  <a:gd name="T97" fmla="*/ 282 h 1589"/>
                  <a:gd name="T98" fmla="*/ 526 w 1384"/>
                  <a:gd name="T99" fmla="*/ 297 h 1589"/>
                  <a:gd name="T100" fmla="*/ 435 w 1384"/>
                  <a:gd name="T101" fmla="*/ 242 h 1589"/>
                  <a:gd name="T102" fmla="*/ 0 w 1384"/>
                  <a:gd name="T103" fmla="*/ 309 h 1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384" h="1589">
                    <a:moveTo>
                      <a:pt x="0" y="309"/>
                    </a:moveTo>
                    <a:lnTo>
                      <a:pt x="122" y="1401"/>
                    </a:lnTo>
                    <a:lnTo>
                      <a:pt x="194" y="1397"/>
                    </a:lnTo>
                    <a:lnTo>
                      <a:pt x="241" y="1381"/>
                    </a:lnTo>
                    <a:lnTo>
                      <a:pt x="296" y="1413"/>
                    </a:lnTo>
                    <a:lnTo>
                      <a:pt x="327" y="1495"/>
                    </a:lnTo>
                    <a:lnTo>
                      <a:pt x="440" y="1503"/>
                    </a:lnTo>
                    <a:lnTo>
                      <a:pt x="471" y="1538"/>
                    </a:lnTo>
                    <a:lnTo>
                      <a:pt x="509" y="1538"/>
                    </a:lnTo>
                    <a:lnTo>
                      <a:pt x="556" y="1511"/>
                    </a:lnTo>
                    <a:lnTo>
                      <a:pt x="614" y="1523"/>
                    </a:lnTo>
                    <a:lnTo>
                      <a:pt x="642" y="1547"/>
                    </a:lnTo>
                    <a:lnTo>
                      <a:pt x="692" y="1500"/>
                    </a:lnTo>
                    <a:lnTo>
                      <a:pt x="727" y="1476"/>
                    </a:lnTo>
                    <a:lnTo>
                      <a:pt x="758" y="1476"/>
                    </a:lnTo>
                    <a:lnTo>
                      <a:pt x="766" y="1527"/>
                    </a:lnTo>
                    <a:lnTo>
                      <a:pt x="805" y="1547"/>
                    </a:lnTo>
                    <a:lnTo>
                      <a:pt x="867" y="1589"/>
                    </a:lnTo>
                    <a:lnTo>
                      <a:pt x="910" y="1585"/>
                    </a:lnTo>
                    <a:lnTo>
                      <a:pt x="944" y="1574"/>
                    </a:lnTo>
                    <a:lnTo>
                      <a:pt x="948" y="1523"/>
                    </a:lnTo>
                    <a:lnTo>
                      <a:pt x="980" y="1491"/>
                    </a:lnTo>
                    <a:lnTo>
                      <a:pt x="984" y="1397"/>
                    </a:lnTo>
                    <a:lnTo>
                      <a:pt x="999" y="1323"/>
                    </a:lnTo>
                    <a:lnTo>
                      <a:pt x="1026" y="1311"/>
                    </a:lnTo>
                    <a:lnTo>
                      <a:pt x="1049" y="1334"/>
                    </a:lnTo>
                    <a:lnTo>
                      <a:pt x="1057" y="1366"/>
                    </a:lnTo>
                    <a:lnTo>
                      <a:pt x="1093" y="1350"/>
                    </a:lnTo>
                    <a:lnTo>
                      <a:pt x="1100" y="1319"/>
                    </a:lnTo>
                    <a:lnTo>
                      <a:pt x="1080" y="1284"/>
                    </a:lnTo>
                    <a:lnTo>
                      <a:pt x="1080" y="1237"/>
                    </a:lnTo>
                    <a:lnTo>
                      <a:pt x="1143" y="1146"/>
                    </a:lnTo>
                    <a:lnTo>
                      <a:pt x="1165" y="1123"/>
                    </a:lnTo>
                    <a:lnTo>
                      <a:pt x="1205" y="1132"/>
                    </a:lnTo>
                    <a:lnTo>
                      <a:pt x="1247" y="1099"/>
                    </a:lnTo>
                    <a:lnTo>
                      <a:pt x="1306" y="1036"/>
                    </a:lnTo>
                    <a:lnTo>
                      <a:pt x="1348" y="962"/>
                    </a:lnTo>
                    <a:lnTo>
                      <a:pt x="1364" y="668"/>
                    </a:lnTo>
                    <a:lnTo>
                      <a:pt x="1345" y="610"/>
                    </a:lnTo>
                    <a:lnTo>
                      <a:pt x="1361" y="587"/>
                    </a:lnTo>
                    <a:lnTo>
                      <a:pt x="1384" y="560"/>
                    </a:lnTo>
                    <a:lnTo>
                      <a:pt x="1298" y="3"/>
                    </a:lnTo>
                    <a:lnTo>
                      <a:pt x="1296" y="0"/>
                    </a:lnTo>
                    <a:lnTo>
                      <a:pt x="1089" y="121"/>
                    </a:lnTo>
                    <a:lnTo>
                      <a:pt x="948" y="266"/>
                    </a:lnTo>
                    <a:lnTo>
                      <a:pt x="832" y="289"/>
                    </a:lnTo>
                    <a:lnTo>
                      <a:pt x="727" y="336"/>
                    </a:lnTo>
                    <a:lnTo>
                      <a:pt x="689" y="344"/>
                    </a:lnTo>
                    <a:lnTo>
                      <a:pt x="626" y="282"/>
                    </a:lnTo>
                    <a:lnTo>
                      <a:pt x="526" y="297"/>
                    </a:lnTo>
                    <a:lnTo>
                      <a:pt x="435" y="242"/>
                    </a:lnTo>
                    <a:lnTo>
                      <a:pt x="0" y="30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6" name="Freeform 22">
                <a:extLst>
                  <a:ext uri="{FF2B5EF4-FFF2-40B4-BE49-F238E27FC236}">
                    <a16:creationId xmlns:a16="http://schemas.microsoft.com/office/drawing/2014/main" id="{83E17E5E-345D-9190-FB1B-CF8AAA9A77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02" y="652"/>
                <a:ext cx="182" cy="381"/>
              </a:xfrm>
              <a:custGeom>
                <a:avLst/>
                <a:gdLst>
                  <a:gd name="T0" fmla="*/ 183 w 545"/>
                  <a:gd name="T1" fmla="*/ 0 h 1143"/>
                  <a:gd name="T2" fmla="*/ 180 w 545"/>
                  <a:gd name="T3" fmla="*/ 0 h 1143"/>
                  <a:gd name="T4" fmla="*/ 168 w 545"/>
                  <a:gd name="T5" fmla="*/ 0 h 1143"/>
                  <a:gd name="T6" fmla="*/ 152 w 545"/>
                  <a:gd name="T7" fmla="*/ 32 h 1143"/>
                  <a:gd name="T8" fmla="*/ 121 w 545"/>
                  <a:gd name="T9" fmla="*/ 0 h 1143"/>
                  <a:gd name="T10" fmla="*/ 94 w 545"/>
                  <a:gd name="T11" fmla="*/ 39 h 1143"/>
                  <a:gd name="T12" fmla="*/ 74 w 545"/>
                  <a:gd name="T13" fmla="*/ 140 h 1143"/>
                  <a:gd name="T14" fmla="*/ 82 w 545"/>
                  <a:gd name="T15" fmla="*/ 250 h 1143"/>
                  <a:gd name="T16" fmla="*/ 121 w 545"/>
                  <a:gd name="T17" fmla="*/ 306 h 1143"/>
                  <a:gd name="T18" fmla="*/ 121 w 545"/>
                  <a:gd name="T19" fmla="*/ 380 h 1143"/>
                  <a:gd name="T20" fmla="*/ 51 w 545"/>
                  <a:gd name="T21" fmla="*/ 458 h 1143"/>
                  <a:gd name="T22" fmla="*/ 0 w 545"/>
                  <a:gd name="T23" fmla="*/ 478 h 1143"/>
                  <a:gd name="T24" fmla="*/ 0 w 545"/>
                  <a:gd name="T25" fmla="*/ 501 h 1143"/>
                  <a:gd name="T26" fmla="*/ 20 w 545"/>
                  <a:gd name="T27" fmla="*/ 532 h 1143"/>
                  <a:gd name="T28" fmla="*/ 5 w 545"/>
                  <a:gd name="T29" fmla="*/ 963 h 1143"/>
                  <a:gd name="T30" fmla="*/ 20 w 545"/>
                  <a:gd name="T31" fmla="*/ 987 h 1143"/>
                  <a:gd name="T32" fmla="*/ 20 w 545"/>
                  <a:gd name="T33" fmla="*/ 1073 h 1143"/>
                  <a:gd name="T34" fmla="*/ 9 w 545"/>
                  <a:gd name="T35" fmla="*/ 1109 h 1143"/>
                  <a:gd name="T36" fmla="*/ 20 w 545"/>
                  <a:gd name="T37" fmla="*/ 1122 h 1143"/>
                  <a:gd name="T38" fmla="*/ 33 w 545"/>
                  <a:gd name="T39" fmla="*/ 1141 h 1143"/>
                  <a:gd name="T40" fmla="*/ 36 w 545"/>
                  <a:gd name="T41" fmla="*/ 1143 h 1143"/>
                  <a:gd name="T42" fmla="*/ 362 w 545"/>
                  <a:gd name="T43" fmla="*/ 1069 h 1143"/>
                  <a:gd name="T44" fmla="*/ 404 w 545"/>
                  <a:gd name="T45" fmla="*/ 1053 h 1143"/>
                  <a:gd name="T46" fmla="*/ 444 w 545"/>
                  <a:gd name="T47" fmla="*/ 995 h 1143"/>
                  <a:gd name="T48" fmla="*/ 518 w 545"/>
                  <a:gd name="T49" fmla="*/ 963 h 1143"/>
                  <a:gd name="T50" fmla="*/ 521 w 545"/>
                  <a:gd name="T51" fmla="*/ 932 h 1143"/>
                  <a:gd name="T52" fmla="*/ 545 w 545"/>
                  <a:gd name="T53" fmla="*/ 869 h 1143"/>
                  <a:gd name="T54" fmla="*/ 542 w 545"/>
                  <a:gd name="T55" fmla="*/ 869 h 1143"/>
                  <a:gd name="T56" fmla="*/ 494 w 545"/>
                  <a:gd name="T57" fmla="*/ 853 h 1143"/>
                  <a:gd name="T58" fmla="*/ 486 w 545"/>
                  <a:gd name="T59" fmla="*/ 795 h 1143"/>
                  <a:gd name="T60" fmla="*/ 413 w 545"/>
                  <a:gd name="T61" fmla="*/ 772 h 1143"/>
                  <a:gd name="T62" fmla="*/ 404 w 545"/>
                  <a:gd name="T63" fmla="*/ 721 h 1143"/>
                  <a:gd name="T64" fmla="*/ 183 w 545"/>
                  <a:gd name="T65" fmla="*/ 0 h 11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45" h="1143">
                    <a:moveTo>
                      <a:pt x="183" y="0"/>
                    </a:moveTo>
                    <a:lnTo>
                      <a:pt x="180" y="0"/>
                    </a:lnTo>
                    <a:lnTo>
                      <a:pt x="168" y="0"/>
                    </a:lnTo>
                    <a:lnTo>
                      <a:pt x="152" y="32"/>
                    </a:lnTo>
                    <a:lnTo>
                      <a:pt x="121" y="0"/>
                    </a:lnTo>
                    <a:lnTo>
                      <a:pt x="94" y="39"/>
                    </a:lnTo>
                    <a:lnTo>
                      <a:pt x="74" y="140"/>
                    </a:lnTo>
                    <a:lnTo>
                      <a:pt x="82" y="250"/>
                    </a:lnTo>
                    <a:lnTo>
                      <a:pt x="121" y="306"/>
                    </a:lnTo>
                    <a:lnTo>
                      <a:pt x="121" y="380"/>
                    </a:lnTo>
                    <a:lnTo>
                      <a:pt x="51" y="458"/>
                    </a:lnTo>
                    <a:lnTo>
                      <a:pt x="0" y="478"/>
                    </a:lnTo>
                    <a:lnTo>
                      <a:pt x="0" y="501"/>
                    </a:lnTo>
                    <a:lnTo>
                      <a:pt x="20" y="532"/>
                    </a:lnTo>
                    <a:lnTo>
                      <a:pt x="5" y="963"/>
                    </a:lnTo>
                    <a:lnTo>
                      <a:pt x="20" y="987"/>
                    </a:lnTo>
                    <a:lnTo>
                      <a:pt x="20" y="1073"/>
                    </a:lnTo>
                    <a:lnTo>
                      <a:pt x="9" y="1109"/>
                    </a:lnTo>
                    <a:lnTo>
                      <a:pt x="20" y="1122"/>
                    </a:lnTo>
                    <a:lnTo>
                      <a:pt x="33" y="1141"/>
                    </a:lnTo>
                    <a:lnTo>
                      <a:pt x="36" y="1143"/>
                    </a:lnTo>
                    <a:lnTo>
                      <a:pt x="362" y="1069"/>
                    </a:lnTo>
                    <a:lnTo>
                      <a:pt x="404" y="1053"/>
                    </a:lnTo>
                    <a:lnTo>
                      <a:pt x="444" y="995"/>
                    </a:lnTo>
                    <a:lnTo>
                      <a:pt x="518" y="963"/>
                    </a:lnTo>
                    <a:lnTo>
                      <a:pt x="521" y="932"/>
                    </a:lnTo>
                    <a:lnTo>
                      <a:pt x="545" y="869"/>
                    </a:lnTo>
                    <a:lnTo>
                      <a:pt x="542" y="869"/>
                    </a:lnTo>
                    <a:lnTo>
                      <a:pt x="494" y="853"/>
                    </a:lnTo>
                    <a:lnTo>
                      <a:pt x="486" y="795"/>
                    </a:lnTo>
                    <a:lnTo>
                      <a:pt x="413" y="772"/>
                    </a:lnTo>
                    <a:lnTo>
                      <a:pt x="404" y="721"/>
                    </a:lnTo>
                    <a:lnTo>
                      <a:pt x="18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7" name="Freeform 23">
                <a:extLst>
                  <a:ext uri="{FF2B5EF4-FFF2-40B4-BE49-F238E27FC236}">
                    <a16:creationId xmlns:a16="http://schemas.microsoft.com/office/drawing/2014/main" id="{BC9D0B4A-9A5F-86F5-6088-4FF056B492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57" y="699"/>
                <a:ext cx="186" cy="351"/>
              </a:xfrm>
              <a:custGeom>
                <a:avLst/>
                <a:gdLst>
                  <a:gd name="T0" fmla="*/ 556 w 556"/>
                  <a:gd name="T1" fmla="*/ 240 h 1054"/>
                  <a:gd name="T2" fmla="*/ 556 w 556"/>
                  <a:gd name="T3" fmla="*/ 166 h 1054"/>
                  <a:gd name="T4" fmla="*/ 517 w 556"/>
                  <a:gd name="T5" fmla="*/ 110 h 1054"/>
                  <a:gd name="T6" fmla="*/ 509 w 556"/>
                  <a:gd name="T7" fmla="*/ 0 h 1054"/>
                  <a:gd name="T8" fmla="*/ 5 w 556"/>
                  <a:gd name="T9" fmla="*/ 136 h 1054"/>
                  <a:gd name="T10" fmla="*/ 0 w 556"/>
                  <a:gd name="T11" fmla="*/ 138 h 1054"/>
                  <a:gd name="T12" fmla="*/ 16 w 556"/>
                  <a:gd name="T13" fmla="*/ 233 h 1054"/>
                  <a:gd name="T14" fmla="*/ 58 w 556"/>
                  <a:gd name="T15" fmla="*/ 354 h 1054"/>
                  <a:gd name="T16" fmla="*/ 74 w 556"/>
                  <a:gd name="T17" fmla="*/ 451 h 1054"/>
                  <a:gd name="T18" fmla="*/ 55 w 556"/>
                  <a:gd name="T19" fmla="*/ 525 h 1054"/>
                  <a:gd name="T20" fmla="*/ 105 w 556"/>
                  <a:gd name="T21" fmla="*/ 612 h 1054"/>
                  <a:gd name="T22" fmla="*/ 121 w 556"/>
                  <a:gd name="T23" fmla="*/ 651 h 1054"/>
                  <a:gd name="T24" fmla="*/ 105 w 556"/>
                  <a:gd name="T25" fmla="*/ 706 h 1054"/>
                  <a:gd name="T26" fmla="*/ 160 w 556"/>
                  <a:gd name="T27" fmla="*/ 733 h 1054"/>
                  <a:gd name="T28" fmla="*/ 172 w 556"/>
                  <a:gd name="T29" fmla="*/ 738 h 1054"/>
                  <a:gd name="T30" fmla="*/ 230 w 556"/>
                  <a:gd name="T31" fmla="*/ 945 h 1054"/>
                  <a:gd name="T32" fmla="*/ 241 w 556"/>
                  <a:gd name="T33" fmla="*/ 1050 h 1054"/>
                  <a:gd name="T34" fmla="*/ 245 w 556"/>
                  <a:gd name="T35" fmla="*/ 1054 h 1054"/>
                  <a:gd name="T36" fmla="*/ 468 w 556"/>
                  <a:gd name="T37" fmla="*/ 1005 h 1054"/>
                  <a:gd name="T38" fmla="*/ 468 w 556"/>
                  <a:gd name="T39" fmla="*/ 1001 h 1054"/>
                  <a:gd name="T40" fmla="*/ 455 w 556"/>
                  <a:gd name="T41" fmla="*/ 982 h 1054"/>
                  <a:gd name="T42" fmla="*/ 444 w 556"/>
                  <a:gd name="T43" fmla="*/ 969 h 1054"/>
                  <a:gd name="T44" fmla="*/ 455 w 556"/>
                  <a:gd name="T45" fmla="*/ 933 h 1054"/>
                  <a:gd name="T46" fmla="*/ 455 w 556"/>
                  <a:gd name="T47" fmla="*/ 847 h 1054"/>
                  <a:gd name="T48" fmla="*/ 440 w 556"/>
                  <a:gd name="T49" fmla="*/ 823 h 1054"/>
                  <a:gd name="T50" fmla="*/ 455 w 556"/>
                  <a:gd name="T51" fmla="*/ 392 h 1054"/>
                  <a:gd name="T52" fmla="*/ 435 w 556"/>
                  <a:gd name="T53" fmla="*/ 361 h 1054"/>
                  <a:gd name="T54" fmla="*/ 435 w 556"/>
                  <a:gd name="T55" fmla="*/ 338 h 1054"/>
                  <a:gd name="T56" fmla="*/ 486 w 556"/>
                  <a:gd name="T57" fmla="*/ 318 h 1054"/>
                  <a:gd name="T58" fmla="*/ 556 w 556"/>
                  <a:gd name="T59" fmla="*/ 240 h 10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56" h="1054">
                    <a:moveTo>
                      <a:pt x="556" y="240"/>
                    </a:moveTo>
                    <a:lnTo>
                      <a:pt x="556" y="166"/>
                    </a:lnTo>
                    <a:lnTo>
                      <a:pt x="517" y="110"/>
                    </a:lnTo>
                    <a:lnTo>
                      <a:pt x="509" y="0"/>
                    </a:lnTo>
                    <a:lnTo>
                      <a:pt x="5" y="136"/>
                    </a:lnTo>
                    <a:lnTo>
                      <a:pt x="0" y="138"/>
                    </a:lnTo>
                    <a:lnTo>
                      <a:pt x="16" y="233"/>
                    </a:lnTo>
                    <a:lnTo>
                      <a:pt x="58" y="354"/>
                    </a:lnTo>
                    <a:lnTo>
                      <a:pt x="74" y="451"/>
                    </a:lnTo>
                    <a:lnTo>
                      <a:pt x="55" y="525"/>
                    </a:lnTo>
                    <a:lnTo>
                      <a:pt x="105" y="612"/>
                    </a:lnTo>
                    <a:lnTo>
                      <a:pt x="121" y="651"/>
                    </a:lnTo>
                    <a:lnTo>
                      <a:pt x="105" y="706"/>
                    </a:lnTo>
                    <a:lnTo>
                      <a:pt x="160" y="733"/>
                    </a:lnTo>
                    <a:lnTo>
                      <a:pt x="172" y="738"/>
                    </a:lnTo>
                    <a:lnTo>
                      <a:pt x="230" y="945"/>
                    </a:lnTo>
                    <a:lnTo>
                      <a:pt x="241" y="1050"/>
                    </a:lnTo>
                    <a:lnTo>
                      <a:pt x="245" y="1054"/>
                    </a:lnTo>
                    <a:lnTo>
                      <a:pt x="468" y="1005"/>
                    </a:lnTo>
                    <a:lnTo>
                      <a:pt x="468" y="1001"/>
                    </a:lnTo>
                    <a:lnTo>
                      <a:pt x="455" y="982"/>
                    </a:lnTo>
                    <a:lnTo>
                      <a:pt x="444" y="969"/>
                    </a:lnTo>
                    <a:lnTo>
                      <a:pt x="455" y="933"/>
                    </a:lnTo>
                    <a:lnTo>
                      <a:pt x="455" y="847"/>
                    </a:lnTo>
                    <a:lnTo>
                      <a:pt x="440" y="823"/>
                    </a:lnTo>
                    <a:lnTo>
                      <a:pt x="455" y="392"/>
                    </a:lnTo>
                    <a:lnTo>
                      <a:pt x="435" y="361"/>
                    </a:lnTo>
                    <a:lnTo>
                      <a:pt x="435" y="338"/>
                    </a:lnTo>
                    <a:lnTo>
                      <a:pt x="486" y="318"/>
                    </a:lnTo>
                    <a:lnTo>
                      <a:pt x="556" y="2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8" name="Freeform 24">
                <a:extLst>
                  <a:ext uri="{FF2B5EF4-FFF2-40B4-BE49-F238E27FC236}">
                    <a16:creationId xmlns:a16="http://schemas.microsoft.com/office/drawing/2014/main" id="{2D031FAF-8A25-762B-F4E3-20CB003AFCA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05" y="744"/>
                <a:ext cx="808" cy="616"/>
              </a:xfrm>
              <a:custGeom>
                <a:avLst/>
                <a:gdLst>
                  <a:gd name="T0" fmla="*/ 1716 w 2424"/>
                  <a:gd name="T1" fmla="*/ 219 h 1848"/>
                  <a:gd name="T2" fmla="*/ 1658 w 2424"/>
                  <a:gd name="T3" fmla="*/ 3 h 1848"/>
                  <a:gd name="T4" fmla="*/ 1433 w 2424"/>
                  <a:gd name="T5" fmla="*/ 69 h 1848"/>
                  <a:gd name="T6" fmla="*/ 1270 w 2424"/>
                  <a:gd name="T7" fmla="*/ 89 h 1848"/>
                  <a:gd name="T8" fmla="*/ 1165 w 2424"/>
                  <a:gd name="T9" fmla="*/ 148 h 1848"/>
                  <a:gd name="T10" fmla="*/ 1018 w 2424"/>
                  <a:gd name="T11" fmla="*/ 352 h 1848"/>
                  <a:gd name="T12" fmla="*/ 979 w 2424"/>
                  <a:gd name="T13" fmla="*/ 422 h 1848"/>
                  <a:gd name="T14" fmla="*/ 870 w 2424"/>
                  <a:gd name="T15" fmla="*/ 574 h 1848"/>
                  <a:gd name="T16" fmla="*/ 921 w 2424"/>
                  <a:gd name="T17" fmla="*/ 610 h 1848"/>
                  <a:gd name="T18" fmla="*/ 955 w 2424"/>
                  <a:gd name="T19" fmla="*/ 637 h 1848"/>
                  <a:gd name="T20" fmla="*/ 940 w 2424"/>
                  <a:gd name="T21" fmla="*/ 708 h 1848"/>
                  <a:gd name="T22" fmla="*/ 964 w 2424"/>
                  <a:gd name="T23" fmla="*/ 791 h 1848"/>
                  <a:gd name="T24" fmla="*/ 886 w 2424"/>
                  <a:gd name="T25" fmla="*/ 810 h 1848"/>
                  <a:gd name="T26" fmla="*/ 823 w 2424"/>
                  <a:gd name="T27" fmla="*/ 912 h 1848"/>
                  <a:gd name="T28" fmla="*/ 683 w 2424"/>
                  <a:gd name="T29" fmla="*/ 951 h 1848"/>
                  <a:gd name="T30" fmla="*/ 567 w 2424"/>
                  <a:gd name="T31" fmla="*/ 998 h 1848"/>
                  <a:gd name="T32" fmla="*/ 408 w 2424"/>
                  <a:gd name="T33" fmla="*/ 975 h 1848"/>
                  <a:gd name="T34" fmla="*/ 191 w 2424"/>
                  <a:gd name="T35" fmla="*/ 1036 h 1848"/>
                  <a:gd name="T36" fmla="*/ 171 w 2424"/>
                  <a:gd name="T37" fmla="*/ 1186 h 1848"/>
                  <a:gd name="T38" fmla="*/ 229 w 2424"/>
                  <a:gd name="T39" fmla="*/ 1249 h 1848"/>
                  <a:gd name="T40" fmla="*/ 171 w 2424"/>
                  <a:gd name="T41" fmla="*/ 1334 h 1848"/>
                  <a:gd name="T42" fmla="*/ 129 w 2424"/>
                  <a:gd name="T43" fmla="*/ 1401 h 1848"/>
                  <a:gd name="T44" fmla="*/ 74 w 2424"/>
                  <a:gd name="T45" fmla="*/ 1453 h 1848"/>
                  <a:gd name="T46" fmla="*/ 0 w 2424"/>
                  <a:gd name="T47" fmla="*/ 1507 h 1848"/>
                  <a:gd name="T48" fmla="*/ 4 w 2424"/>
                  <a:gd name="T49" fmla="*/ 1507 h 1848"/>
                  <a:gd name="T50" fmla="*/ 15 w 2424"/>
                  <a:gd name="T51" fmla="*/ 1640 h 1848"/>
                  <a:gd name="T52" fmla="*/ 1390 w 2424"/>
                  <a:gd name="T53" fmla="*/ 1413 h 1848"/>
                  <a:gd name="T54" fmla="*/ 1491 w 2424"/>
                  <a:gd name="T55" fmla="*/ 1530 h 1848"/>
                  <a:gd name="T56" fmla="*/ 1580 w 2424"/>
                  <a:gd name="T57" fmla="*/ 1570 h 1848"/>
                  <a:gd name="T58" fmla="*/ 1608 w 2424"/>
                  <a:gd name="T59" fmla="*/ 1590 h 1848"/>
                  <a:gd name="T60" fmla="*/ 1834 w 2424"/>
                  <a:gd name="T61" fmla="*/ 1660 h 1848"/>
                  <a:gd name="T62" fmla="*/ 1884 w 2424"/>
                  <a:gd name="T63" fmla="*/ 1722 h 1848"/>
                  <a:gd name="T64" fmla="*/ 1888 w 2424"/>
                  <a:gd name="T65" fmla="*/ 1839 h 1848"/>
                  <a:gd name="T66" fmla="*/ 1993 w 2424"/>
                  <a:gd name="T67" fmla="*/ 1828 h 1848"/>
                  <a:gd name="T68" fmla="*/ 2357 w 2424"/>
                  <a:gd name="T69" fmla="*/ 1617 h 1848"/>
                  <a:gd name="T70" fmla="*/ 2343 w 2424"/>
                  <a:gd name="T71" fmla="*/ 1518 h 1848"/>
                  <a:gd name="T72" fmla="*/ 2113 w 2424"/>
                  <a:gd name="T73" fmla="*/ 1671 h 1848"/>
                  <a:gd name="T74" fmla="*/ 2044 w 2424"/>
                  <a:gd name="T75" fmla="*/ 1655 h 1848"/>
                  <a:gd name="T76" fmla="*/ 1950 w 2424"/>
                  <a:gd name="T77" fmla="*/ 1742 h 1848"/>
                  <a:gd name="T78" fmla="*/ 1919 w 2424"/>
                  <a:gd name="T79" fmla="*/ 1722 h 1848"/>
                  <a:gd name="T80" fmla="*/ 1962 w 2424"/>
                  <a:gd name="T81" fmla="*/ 1660 h 1848"/>
                  <a:gd name="T82" fmla="*/ 1946 w 2424"/>
                  <a:gd name="T83" fmla="*/ 1577 h 1848"/>
                  <a:gd name="T84" fmla="*/ 1908 w 2424"/>
                  <a:gd name="T85" fmla="*/ 1224 h 1848"/>
                  <a:gd name="T86" fmla="*/ 1899 w 2424"/>
                  <a:gd name="T87" fmla="*/ 919 h 1848"/>
                  <a:gd name="T88" fmla="*/ 1888 w 2424"/>
                  <a:gd name="T89" fmla="*/ 810 h 1848"/>
                  <a:gd name="T90" fmla="*/ 1818 w 2424"/>
                  <a:gd name="T91" fmla="*/ 598 h 1848"/>
                  <a:gd name="T92" fmla="*/ 1779 w 2424"/>
                  <a:gd name="T93" fmla="*/ 516 h 1848"/>
                  <a:gd name="T94" fmla="*/ 1713 w 2424"/>
                  <a:gd name="T95" fmla="*/ 390 h 18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424" h="1848">
                    <a:moveTo>
                      <a:pt x="1732" y="316"/>
                    </a:moveTo>
                    <a:lnTo>
                      <a:pt x="1716" y="219"/>
                    </a:lnTo>
                    <a:lnTo>
                      <a:pt x="1674" y="98"/>
                    </a:lnTo>
                    <a:lnTo>
                      <a:pt x="1658" y="3"/>
                    </a:lnTo>
                    <a:lnTo>
                      <a:pt x="1658" y="0"/>
                    </a:lnTo>
                    <a:lnTo>
                      <a:pt x="1433" y="69"/>
                    </a:lnTo>
                    <a:lnTo>
                      <a:pt x="1372" y="66"/>
                    </a:lnTo>
                    <a:lnTo>
                      <a:pt x="1270" y="89"/>
                    </a:lnTo>
                    <a:lnTo>
                      <a:pt x="1209" y="112"/>
                    </a:lnTo>
                    <a:lnTo>
                      <a:pt x="1165" y="148"/>
                    </a:lnTo>
                    <a:lnTo>
                      <a:pt x="1127" y="195"/>
                    </a:lnTo>
                    <a:lnTo>
                      <a:pt x="1018" y="352"/>
                    </a:lnTo>
                    <a:lnTo>
                      <a:pt x="991" y="406"/>
                    </a:lnTo>
                    <a:lnTo>
                      <a:pt x="979" y="422"/>
                    </a:lnTo>
                    <a:lnTo>
                      <a:pt x="870" y="524"/>
                    </a:lnTo>
                    <a:lnTo>
                      <a:pt x="870" y="574"/>
                    </a:lnTo>
                    <a:lnTo>
                      <a:pt x="886" y="598"/>
                    </a:lnTo>
                    <a:lnTo>
                      <a:pt x="921" y="610"/>
                    </a:lnTo>
                    <a:lnTo>
                      <a:pt x="955" y="610"/>
                    </a:lnTo>
                    <a:lnTo>
                      <a:pt x="955" y="637"/>
                    </a:lnTo>
                    <a:lnTo>
                      <a:pt x="932" y="677"/>
                    </a:lnTo>
                    <a:lnTo>
                      <a:pt x="940" y="708"/>
                    </a:lnTo>
                    <a:lnTo>
                      <a:pt x="968" y="747"/>
                    </a:lnTo>
                    <a:lnTo>
                      <a:pt x="964" y="791"/>
                    </a:lnTo>
                    <a:lnTo>
                      <a:pt x="924" y="810"/>
                    </a:lnTo>
                    <a:lnTo>
                      <a:pt x="886" y="810"/>
                    </a:lnTo>
                    <a:lnTo>
                      <a:pt x="854" y="849"/>
                    </a:lnTo>
                    <a:lnTo>
                      <a:pt x="823" y="912"/>
                    </a:lnTo>
                    <a:lnTo>
                      <a:pt x="785" y="942"/>
                    </a:lnTo>
                    <a:lnTo>
                      <a:pt x="683" y="951"/>
                    </a:lnTo>
                    <a:lnTo>
                      <a:pt x="598" y="998"/>
                    </a:lnTo>
                    <a:lnTo>
                      <a:pt x="567" y="998"/>
                    </a:lnTo>
                    <a:lnTo>
                      <a:pt x="528" y="971"/>
                    </a:lnTo>
                    <a:lnTo>
                      <a:pt x="408" y="975"/>
                    </a:lnTo>
                    <a:lnTo>
                      <a:pt x="350" y="982"/>
                    </a:lnTo>
                    <a:lnTo>
                      <a:pt x="191" y="1036"/>
                    </a:lnTo>
                    <a:lnTo>
                      <a:pt x="136" y="1068"/>
                    </a:lnTo>
                    <a:lnTo>
                      <a:pt x="171" y="1186"/>
                    </a:lnTo>
                    <a:lnTo>
                      <a:pt x="205" y="1190"/>
                    </a:lnTo>
                    <a:lnTo>
                      <a:pt x="229" y="1249"/>
                    </a:lnTo>
                    <a:lnTo>
                      <a:pt x="233" y="1264"/>
                    </a:lnTo>
                    <a:lnTo>
                      <a:pt x="171" y="1334"/>
                    </a:lnTo>
                    <a:lnTo>
                      <a:pt x="163" y="1366"/>
                    </a:lnTo>
                    <a:lnTo>
                      <a:pt x="129" y="1401"/>
                    </a:lnTo>
                    <a:lnTo>
                      <a:pt x="93" y="1421"/>
                    </a:lnTo>
                    <a:lnTo>
                      <a:pt x="74" y="1453"/>
                    </a:lnTo>
                    <a:lnTo>
                      <a:pt x="51" y="1476"/>
                    </a:lnTo>
                    <a:lnTo>
                      <a:pt x="0" y="1507"/>
                    </a:lnTo>
                    <a:lnTo>
                      <a:pt x="0" y="1509"/>
                    </a:lnTo>
                    <a:lnTo>
                      <a:pt x="4" y="1507"/>
                    </a:lnTo>
                    <a:lnTo>
                      <a:pt x="4" y="1509"/>
                    </a:lnTo>
                    <a:lnTo>
                      <a:pt x="15" y="1640"/>
                    </a:lnTo>
                    <a:lnTo>
                      <a:pt x="1344" y="1370"/>
                    </a:lnTo>
                    <a:lnTo>
                      <a:pt x="1390" y="1413"/>
                    </a:lnTo>
                    <a:lnTo>
                      <a:pt x="1444" y="1428"/>
                    </a:lnTo>
                    <a:lnTo>
                      <a:pt x="1491" y="1530"/>
                    </a:lnTo>
                    <a:lnTo>
                      <a:pt x="1535" y="1565"/>
                    </a:lnTo>
                    <a:lnTo>
                      <a:pt x="1580" y="1570"/>
                    </a:lnTo>
                    <a:lnTo>
                      <a:pt x="1608" y="1588"/>
                    </a:lnTo>
                    <a:lnTo>
                      <a:pt x="1608" y="1590"/>
                    </a:lnTo>
                    <a:lnTo>
                      <a:pt x="1748" y="1644"/>
                    </a:lnTo>
                    <a:lnTo>
                      <a:pt x="1834" y="1660"/>
                    </a:lnTo>
                    <a:lnTo>
                      <a:pt x="1884" y="1684"/>
                    </a:lnTo>
                    <a:lnTo>
                      <a:pt x="1884" y="1722"/>
                    </a:lnTo>
                    <a:lnTo>
                      <a:pt x="1876" y="1777"/>
                    </a:lnTo>
                    <a:lnTo>
                      <a:pt x="1888" y="1839"/>
                    </a:lnTo>
                    <a:lnTo>
                      <a:pt x="1915" y="1848"/>
                    </a:lnTo>
                    <a:lnTo>
                      <a:pt x="1993" y="1828"/>
                    </a:lnTo>
                    <a:lnTo>
                      <a:pt x="2152" y="1769"/>
                    </a:lnTo>
                    <a:lnTo>
                      <a:pt x="2357" y="1617"/>
                    </a:lnTo>
                    <a:lnTo>
                      <a:pt x="2424" y="1546"/>
                    </a:lnTo>
                    <a:lnTo>
                      <a:pt x="2343" y="1518"/>
                    </a:lnTo>
                    <a:lnTo>
                      <a:pt x="2265" y="1597"/>
                    </a:lnTo>
                    <a:lnTo>
                      <a:pt x="2113" y="1671"/>
                    </a:lnTo>
                    <a:lnTo>
                      <a:pt x="2071" y="1668"/>
                    </a:lnTo>
                    <a:lnTo>
                      <a:pt x="2044" y="1655"/>
                    </a:lnTo>
                    <a:lnTo>
                      <a:pt x="2020" y="1668"/>
                    </a:lnTo>
                    <a:lnTo>
                      <a:pt x="1950" y="1742"/>
                    </a:lnTo>
                    <a:lnTo>
                      <a:pt x="1926" y="1745"/>
                    </a:lnTo>
                    <a:lnTo>
                      <a:pt x="1919" y="1722"/>
                    </a:lnTo>
                    <a:lnTo>
                      <a:pt x="1957" y="1691"/>
                    </a:lnTo>
                    <a:lnTo>
                      <a:pt x="1962" y="1660"/>
                    </a:lnTo>
                    <a:lnTo>
                      <a:pt x="1926" y="1621"/>
                    </a:lnTo>
                    <a:lnTo>
                      <a:pt x="1946" y="1577"/>
                    </a:lnTo>
                    <a:lnTo>
                      <a:pt x="1946" y="1424"/>
                    </a:lnTo>
                    <a:lnTo>
                      <a:pt x="1908" y="1224"/>
                    </a:lnTo>
                    <a:lnTo>
                      <a:pt x="1888" y="1115"/>
                    </a:lnTo>
                    <a:lnTo>
                      <a:pt x="1899" y="919"/>
                    </a:lnTo>
                    <a:lnTo>
                      <a:pt x="1899" y="915"/>
                    </a:lnTo>
                    <a:lnTo>
                      <a:pt x="1888" y="810"/>
                    </a:lnTo>
                    <a:lnTo>
                      <a:pt x="1830" y="603"/>
                    </a:lnTo>
                    <a:lnTo>
                      <a:pt x="1818" y="598"/>
                    </a:lnTo>
                    <a:lnTo>
                      <a:pt x="1763" y="571"/>
                    </a:lnTo>
                    <a:lnTo>
                      <a:pt x="1779" y="516"/>
                    </a:lnTo>
                    <a:lnTo>
                      <a:pt x="1763" y="477"/>
                    </a:lnTo>
                    <a:lnTo>
                      <a:pt x="1713" y="390"/>
                    </a:lnTo>
                    <a:lnTo>
                      <a:pt x="1732" y="3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59" name="Freeform 25">
                <a:extLst>
                  <a:ext uri="{FF2B5EF4-FFF2-40B4-BE49-F238E27FC236}">
                    <a16:creationId xmlns:a16="http://schemas.microsoft.com/office/drawing/2014/main" id="{C45F8277-C2F8-DA17-B0DC-4C678CB35D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34" y="973"/>
                <a:ext cx="373" cy="196"/>
              </a:xfrm>
              <a:custGeom>
                <a:avLst/>
                <a:gdLst>
                  <a:gd name="T0" fmla="*/ 609 w 1118"/>
                  <a:gd name="T1" fmla="*/ 90 h 588"/>
                  <a:gd name="T2" fmla="*/ 567 w 1118"/>
                  <a:gd name="T3" fmla="*/ 106 h 588"/>
                  <a:gd name="T4" fmla="*/ 241 w 1118"/>
                  <a:gd name="T5" fmla="*/ 180 h 588"/>
                  <a:gd name="T6" fmla="*/ 238 w 1118"/>
                  <a:gd name="T7" fmla="*/ 182 h 588"/>
                  <a:gd name="T8" fmla="*/ 15 w 1118"/>
                  <a:gd name="T9" fmla="*/ 231 h 588"/>
                  <a:gd name="T10" fmla="*/ 11 w 1118"/>
                  <a:gd name="T11" fmla="*/ 231 h 588"/>
                  <a:gd name="T12" fmla="*/ 0 w 1118"/>
                  <a:gd name="T13" fmla="*/ 427 h 588"/>
                  <a:gd name="T14" fmla="*/ 20 w 1118"/>
                  <a:gd name="T15" fmla="*/ 536 h 588"/>
                  <a:gd name="T16" fmla="*/ 527 w 1118"/>
                  <a:gd name="T17" fmla="*/ 420 h 588"/>
                  <a:gd name="T18" fmla="*/ 633 w 1118"/>
                  <a:gd name="T19" fmla="*/ 395 h 588"/>
                  <a:gd name="T20" fmla="*/ 663 w 1118"/>
                  <a:gd name="T21" fmla="*/ 420 h 588"/>
                  <a:gd name="T22" fmla="*/ 730 w 1118"/>
                  <a:gd name="T23" fmla="*/ 502 h 588"/>
                  <a:gd name="T24" fmla="*/ 781 w 1118"/>
                  <a:gd name="T25" fmla="*/ 588 h 588"/>
                  <a:gd name="T26" fmla="*/ 835 w 1118"/>
                  <a:gd name="T27" fmla="*/ 561 h 588"/>
                  <a:gd name="T28" fmla="*/ 826 w 1118"/>
                  <a:gd name="T29" fmla="*/ 518 h 588"/>
                  <a:gd name="T30" fmla="*/ 843 w 1118"/>
                  <a:gd name="T31" fmla="*/ 490 h 588"/>
                  <a:gd name="T32" fmla="*/ 897 w 1118"/>
                  <a:gd name="T33" fmla="*/ 458 h 588"/>
                  <a:gd name="T34" fmla="*/ 913 w 1118"/>
                  <a:gd name="T35" fmla="*/ 521 h 588"/>
                  <a:gd name="T36" fmla="*/ 901 w 1118"/>
                  <a:gd name="T37" fmla="*/ 552 h 588"/>
                  <a:gd name="T38" fmla="*/ 906 w 1118"/>
                  <a:gd name="T39" fmla="*/ 557 h 588"/>
                  <a:gd name="T40" fmla="*/ 967 w 1118"/>
                  <a:gd name="T41" fmla="*/ 485 h 588"/>
                  <a:gd name="T42" fmla="*/ 1118 w 1118"/>
                  <a:gd name="T43" fmla="*/ 420 h 588"/>
                  <a:gd name="T44" fmla="*/ 1095 w 1118"/>
                  <a:gd name="T45" fmla="*/ 317 h 588"/>
                  <a:gd name="T46" fmla="*/ 1056 w 1118"/>
                  <a:gd name="T47" fmla="*/ 274 h 588"/>
                  <a:gd name="T48" fmla="*/ 1022 w 1118"/>
                  <a:gd name="T49" fmla="*/ 259 h 588"/>
                  <a:gd name="T50" fmla="*/ 982 w 1118"/>
                  <a:gd name="T51" fmla="*/ 263 h 588"/>
                  <a:gd name="T52" fmla="*/ 975 w 1118"/>
                  <a:gd name="T53" fmla="*/ 271 h 588"/>
                  <a:gd name="T54" fmla="*/ 994 w 1118"/>
                  <a:gd name="T55" fmla="*/ 294 h 588"/>
                  <a:gd name="T56" fmla="*/ 1022 w 1118"/>
                  <a:gd name="T57" fmla="*/ 278 h 588"/>
                  <a:gd name="T58" fmla="*/ 1060 w 1118"/>
                  <a:gd name="T59" fmla="*/ 310 h 588"/>
                  <a:gd name="T60" fmla="*/ 1076 w 1118"/>
                  <a:gd name="T61" fmla="*/ 364 h 588"/>
                  <a:gd name="T62" fmla="*/ 1040 w 1118"/>
                  <a:gd name="T63" fmla="*/ 395 h 588"/>
                  <a:gd name="T64" fmla="*/ 998 w 1118"/>
                  <a:gd name="T65" fmla="*/ 415 h 588"/>
                  <a:gd name="T66" fmla="*/ 931 w 1118"/>
                  <a:gd name="T67" fmla="*/ 404 h 588"/>
                  <a:gd name="T68" fmla="*/ 859 w 1118"/>
                  <a:gd name="T69" fmla="*/ 294 h 588"/>
                  <a:gd name="T70" fmla="*/ 815 w 1118"/>
                  <a:gd name="T71" fmla="*/ 243 h 588"/>
                  <a:gd name="T72" fmla="*/ 781 w 1118"/>
                  <a:gd name="T73" fmla="*/ 243 h 588"/>
                  <a:gd name="T74" fmla="*/ 761 w 1118"/>
                  <a:gd name="T75" fmla="*/ 259 h 588"/>
                  <a:gd name="T76" fmla="*/ 726 w 1118"/>
                  <a:gd name="T77" fmla="*/ 208 h 588"/>
                  <a:gd name="T78" fmla="*/ 730 w 1118"/>
                  <a:gd name="T79" fmla="*/ 180 h 588"/>
                  <a:gd name="T80" fmla="*/ 777 w 1118"/>
                  <a:gd name="T81" fmla="*/ 83 h 588"/>
                  <a:gd name="T82" fmla="*/ 723 w 1118"/>
                  <a:gd name="T83" fmla="*/ 0 h 588"/>
                  <a:gd name="T84" fmla="*/ 649 w 1118"/>
                  <a:gd name="T85" fmla="*/ 32 h 588"/>
                  <a:gd name="T86" fmla="*/ 609 w 1118"/>
                  <a:gd name="T87" fmla="*/ 90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18" h="588">
                    <a:moveTo>
                      <a:pt x="609" y="90"/>
                    </a:moveTo>
                    <a:lnTo>
                      <a:pt x="567" y="106"/>
                    </a:lnTo>
                    <a:lnTo>
                      <a:pt x="241" y="180"/>
                    </a:lnTo>
                    <a:lnTo>
                      <a:pt x="238" y="182"/>
                    </a:lnTo>
                    <a:lnTo>
                      <a:pt x="15" y="231"/>
                    </a:lnTo>
                    <a:lnTo>
                      <a:pt x="11" y="231"/>
                    </a:lnTo>
                    <a:lnTo>
                      <a:pt x="0" y="427"/>
                    </a:lnTo>
                    <a:lnTo>
                      <a:pt x="20" y="536"/>
                    </a:lnTo>
                    <a:lnTo>
                      <a:pt x="527" y="420"/>
                    </a:lnTo>
                    <a:lnTo>
                      <a:pt x="633" y="395"/>
                    </a:lnTo>
                    <a:lnTo>
                      <a:pt x="663" y="420"/>
                    </a:lnTo>
                    <a:lnTo>
                      <a:pt x="730" y="502"/>
                    </a:lnTo>
                    <a:lnTo>
                      <a:pt x="781" y="588"/>
                    </a:lnTo>
                    <a:lnTo>
                      <a:pt x="835" y="561"/>
                    </a:lnTo>
                    <a:lnTo>
                      <a:pt x="826" y="518"/>
                    </a:lnTo>
                    <a:lnTo>
                      <a:pt x="843" y="490"/>
                    </a:lnTo>
                    <a:lnTo>
                      <a:pt x="897" y="458"/>
                    </a:lnTo>
                    <a:lnTo>
                      <a:pt x="913" y="521"/>
                    </a:lnTo>
                    <a:lnTo>
                      <a:pt x="901" y="552"/>
                    </a:lnTo>
                    <a:lnTo>
                      <a:pt x="906" y="557"/>
                    </a:lnTo>
                    <a:lnTo>
                      <a:pt x="967" y="485"/>
                    </a:lnTo>
                    <a:lnTo>
                      <a:pt x="1118" y="420"/>
                    </a:lnTo>
                    <a:lnTo>
                      <a:pt x="1095" y="317"/>
                    </a:lnTo>
                    <a:lnTo>
                      <a:pt x="1056" y="274"/>
                    </a:lnTo>
                    <a:lnTo>
                      <a:pt x="1022" y="259"/>
                    </a:lnTo>
                    <a:lnTo>
                      <a:pt x="982" y="263"/>
                    </a:lnTo>
                    <a:lnTo>
                      <a:pt x="975" y="271"/>
                    </a:lnTo>
                    <a:lnTo>
                      <a:pt x="994" y="294"/>
                    </a:lnTo>
                    <a:lnTo>
                      <a:pt x="1022" y="278"/>
                    </a:lnTo>
                    <a:lnTo>
                      <a:pt x="1060" y="310"/>
                    </a:lnTo>
                    <a:lnTo>
                      <a:pt x="1076" y="364"/>
                    </a:lnTo>
                    <a:lnTo>
                      <a:pt x="1040" y="395"/>
                    </a:lnTo>
                    <a:lnTo>
                      <a:pt x="998" y="415"/>
                    </a:lnTo>
                    <a:lnTo>
                      <a:pt x="931" y="404"/>
                    </a:lnTo>
                    <a:lnTo>
                      <a:pt x="859" y="294"/>
                    </a:lnTo>
                    <a:lnTo>
                      <a:pt x="815" y="243"/>
                    </a:lnTo>
                    <a:lnTo>
                      <a:pt x="781" y="243"/>
                    </a:lnTo>
                    <a:lnTo>
                      <a:pt x="761" y="259"/>
                    </a:lnTo>
                    <a:lnTo>
                      <a:pt x="726" y="208"/>
                    </a:lnTo>
                    <a:lnTo>
                      <a:pt x="730" y="180"/>
                    </a:lnTo>
                    <a:lnTo>
                      <a:pt x="777" y="83"/>
                    </a:lnTo>
                    <a:lnTo>
                      <a:pt x="723" y="0"/>
                    </a:lnTo>
                    <a:lnTo>
                      <a:pt x="649" y="32"/>
                    </a:lnTo>
                    <a:lnTo>
                      <a:pt x="609" y="9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0" name="Freeform 26">
                <a:extLst>
                  <a:ext uri="{FF2B5EF4-FFF2-40B4-BE49-F238E27FC236}">
                    <a16:creationId xmlns:a16="http://schemas.microsoft.com/office/drawing/2014/main" id="{0555930E-41C2-4706-27BE-803F33EAF2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7" y="1200"/>
                <a:ext cx="636" cy="414"/>
              </a:xfrm>
              <a:custGeom>
                <a:avLst/>
                <a:gdLst>
                  <a:gd name="T0" fmla="*/ 1592 w 1907"/>
                  <a:gd name="T1" fmla="*/ 43 h 1241"/>
                  <a:gd name="T2" fmla="*/ 1546 w 1907"/>
                  <a:gd name="T3" fmla="*/ 0 h 1241"/>
                  <a:gd name="T4" fmla="*/ 217 w 1907"/>
                  <a:gd name="T5" fmla="*/ 270 h 1241"/>
                  <a:gd name="T6" fmla="*/ 206 w 1907"/>
                  <a:gd name="T7" fmla="*/ 139 h 1241"/>
                  <a:gd name="T8" fmla="*/ 202 w 1907"/>
                  <a:gd name="T9" fmla="*/ 139 h 1241"/>
                  <a:gd name="T10" fmla="*/ 101 w 1907"/>
                  <a:gd name="T11" fmla="*/ 242 h 1241"/>
                  <a:gd name="T12" fmla="*/ 77 w 1907"/>
                  <a:gd name="T13" fmla="*/ 251 h 1241"/>
                  <a:gd name="T14" fmla="*/ 1 w 1907"/>
                  <a:gd name="T15" fmla="*/ 309 h 1241"/>
                  <a:gd name="T16" fmla="*/ 0 w 1907"/>
                  <a:gd name="T17" fmla="*/ 309 h 1241"/>
                  <a:gd name="T18" fmla="*/ 86 w 1907"/>
                  <a:gd name="T19" fmla="*/ 866 h 1241"/>
                  <a:gd name="T20" fmla="*/ 152 w 1907"/>
                  <a:gd name="T21" fmla="*/ 1241 h 1241"/>
                  <a:gd name="T22" fmla="*/ 474 w 1907"/>
                  <a:gd name="T23" fmla="*/ 1198 h 1241"/>
                  <a:gd name="T24" fmla="*/ 1619 w 1907"/>
                  <a:gd name="T25" fmla="*/ 967 h 1241"/>
                  <a:gd name="T26" fmla="*/ 1643 w 1907"/>
                  <a:gd name="T27" fmla="*/ 944 h 1241"/>
                  <a:gd name="T28" fmla="*/ 1682 w 1907"/>
                  <a:gd name="T29" fmla="*/ 916 h 1241"/>
                  <a:gd name="T30" fmla="*/ 1724 w 1907"/>
                  <a:gd name="T31" fmla="*/ 916 h 1241"/>
                  <a:gd name="T32" fmla="*/ 1744 w 1907"/>
                  <a:gd name="T33" fmla="*/ 900 h 1241"/>
                  <a:gd name="T34" fmla="*/ 1791 w 1907"/>
                  <a:gd name="T35" fmla="*/ 877 h 1241"/>
                  <a:gd name="T36" fmla="*/ 1814 w 1907"/>
                  <a:gd name="T37" fmla="*/ 826 h 1241"/>
                  <a:gd name="T38" fmla="*/ 1845 w 1907"/>
                  <a:gd name="T39" fmla="*/ 783 h 1241"/>
                  <a:gd name="T40" fmla="*/ 1907 w 1907"/>
                  <a:gd name="T41" fmla="*/ 724 h 1241"/>
                  <a:gd name="T42" fmla="*/ 1907 w 1907"/>
                  <a:gd name="T43" fmla="*/ 709 h 1241"/>
                  <a:gd name="T44" fmla="*/ 1795 w 1907"/>
                  <a:gd name="T45" fmla="*/ 635 h 1241"/>
                  <a:gd name="T46" fmla="*/ 1775 w 1907"/>
                  <a:gd name="T47" fmla="*/ 583 h 1241"/>
                  <a:gd name="T48" fmla="*/ 1724 w 1907"/>
                  <a:gd name="T49" fmla="*/ 579 h 1241"/>
                  <a:gd name="T50" fmla="*/ 1721 w 1907"/>
                  <a:gd name="T51" fmla="*/ 556 h 1241"/>
                  <a:gd name="T52" fmla="*/ 1706 w 1907"/>
                  <a:gd name="T53" fmla="*/ 501 h 1241"/>
                  <a:gd name="T54" fmla="*/ 1748 w 1907"/>
                  <a:gd name="T55" fmla="*/ 482 h 1241"/>
                  <a:gd name="T56" fmla="*/ 1751 w 1907"/>
                  <a:gd name="T57" fmla="*/ 435 h 1241"/>
                  <a:gd name="T58" fmla="*/ 1728 w 1907"/>
                  <a:gd name="T59" fmla="*/ 411 h 1241"/>
                  <a:gd name="T60" fmla="*/ 1728 w 1907"/>
                  <a:gd name="T61" fmla="*/ 379 h 1241"/>
                  <a:gd name="T62" fmla="*/ 1768 w 1907"/>
                  <a:gd name="T63" fmla="*/ 321 h 1241"/>
                  <a:gd name="T64" fmla="*/ 1768 w 1907"/>
                  <a:gd name="T65" fmla="*/ 262 h 1241"/>
                  <a:gd name="T66" fmla="*/ 1808 w 1907"/>
                  <a:gd name="T67" fmla="*/ 220 h 1241"/>
                  <a:gd name="T68" fmla="*/ 1810 w 1907"/>
                  <a:gd name="T69" fmla="*/ 218 h 1241"/>
                  <a:gd name="T70" fmla="*/ 1782 w 1907"/>
                  <a:gd name="T71" fmla="*/ 200 h 1241"/>
                  <a:gd name="T72" fmla="*/ 1737 w 1907"/>
                  <a:gd name="T73" fmla="*/ 195 h 1241"/>
                  <a:gd name="T74" fmla="*/ 1693 w 1907"/>
                  <a:gd name="T75" fmla="*/ 160 h 1241"/>
                  <a:gd name="T76" fmla="*/ 1646 w 1907"/>
                  <a:gd name="T77" fmla="*/ 58 h 1241"/>
                  <a:gd name="T78" fmla="*/ 1592 w 1907"/>
                  <a:gd name="T79" fmla="*/ 43 h 1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907" h="1241">
                    <a:moveTo>
                      <a:pt x="1592" y="43"/>
                    </a:moveTo>
                    <a:lnTo>
                      <a:pt x="1546" y="0"/>
                    </a:lnTo>
                    <a:lnTo>
                      <a:pt x="217" y="270"/>
                    </a:lnTo>
                    <a:lnTo>
                      <a:pt x="206" y="139"/>
                    </a:lnTo>
                    <a:lnTo>
                      <a:pt x="202" y="139"/>
                    </a:lnTo>
                    <a:lnTo>
                      <a:pt x="101" y="242"/>
                    </a:lnTo>
                    <a:lnTo>
                      <a:pt x="77" y="251"/>
                    </a:lnTo>
                    <a:lnTo>
                      <a:pt x="1" y="309"/>
                    </a:lnTo>
                    <a:lnTo>
                      <a:pt x="0" y="309"/>
                    </a:lnTo>
                    <a:lnTo>
                      <a:pt x="86" y="866"/>
                    </a:lnTo>
                    <a:lnTo>
                      <a:pt x="152" y="1241"/>
                    </a:lnTo>
                    <a:lnTo>
                      <a:pt x="474" y="1198"/>
                    </a:lnTo>
                    <a:lnTo>
                      <a:pt x="1619" y="967"/>
                    </a:lnTo>
                    <a:lnTo>
                      <a:pt x="1643" y="944"/>
                    </a:lnTo>
                    <a:lnTo>
                      <a:pt x="1682" y="916"/>
                    </a:lnTo>
                    <a:lnTo>
                      <a:pt x="1724" y="916"/>
                    </a:lnTo>
                    <a:lnTo>
                      <a:pt x="1744" y="900"/>
                    </a:lnTo>
                    <a:lnTo>
                      <a:pt x="1791" y="877"/>
                    </a:lnTo>
                    <a:lnTo>
                      <a:pt x="1814" y="826"/>
                    </a:lnTo>
                    <a:lnTo>
                      <a:pt x="1845" y="783"/>
                    </a:lnTo>
                    <a:lnTo>
                      <a:pt x="1907" y="724"/>
                    </a:lnTo>
                    <a:lnTo>
                      <a:pt x="1907" y="709"/>
                    </a:lnTo>
                    <a:lnTo>
                      <a:pt x="1795" y="635"/>
                    </a:lnTo>
                    <a:lnTo>
                      <a:pt x="1775" y="583"/>
                    </a:lnTo>
                    <a:lnTo>
                      <a:pt x="1724" y="579"/>
                    </a:lnTo>
                    <a:lnTo>
                      <a:pt x="1721" y="556"/>
                    </a:lnTo>
                    <a:lnTo>
                      <a:pt x="1706" y="501"/>
                    </a:lnTo>
                    <a:lnTo>
                      <a:pt x="1748" y="482"/>
                    </a:lnTo>
                    <a:lnTo>
                      <a:pt x="1751" y="435"/>
                    </a:lnTo>
                    <a:lnTo>
                      <a:pt x="1728" y="411"/>
                    </a:lnTo>
                    <a:lnTo>
                      <a:pt x="1728" y="379"/>
                    </a:lnTo>
                    <a:lnTo>
                      <a:pt x="1768" y="321"/>
                    </a:lnTo>
                    <a:lnTo>
                      <a:pt x="1768" y="262"/>
                    </a:lnTo>
                    <a:lnTo>
                      <a:pt x="1808" y="220"/>
                    </a:lnTo>
                    <a:lnTo>
                      <a:pt x="1810" y="218"/>
                    </a:lnTo>
                    <a:lnTo>
                      <a:pt x="1782" y="200"/>
                    </a:lnTo>
                    <a:lnTo>
                      <a:pt x="1737" y="195"/>
                    </a:lnTo>
                    <a:lnTo>
                      <a:pt x="1693" y="160"/>
                    </a:lnTo>
                    <a:lnTo>
                      <a:pt x="1646" y="58"/>
                    </a:lnTo>
                    <a:lnTo>
                      <a:pt x="1592" y="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1" name="Freeform 27">
                <a:extLst>
                  <a:ext uri="{FF2B5EF4-FFF2-40B4-BE49-F238E27FC236}">
                    <a16:creationId xmlns:a16="http://schemas.microsoft.com/office/drawing/2014/main" id="{3FC8489C-F81A-5A3D-E8F4-F022D9DB65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06" y="1274"/>
                <a:ext cx="149" cy="340"/>
              </a:xfrm>
              <a:custGeom>
                <a:avLst/>
                <a:gdLst>
                  <a:gd name="T0" fmla="*/ 104 w 446"/>
                  <a:gd name="T1" fmla="*/ 0 h 1021"/>
                  <a:gd name="T2" fmla="*/ 102 w 446"/>
                  <a:gd name="T3" fmla="*/ 0 h 1021"/>
                  <a:gd name="T4" fmla="*/ 62 w 446"/>
                  <a:gd name="T5" fmla="*/ 42 h 1021"/>
                  <a:gd name="T6" fmla="*/ 62 w 446"/>
                  <a:gd name="T7" fmla="*/ 101 h 1021"/>
                  <a:gd name="T8" fmla="*/ 22 w 446"/>
                  <a:gd name="T9" fmla="*/ 159 h 1021"/>
                  <a:gd name="T10" fmla="*/ 22 w 446"/>
                  <a:gd name="T11" fmla="*/ 191 h 1021"/>
                  <a:gd name="T12" fmla="*/ 45 w 446"/>
                  <a:gd name="T13" fmla="*/ 215 h 1021"/>
                  <a:gd name="T14" fmla="*/ 42 w 446"/>
                  <a:gd name="T15" fmla="*/ 262 h 1021"/>
                  <a:gd name="T16" fmla="*/ 0 w 446"/>
                  <a:gd name="T17" fmla="*/ 281 h 1021"/>
                  <a:gd name="T18" fmla="*/ 15 w 446"/>
                  <a:gd name="T19" fmla="*/ 336 h 1021"/>
                  <a:gd name="T20" fmla="*/ 18 w 446"/>
                  <a:gd name="T21" fmla="*/ 359 h 1021"/>
                  <a:gd name="T22" fmla="*/ 69 w 446"/>
                  <a:gd name="T23" fmla="*/ 363 h 1021"/>
                  <a:gd name="T24" fmla="*/ 89 w 446"/>
                  <a:gd name="T25" fmla="*/ 415 h 1021"/>
                  <a:gd name="T26" fmla="*/ 201 w 446"/>
                  <a:gd name="T27" fmla="*/ 489 h 1021"/>
                  <a:gd name="T28" fmla="*/ 201 w 446"/>
                  <a:gd name="T29" fmla="*/ 504 h 1021"/>
                  <a:gd name="T30" fmla="*/ 139 w 446"/>
                  <a:gd name="T31" fmla="*/ 563 h 1021"/>
                  <a:gd name="T32" fmla="*/ 108 w 446"/>
                  <a:gd name="T33" fmla="*/ 606 h 1021"/>
                  <a:gd name="T34" fmla="*/ 85 w 446"/>
                  <a:gd name="T35" fmla="*/ 657 h 1021"/>
                  <a:gd name="T36" fmla="*/ 38 w 446"/>
                  <a:gd name="T37" fmla="*/ 680 h 1021"/>
                  <a:gd name="T38" fmla="*/ 18 w 446"/>
                  <a:gd name="T39" fmla="*/ 696 h 1021"/>
                  <a:gd name="T40" fmla="*/ 0 w 446"/>
                  <a:gd name="T41" fmla="*/ 767 h 1021"/>
                  <a:gd name="T42" fmla="*/ 22 w 446"/>
                  <a:gd name="T43" fmla="*/ 814 h 1021"/>
                  <a:gd name="T44" fmla="*/ 85 w 446"/>
                  <a:gd name="T45" fmla="*/ 868 h 1021"/>
                  <a:gd name="T46" fmla="*/ 174 w 446"/>
                  <a:gd name="T47" fmla="*/ 908 h 1021"/>
                  <a:gd name="T48" fmla="*/ 252 w 446"/>
                  <a:gd name="T49" fmla="*/ 924 h 1021"/>
                  <a:gd name="T50" fmla="*/ 255 w 446"/>
                  <a:gd name="T51" fmla="*/ 951 h 1021"/>
                  <a:gd name="T52" fmla="*/ 239 w 446"/>
                  <a:gd name="T53" fmla="*/ 971 h 1021"/>
                  <a:gd name="T54" fmla="*/ 244 w 446"/>
                  <a:gd name="T55" fmla="*/ 1021 h 1021"/>
                  <a:gd name="T56" fmla="*/ 259 w 446"/>
                  <a:gd name="T57" fmla="*/ 1021 h 1021"/>
                  <a:gd name="T58" fmla="*/ 299 w 446"/>
                  <a:gd name="T59" fmla="*/ 974 h 1021"/>
                  <a:gd name="T60" fmla="*/ 314 w 446"/>
                  <a:gd name="T61" fmla="*/ 884 h 1021"/>
                  <a:gd name="T62" fmla="*/ 364 w 446"/>
                  <a:gd name="T63" fmla="*/ 806 h 1021"/>
                  <a:gd name="T64" fmla="*/ 422 w 446"/>
                  <a:gd name="T65" fmla="*/ 680 h 1021"/>
                  <a:gd name="T66" fmla="*/ 446 w 446"/>
                  <a:gd name="T67" fmla="*/ 579 h 1021"/>
                  <a:gd name="T68" fmla="*/ 435 w 446"/>
                  <a:gd name="T69" fmla="*/ 556 h 1021"/>
                  <a:gd name="T70" fmla="*/ 430 w 446"/>
                  <a:gd name="T71" fmla="*/ 379 h 1021"/>
                  <a:gd name="T72" fmla="*/ 399 w 446"/>
                  <a:gd name="T73" fmla="*/ 312 h 1021"/>
                  <a:gd name="T74" fmla="*/ 380 w 446"/>
                  <a:gd name="T75" fmla="*/ 328 h 1021"/>
                  <a:gd name="T76" fmla="*/ 326 w 446"/>
                  <a:gd name="T77" fmla="*/ 336 h 1021"/>
                  <a:gd name="T78" fmla="*/ 317 w 446"/>
                  <a:gd name="T79" fmla="*/ 328 h 1021"/>
                  <a:gd name="T80" fmla="*/ 380 w 446"/>
                  <a:gd name="T81" fmla="*/ 273 h 1021"/>
                  <a:gd name="T82" fmla="*/ 380 w 446"/>
                  <a:gd name="T83" fmla="*/ 249 h 1021"/>
                  <a:gd name="T84" fmla="*/ 372 w 446"/>
                  <a:gd name="T85" fmla="*/ 187 h 1021"/>
                  <a:gd name="T86" fmla="*/ 380 w 446"/>
                  <a:gd name="T87" fmla="*/ 132 h 1021"/>
                  <a:gd name="T88" fmla="*/ 380 w 446"/>
                  <a:gd name="T89" fmla="*/ 94 h 1021"/>
                  <a:gd name="T90" fmla="*/ 330 w 446"/>
                  <a:gd name="T91" fmla="*/ 70 h 1021"/>
                  <a:gd name="T92" fmla="*/ 244 w 446"/>
                  <a:gd name="T93" fmla="*/ 54 h 1021"/>
                  <a:gd name="T94" fmla="*/ 104 w 446"/>
                  <a:gd name="T95" fmla="*/ 0 h 10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446" h="1021">
                    <a:moveTo>
                      <a:pt x="104" y="0"/>
                    </a:moveTo>
                    <a:lnTo>
                      <a:pt x="102" y="0"/>
                    </a:lnTo>
                    <a:lnTo>
                      <a:pt x="62" y="42"/>
                    </a:lnTo>
                    <a:lnTo>
                      <a:pt x="62" y="101"/>
                    </a:lnTo>
                    <a:lnTo>
                      <a:pt x="22" y="159"/>
                    </a:lnTo>
                    <a:lnTo>
                      <a:pt x="22" y="191"/>
                    </a:lnTo>
                    <a:lnTo>
                      <a:pt x="45" y="215"/>
                    </a:lnTo>
                    <a:lnTo>
                      <a:pt x="42" y="262"/>
                    </a:lnTo>
                    <a:lnTo>
                      <a:pt x="0" y="281"/>
                    </a:lnTo>
                    <a:lnTo>
                      <a:pt x="15" y="336"/>
                    </a:lnTo>
                    <a:lnTo>
                      <a:pt x="18" y="359"/>
                    </a:lnTo>
                    <a:lnTo>
                      <a:pt x="69" y="363"/>
                    </a:lnTo>
                    <a:lnTo>
                      <a:pt x="89" y="415"/>
                    </a:lnTo>
                    <a:lnTo>
                      <a:pt x="201" y="489"/>
                    </a:lnTo>
                    <a:lnTo>
                      <a:pt x="201" y="504"/>
                    </a:lnTo>
                    <a:lnTo>
                      <a:pt x="139" y="563"/>
                    </a:lnTo>
                    <a:lnTo>
                      <a:pt x="108" y="606"/>
                    </a:lnTo>
                    <a:lnTo>
                      <a:pt x="85" y="657"/>
                    </a:lnTo>
                    <a:lnTo>
                      <a:pt x="38" y="680"/>
                    </a:lnTo>
                    <a:lnTo>
                      <a:pt x="18" y="696"/>
                    </a:lnTo>
                    <a:lnTo>
                      <a:pt x="0" y="767"/>
                    </a:lnTo>
                    <a:lnTo>
                      <a:pt x="22" y="814"/>
                    </a:lnTo>
                    <a:lnTo>
                      <a:pt x="85" y="868"/>
                    </a:lnTo>
                    <a:lnTo>
                      <a:pt x="174" y="908"/>
                    </a:lnTo>
                    <a:lnTo>
                      <a:pt x="252" y="924"/>
                    </a:lnTo>
                    <a:lnTo>
                      <a:pt x="255" y="951"/>
                    </a:lnTo>
                    <a:lnTo>
                      <a:pt x="239" y="971"/>
                    </a:lnTo>
                    <a:lnTo>
                      <a:pt x="244" y="1021"/>
                    </a:lnTo>
                    <a:lnTo>
                      <a:pt x="259" y="1021"/>
                    </a:lnTo>
                    <a:lnTo>
                      <a:pt x="299" y="974"/>
                    </a:lnTo>
                    <a:lnTo>
                      <a:pt x="314" y="884"/>
                    </a:lnTo>
                    <a:lnTo>
                      <a:pt x="364" y="806"/>
                    </a:lnTo>
                    <a:lnTo>
                      <a:pt x="422" y="680"/>
                    </a:lnTo>
                    <a:lnTo>
                      <a:pt x="446" y="579"/>
                    </a:lnTo>
                    <a:lnTo>
                      <a:pt x="435" y="556"/>
                    </a:lnTo>
                    <a:lnTo>
                      <a:pt x="430" y="379"/>
                    </a:lnTo>
                    <a:lnTo>
                      <a:pt x="399" y="312"/>
                    </a:lnTo>
                    <a:lnTo>
                      <a:pt x="380" y="328"/>
                    </a:lnTo>
                    <a:lnTo>
                      <a:pt x="326" y="336"/>
                    </a:lnTo>
                    <a:lnTo>
                      <a:pt x="317" y="328"/>
                    </a:lnTo>
                    <a:lnTo>
                      <a:pt x="380" y="273"/>
                    </a:lnTo>
                    <a:lnTo>
                      <a:pt x="380" y="249"/>
                    </a:lnTo>
                    <a:lnTo>
                      <a:pt x="372" y="187"/>
                    </a:lnTo>
                    <a:lnTo>
                      <a:pt x="380" y="132"/>
                    </a:lnTo>
                    <a:lnTo>
                      <a:pt x="380" y="94"/>
                    </a:lnTo>
                    <a:lnTo>
                      <a:pt x="330" y="70"/>
                    </a:lnTo>
                    <a:lnTo>
                      <a:pt x="244" y="54"/>
                    </a:lnTo>
                    <a:lnTo>
                      <a:pt x="10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2" name="Freeform 28">
                <a:extLst>
                  <a:ext uri="{FF2B5EF4-FFF2-40B4-BE49-F238E27FC236}">
                    <a16:creationId xmlns:a16="http://schemas.microsoft.com/office/drawing/2014/main" id="{4A6A2F87-0943-DA6C-15C2-5EE23F2941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10" y="1105"/>
                <a:ext cx="84" cy="102"/>
              </a:xfrm>
              <a:custGeom>
                <a:avLst/>
                <a:gdLst>
                  <a:gd name="T0" fmla="*/ 136 w 254"/>
                  <a:gd name="T1" fmla="*/ 25 h 307"/>
                  <a:gd name="T2" fmla="*/ 106 w 254"/>
                  <a:gd name="T3" fmla="*/ 0 h 307"/>
                  <a:gd name="T4" fmla="*/ 0 w 254"/>
                  <a:gd name="T5" fmla="*/ 25 h 307"/>
                  <a:gd name="T6" fmla="*/ 67 w 254"/>
                  <a:gd name="T7" fmla="*/ 307 h 307"/>
                  <a:gd name="T8" fmla="*/ 254 w 254"/>
                  <a:gd name="T9" fmla="*/ 193 h 307"/>
                  <a:gd name="T10" fmla="*/ 203 w 254"/>
                  <a:gd name="T11" fmla="*/ 107 h 307"/>
                  <a:gd name="T12" fmla="*/ 136 w 254"/>
                  <a:gd name="T13" fmla="*/ 25 h 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4" h="307">
                    <a:moveTo>
                      <a:pt x="136" y="25"/>
                    </a:moveTo>
                    <a:lnTo>
                      <a:pt x="106" y="0"/>
                    </a:lnTo>
                    <a:lnTo>
                      <a:pt x="0" y="25"/>
                    </a:lnTo>
                    <a:lnTo>
                      <a:pt x="67" y="307"/>
                    </a:lnTo>
                    <a:lnTo>
                      <a:pt x="254" y="193"/>
                    </a:lnTo>
                    <a:lnTo>
                      <a:pt x="203" y="107"/>
                    </a:lnTo>
                    <a:lnTo>
                      <a:pt x="136" y="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3" name="Freeform 29">
                <a:extLst>
                  <a:ext uri="{FF2B5EF4-FFF2-40B4-BE49-F238E27FC236}">
                    <a16:creationId xmlns:a16="http://schemas.microsoft.com/office/drawing/2014/main" id="{5950234C-677E-F93F-A3DA-9EE49069F9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41" y="1113"/>
                <a:ext cx="191" cy="184"/>
              </a:xfrm>
              <a:custGeom>
                <a:avLst/>
                <a:gdLst>
                  <a:gd name="T0" fmla="*/ 574 w 574"/>
                  <a:gd name="T1" fmla="*/ 282 h 552"/>
                  <a:gd name="T2" fmla="*/ 507 w 574"/>
                  <a:gd name="T3" fmla="*/ 0 h 552"/>
                  <a:gd name="T4" fmla="*/ 0 w 574"/>
                  <a:gd name="T5" fmla="*/ 116 h 552"/>
                  <a:gd name="T6" fmla="*/ 38 w 574"/>
                  <a:gd name="T7" fmla="*/ 316 h 552"/>
                  <a:gd name="T8" fmla="*/ 38 w 574"/>
                  <a:gd name="T9" fmla="*/ 469 h 552"/>
                  <a:gd name="T10" fmla="*/ 18 w 574"/>
                  <a:gd name="T11" fmla="*/ 513 h 552"/>
                  <a:gd name="T12" fmla="*/ 54 w 574"/>
                  <a:gd name="T13" fmla="*/ 552 h 552"/>
                  <a:gd name="T14" fmla="*/ 143 w 574"/>
                  <a:gd name="T15" fmla="*/ 489 h 552"/>
                  <a:gd name="T16" fmla="*/ 252 w 574"/>
                  <a:gd name="T17" fmla="*/ 387 h 552"/>
                  <a:gd name="T18" fmla="*/ 263 w 574"/>
                  <a:gd name="T19" fmla="*/ 399 h 552"/>
                  <a:gd name="T20" fmla="*/ 317 w 574"/>
                  <a:gd name="T21" fmla="*/ 372 h 552"/>
                  <a:gd name="T22" fmla="*/ 415 w 574"/>
                  <a:gd name="T23" fmla="*/ 352 h 552"/>
                  <a:gd name="T24" fmla="*/ 574 w 574"/>
                  <a:gd name="T25" fmla="*/ 282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74" h="552">
                    <a:moveTo>
                      <a:pt x="574" y="282"/>
                    </a:moveTo>
                    <a:lnTo>
                      <a:pt x="507" y="0"/>
                    </a:lnTo>
                    <a:lnTo>
                      <a:pt x="0" y="116"/>
                    </a:lnTo>
                    <a:lnTo>
                      <a:pt x="38" y="316"/>
                    </a:lnTo>
                    <a:lnTo>
                      <a:pt x="38" y="469"/>
                    </a:lnTo>
                    <a:lnTo>
                      <a:pt x="18" y="513"/>
                    </a:lnTo>
                    <a:lnTo>
                      <a:pt x="54" y="552"/>
                    </a:lnTo>
                    <a:lnTo>
                      <a:pt x="143" y="489"/>
                    </a:lnTo>
                    <a:lnTo>
                      <a:pt x="252" y="387"/>
                    </a:lnTo>
                    <a:lnTo>
                      <a:pt x="263" y="399"/>
                    </a:lnTo>
                    <a:lnTo>
                      <a:pt x="317" y="372"/>
                    </a:lnTo>
                    <a:lnTo>
                      <a:pt x="415" y="352"/>
                    </a:lnTo>
                    <a:lnTo>
                      <a:pt x="574" y="28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4" name="Freeform 30">
                <a:extLst>
                  <a:ext uri="{FF2B5EF4-FFF2-40B4-BE49-F238E27FC236}">
                    <a16:creationId xmlns:a16="http://schemas.microsoft.com/office/drawing/2014/main" id="{17D2D269-9980-B678-7F23-251202D5A7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95" y="1523"/>
                <a:ext cx="499" cy="361"/>
              </a:xfrm>
              <a:custGeom>
                <a:avLst/>
                <a:gdLst>
                  <a:gd name="T0" fmla="*/ 315 w 1495"/>
                  <a:gd name="T1" fmla="*/ 247 h 1084"/>
                  <a:gd name="T2" fmla="*/ 435 w 1495"/>
                  <a:gd name="T3" fmla="*/ 173 h 1084"/>
                  <a:gd name="T4" fmla="*/ 587 w 1495"/>
                  <a:gd name="T5" fmla="*/ 278 h 1084"/>
                  <a:gd name="T6" fmla="*/ 660 w 1495"/>
                  <a:gd name="T7" fmla="*/ 317 h 1084"/>
                  <a:gd name="T8" fmla="*/ 765 w 1495"/>
                  <a:gd name="T9" fmla="*/ 395 h 1084"/>
                  <a:gd name="T10" fmla="*/ 819 w 1495"/>
                  <a:gd name="T11" fmla="*/ 384 h 1084"/>
                  <a:gd name="T12" fmla="*/ 835 w 1495"/>
                  <a:gd name="T13" fmla="*/ 474 h 1084"/>
                  <a:gd name="T14" fmla="*/ 796 w 1495"/>
                  <a:gd name="T15" fmla="*/ 576 h 1084"/>
                  <a:gd name="T16" fmla="*/ 808 w 1495"/>
                  <a:gd name="T17" fmla="*/ 650 h 1084"/>
                  <a:gd name="T18" fmla="*/ 982 w 1495"/>
                  <a:gd name="T19" fmla="*/ 673 h 1084"/>
                  <a:gd name="T20" fmla="*/ 1084 w 1495"/>
                  <a:gd name="T21" fmla="*/ 697 h 1084"/>
                  <a:gd name="T22" fmla="*/ 1072 w 1495"/>
                  <a:gd name="T23" fmla="*/ 619 h 1084"/>
                  <a:gd name="T24" fmla="*/ 1025 w 1495"/>
                  <a:gd name="T25" fmla="*/ 548 h 1084"/>
                  <a:gd name="T26" fmla="*/ 1013 w 1495"/>
                  <a:gd name="T27" fmla="*/ 341 h 1084"/>
                  <a:gd name="T28" fmla="*/ 982 w 1495"/>
                  <a:gd name="T29" fmla="*/ 274 h 1084"/>
                  <a:gd name="T30" fmla="*/ 1004 w 1495"/>
                  <a:gd name="T31" fmla="*/ 247 h 1084"/>
                  <a:gd name="T32" fmla="*/ 1011 w 1495"/>
                  <a:gd name="T33" fmla="*/ 237 h 1084"/>
                  <a:gd name="T34" fmla="*/ 1013 w 1495"/>
                  <a:gd name="T35" fmla="*/ 224 h 1084"/>
                  <a:gd name="T36" fmla="*/ 1017 w 1495"/>
                  <a:gd name="T37" fmla="*/ 204 h 1084"/>
                  <a:gd name="T38" fmla="*/ 1095 w 1495"/>
                  <a:gd name="T39" fmla="*/ 137 h 1084"/>
                  <a:gd name="T40" fmla="*/ 1076 w 1495"/>
                  <a:gd name="T41" fmla="*/ 188 h 1084"/>
                  <a:gd name="T42" fmla="*/ 1056 w 1495"/>
                  <a:gd name="T43" fmla="*/ 278 h 1084"/>
                  <a:gd name="T44" fmla="*/ 1100 w 1495"/>
                  <a:gd name="T45" fmla="*/ 392 h 1084"/>
                  <a:gd name="T46" fmla="*/ 1067 w 1495"/>
                  <a:gd name="T47" fmla="*/ 472 h 1084"/>
                  <a:gd name="T48" fmla="*/ 1100 w 1495"/>
                  <a:gd name="T49" fmla="*/ 435 h 1084"/>
                  <a:gd name="T50" fmla="*/ 1100 w 1495"/>
                  <a:gd name="T51" fmla="*/ 494 h 1084"/>
                  <a:gd name="T52" fmla="*/ 1138 w 1495"/>
                  <a:gd name="T53" fmla="*/ 623 h 1084"/>
                  <a:gd name="T54" fmla="*/ 1243 w 1495"/>
                  <a:gd name="T55" fmla="*/ 619 h 1084"/>
                  <a:gd name="T56" fmla="*/ 1340 w 1495"/>
                  <a:gd name="T57" fmla="*/ 725 h 1084"/>
                  <a:gd name="T58" fmla="*/ 1294 w 1495"/>
                  <a:gd name="T59" fmla="*/ 886 h 1084"/>
                  <a:gd name="T60" fmla="*/ 1317 w 1495"/>
                  <a:gd name="T61" fmla="*/ 1081 h 1084"/>
                  <a:gd name="T62" fmla="*/ 1379 w 1495"/>
                  <a:gd name="T63" fmla="*/ 1003 h 1084"/>
                  <a:gd name="T64" fmla="*/ 1395 w 1495"/>
                  <a:gd name="T65" fmla="*/ 799 h 1084"/>
                  <a:gd name="T66" fmla="*/ 1495 w 1495"/>
                  <a:gd name="T67" fmla="*/ 576 h 1084"/>
                  <a:gd name="T68" fmla="*/ 1379 w 1495"/>
                  <a:gd name="T69" fmla="*/ 494 h 1084"/>
                  <a:gd name="T70" fmla="*/ 1216 w 1495"/>
                  <a:gd name="T71" fmla="*/ 191 h 1084"/>
                  <a:gd name="T72" fmla="*/ 1145 w 1495"/>
                  <a:gd name="T73" fmla="*/ 0 h 1084"/>
                  <a:gd name="T74" fmla="*/ 42 w 1495"/>
                  <a:gd name="T75" fmla="*/ 429 h 1084"/>
                  <a:gd name="T76" fmla="*/ 129 w 1495"/>
                  <a:gd name="T77" fmla="*/ 321 h 1084"/>
                  <a:gd name="T78" fmla="*/ 201 w 1495"/>
                  <a:gd name="T79" fmla="*/ 290 h 1084"/>
                  <a:gd name="T80" fmla="*/ 261 w 1495"/>
                  <a:gd name="T81" fmla="*/ 254 h 10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95" h="1084">
                    <a:moveTo>
                      <a:pt x="261" y="254"/>
                    </a:moveTo>
                    <a:lnTo>
                      <a:pt x="315" y="247"/>
                    </a:lnTo>
                    <a:lnTo>
                      <a:pt x="400" y="180"/>
                    </a:lnTo>
                    <a:lnTo>
                      <a:pt x="435" y="173"/>
                    </a:lnTo>
                    <a:lnTo>
                      <a:pt x="520" y="220"/>
                    </a:lnTo>
                    <a:lnTo>
                      <a:pt x="587" y="278"/>
                    </a:lnTo>
                    <a:lnTo>
                      <a:pt x="586" y="280"/>
                    </a:lnTo>
                    <a:lnTo>
                      <a:pt x="660" y="317"/>
                    </a:lnTo>
                    <a:lnTo>
                      <a:pt x="660" y="372"/>
                    </a:lnTo>
                    <a:lnTo>
                      <a:pt x="765" y="395"/>
                    </a:lnTo>
                    <a:lnTo>
                      <a:pt x="801" y="419"/>
                    </a:lnTo>
                    <a:lnTo>
                      <a:pt x="819" y="384"/>
                    </a:lnTo>
                    <a:lnTo>
                      <a:pt x="862" y="415"/>
                    </a:lnTo>
                    <a:lnTo>
                      <a:pt x="835" y="474"/>
                    </a:lnTo>
                    <a:lnTo>
                      <a:pt x="831" y="525"/>
                    </a:lnTo>
                    <a:lnTo>
                      <a:pt x="796" y="576"/>
                    </a:lnTo>
                    <a:lnTo>
                      <a:pt x="796" y="619"/>
                    </a:lnTo>
                    <a:lnTo>
                      <a:pt x="808" y="650"/>
                    </a:lnTo>
                    <a:lnTo>
                      <a:pt x="901" y="678"/>
                    </a:lnTo>
                    <a:lnTo>
                      <a:pt x="982" y="673"/>
                    </a:lnTo>
                    <a:lnTo>
                      <a:pt x="1040" y="693"/>
                    </a:lnTo>
                    <a:lnTo>
                      <a:pt x="1084" y="697"/>
                    </a:lnTo>
                    <a:lnTo>
                      <a:pt x="1100" y="658"/>
                    </a:lnTo>
                    <a:lnTo>
                      <a:pt x="1072" y="619"/>
                    </a:lnTo>
                    <a:lnTo>
                      <a:pt x="1072" y="588"/>
                    </a:lnTo>
                    <a:lnTo>
                      <a:pt x="1025" y="548"/>
                    </a:lnTo>
                    <a:lnTo>
                      <a:pt x="986" y="442"/>
                    </a:lnTo>
                    <a:lnTo>
                      <a:pt x="1013" y="341"/>
                    </a:lnTo>
                    <a:lnTo>
                      <a:pt x="1009" y="301"/>
                    </a:lnTo>
                    <a:lnTo>
                      <a:pt x="982" y="274"/>
                    </a:lnTo>
                    <a:lnTo>
                      <a:pt x="995" y="258"/>
                    </a:lnTo>
                    <a:lnTo>
                      <a:pt x="1004" y="247"/>
                    </a:lnTo>
                    <a:lnTo>
                      <a:pt x="1007" y="241"/>
                    </a:lnTo>
                    <a:lnTo>
                      <a:pt x="1011" y="237"/>
                    </a:lnTo>
                    <a:lnTo>
                      <a:pt x="1013" y="231"/>
                    </a:lnTo>
                    <a:lnTo>
                      <a:pt x="1013" y="224"/>
                    </a:lnTo>
                    <a:lnTo>
                      <a:pt x="1014" y="215"/>
                    </a:lnTo>
                    <a:lnTo>
                      <a:pt x="1017" y="204"/>
                    </a:lnTo>
                    <a:lnTo>
                      <a:pt x="1022" y="191"/>
                    </a:lnTo>
                    <a:lnTo>
                      <a:pt x="1095" y="137"/>
                    </a:lnTo>
                    <a:lnTo>
                      <a:pt x="1103" y="157"/>
                    </a:lnTo>
                    <a:lnTo>
                      <a:pt x="1076" y="188"/>
                    </a:lnTo>
                    <a:lnTo>
                      <a:pt x="1053" y="258"/>
                    </a:lnTo>
                    <a:lnTo>
                      <a:pt x="1056" y="278"/>
                    </a:lnTo>
                    <a:lnTo>
                      <a:pt x="1091" y="285"/>
                    </a:lnTo>
                    <a:lnTo>
                      <a:pt x="1100" y="392"/>
                    </a:lnTo>
                    <a:lnTo>
                      <a:pt x="1060" y="408"/>
                    </a:lnTo>
                    <a:lnTo>
                      <a:pt x="1067" y="472"/>
                    </a:lnTo>
                    <a:lnTo>
                      <a:pt x="1076" y="471"/>
                    </a:lnTo>
                    <a:lnTo>
                      <a:pt x="1100" y="435"/>
                    </a:lnTo>
                    <a:lnTo>
                      <a:pt x="1127" y="471"/>
                    </a:lnTo>
                    <a:lnTo>
                      <a:pt x="1100" y="494"/>
                    </a:lnTo>
                    <a:lnTo>
                      <a:pt x="1091" y="556"/>
                    </a:lnTo>
                    <a:lnTo>
                      <a:pt x="1138" y="623"/>
                    </a:lnTo>
                    <a:lnTo>
                      <a:pt x="1216" y="635"/>
                    </a:lnTo>
                    <a:lnTo>
                      <a:pt x="1243" y="619"/>
                    </a:lnTo>
                    <a:lnTo>
                      <a:pt x="1305" y="713"/>
                    </a:lnTo>
                    <a:lnTo>
                      <a:pt x="1340" y="725"/>
                    </a:lnTo>
                    <a:lnTo>
                      <a:pt x="1340" y="790"/>
                    </a:lnTo>
                    <a:lnTo>
                      <a:pt x="1294" y="886"/>
                    </a:lnTo>
                    <a:lnTo>
                      <a:pt x="1286" y="1014"/>
                    </a:lnTo>
                    <a:lnTo>
                      <a:pt x="1317" y="1081"/>
                    </a:lnTo>
                    <a:lnTo>
                      <a:pt x="1340" y="1084"/>
                    </a:lnTo>
                    <a:lnTo>
                      <a:pt x="1379" y="1003"/>
                    </a:lnTo>
                    <a:lnTo>
                      <a:pt x="1395" y="936"/>
                    </a:lnTo>
                    <a:lnTo>
                      <a:pt x="1395" y="799"/>
                    </a:lnTo>
                    <a:lnTo>
                      <a:pt x="1457" y="709"/>
                    </a:lnTo>
                    <a:lnTo>
                      <a:pt x="1495" y="576"/>
                    </a:lnTo>
                    <a:lnTo>
                      <a:pt x="1495" y="471"/>
                    </a:lnTo>
                    <a:lnTo>
                      <a:pt x="1379" y="494"/>
                    </a:lnTo>
                    <a:lnTo>
                      <a:pt x="1286" y="498"/>
                    </a:lnTo>
                    <a:lnTo>
                      <a:pt x="1216" y="191"/>
                    </a:lnTo>
                    <a:lnTo>
                      <a:pt x="1169" y="86"/>
                    </a:lnTo>
                    <a:lnTo>
                      <a:pt x="1145" y="0"/>
                    </a:lnTo>
                    <a:lnTo>
                      <a:pt x="0" y="231"/>
                    </a:lnTo>
                    <a:lnTo>
                      <a:pt x="42" y="429"/>
                    </a:lnTo>
                    <a:lnTo>
                      <a:pt x="47" y="427"/>
                    </a:lnTo>
                    <a:lnTo>
                      <a:pt x="129" y="321"/>
                    </a:lnTo>
                    <a:lnTo>
                      <a:pt x="174" y="317"/>
                    </a:lnTo>
                    <a:lnTo>
                      <a:pt x="201" y="290"/>
                    </a:lnTo>
                    <a:lnTo>
                      <a:pt x="237" y="243"/>
                    </a:lnTo>
                    <a:lnTo>
                      <a:pt x="261" y="2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5" name="Freeform 31">
                <a:extLst>
                  <a:ext uri="{FF2B5EF4-FFF2-40B4-BE49-F238E27FC236}">
                    <a16:creationId xmlns:a16="http://schemas.microsoft.com/office/drawing/2014/main" id="{B434F62B-8273-6BD1-D05D-4EEC6DEF83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4" y="1489"/>
                <a:ext cx="497" cy="496"/>
              </a:xfrm>
              <a:custGeom>
                <a:avLst/>
                <a:gdLst>
                  <a:gd name="T0" fmla="*/ 1166 w 1492"/>
                  <a:gd name="T1" fmla="*/ 355 h 1487"/>
                  <a:gd name="T2" fmla="*/ 1106 w 1492"/>
                  <a:gd name="T3" fmla="*/ 391 h 1487"/>
                  <a:gd name="T4" fmla="*/ 1034 w 1492"/>
                  <a:gd name="T5" fmla="*/ 422 h 1487"/>
                  <a:gd name="T6" fmla="*/ 947 w 1492"/>
                  <a:gd name="T7" fmla="*/ 532 h 1487"/>
                  <a:gd name="T8" fmla="*/ 905 w 1492"/>
                  <a:gd name="T9" fmla="*/ 332 h 1487"/>
                  <a:gd name="T10" fmla="*/ 517 w 1492"/>
                  <a:gd name="T11" fmla="*/ 0 h 1487"/>
                  <a:gd name="T12" fmla="*/ 478 w 1492"/>
                  <a:gd name="T13" fmla="*/ 50 h 1487"/>
                  <a:gd name="T14" fmla="*/ 481 w 1492"/>
                  <a:gd name="T15" fmla="*/ 402 h 1487"/>
                  <a:gd name="T16" fmla="*/ 380 w 1492"/>
                  <a:gd name="T17" fmla="*/ 539 h 1487"/>
                  <a:gd name="T18" fmla="*/ 298 w 1492"/>
                  <a:gd name="T19" fmla="*/ 563 h 1487"/>
                  <a:gd name="T20" fmla="*/ 213 w 1492"/>
                  <a:gd name="T21" fmla="*/ 677 h 1487"/>
                  <a:gd name="T22" fmla="*/ 233 w 1492"/>
                  <a:gd name="T23" fmla="*/ 759 h 1487"/>
                  <a:gd name="T24" fmla="*/ 190 w 1492"/>
                  <a:gd name="T25" fmla="*/ 806 h 1487"/>
                  <a:gd name="T26" fmla="*/ 159 w 1492"/>
                  <a:gd name="T27" fmla="*/ 751 h 1487"/>
                  <a:gd name="T28" fmla="*/ 117 w 1492"/>
                  <a:gd name="T29" fmla="*/ 837 h 1487"/>
                  <a:gd name="T30" fmla="*/ 81 w 1492"/>
                  <a:gd name="T31" fmla="*/ 963 h 1487"/>
                  <a:gd name="T32" fmla="*/ 43 w 1492"/>
                  <a:gd name="T33" fmla="*/ 1025 h 1487"/>
                  <a:gd name="T34" fmla="*/ 8 w 1492"/>
                  <a:gd name="T35" fmla="*/ 1127 h 1487"/>
                  <a:gd name="T36" fmla="*/ 70 w 1492"/>
                  <a:gd name="T37" fmla="*/ 1189 h 1487"/>
                  <a:gd name="T38" fmla="*/ 186 w 1492"/>
                  <a:gd name="T39" fmla="*/ 1355 h 1487"/>
                  <a:gd name="T40" fmla="*/ 242 w 1492"/>
                  <a:gd name="T41" fmla="*/ 1390 h 1487"/>
                  <a:gd name="T42" fmla="*/ 284 w 1492"/>
                  <a:gd name="T43" fmla="*/ 1449 h 1487"/>
                  <a:gd name="T44" fmla="*/ 365 w 1492"/>
                  <a:gd name="T45" fmla="*/ 1487 h 1487"/>
                  <a:gd name="T46" fmla="*/ 463 w 1492"/>
                  <a:gd name="T47" fmla="*/ 1432 h 1487"/>
                  <a:gd name="T48" fmla="*/ 476 w 1492"/>
                  <a:gd name="T49" fmla="*/ 1444 h 1487"/>
                  <a:gd name="T50" fmla="*/ 494 w 1492"/>
                  <a:gd name="T51" fmla="*/ 1452 h 1487"/>
                  <a:gd name="T52" fmla="*/ 504 w 1492"/>
                  <a:gd name="T53" fmla="*/ 1455 h 1487"/>
                  <a:gd name="T54" fmla="*/ 586 w 1492"/>
                  <a:gd name="T55" fmla="*/ 1440 h 1487"/>
                  <a:gd name="T56" fmla="*/ 672 w 1492"/>
                  <a:gd name="T57" fmla="*/ 1369 h 1487"/>
                  <a:gd name="T58" fmla="*/ 762 w 1492"/>
                  <a:gd name="T59" fmla="*/ 1331 h 1487"/>
                  <a:gd name="T60" fmla="*/ 800 w 1492"/>
                  <a:gd name="T61" fmla="*/ 1241 h 1487"/>
                  <a:gd name="T62" fmla="*/ 882 w 1492"/>
                  <a:gd name="T63" fmla="*/ 1010 h 1487"/>
                  <a:gd name="T64" fmla="*/ 929 w 1492"/>
                  <a:gd name="T65" fmla="*/ 798 h 1487"/>
                  <a:gd name="T66" fmla="*/ 990 w 1492"/>
                  <a:gd name="T67" fmla="*/ 849 h 1487"/>
                  <a:gd name="T68" fmla="*/ 1064 w 1492"/>
                  <a:gd name="T69" fmla="*/ 864 h 1487"/>
                  <a:gd name="T70" fmla="*/ 1092 w 1492"/>
                  <a:gd name="T71" fmla="*/ 704 h 1487"/>
                  <a:gd name="T72" fmla="*/ 1166 w 1492"/>
                  <a:gd name="T73" fmla="*/ 653 h 1487"/>
                  <a:gd name="T74" fmla="*/ 1235 w 1492"/>
                  <a:gd name="T75" fmla="*/ 575 h 1487"/>
                  <a:gd name="T76" fmla="*/ 1274 w 1492"/>
                  <a:gd name="T77" fmla="*/ 485 h 1487"/>
                  <a:gd name="T78" fmla="*/ 1472 w 1492"/>
                  <a:gd name="T79" fmla="*/ 476 h 1487"/>
                  <a:gd name="T80" fmla="*/ 1492 w 1492"/>
                  <a:gd name="T81" fmla="*/ 379 h 1487"/>
                  <a:gd name="T82" fmla="*/ 1340 w 1492"/>
                  <a:gd name="T83" fmla="*/ 274 h 1487"/>
                  <a:gd name="T84" fmla="*/ 1220 w 1492"/>
                  <a:gd name="T85" fmla="*/ 348 h 14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492" h="1487">
                    <a:moveTo>
                      <a:pt x="1220" y="348"/>
                    </a:moveTo>
                    <a:lnTo>
                      <a:pt x="1166" y="355"/>
                    </a:lnTo>
                    <a:lnTo>
                      <a:pt x="1142" y="344"/>
                    </a:lnTo>
                    <a:lnTo>
                      <a:pt x="1106" y="391"/>
                    </a:lnTo>
                    <a:lnTo>
                      <a:pt x="1079" y="418"/>
                    </a:lnTo>
                    <a:lnTo>
                      <a:pt x="1034" y="422"/>
                    </a:lnTo>
                    <a:lnTo>
                      <a:pt x="952" y="528"/>
                    </a:lnTo>
                    <a:lnTo>
                      <a:pt x="947" y="532"/>
                    </a:lnTo>
                    <a:lnTo>
                      <a:pt x="947" y="530"/>
                    </a:lnTo>
                    <a:lnTo>
                      <a:pt x="905" y="332"/>
                    </a:lnTo>
                    <a:lnTo>
                      <a:pt x="583" y="375"/>
                    </a:lnTo>
                    <a:lnTo>
                      <a:pt x="517" y="0"/>
                    </a:lnTo>
                    <a:lnTo>
                      <a:pt x="494" y="27"/>
                    </a:lnTo>
                    <a:lnTo>
                      <a:pt x="478" y="50"/>
                    </a:lnTo>
                    <a:lnTo>
                      <a:pt x="497" y="108"/>
                    </a:lnTo>
                    <a:lnTo>
                      <a:pt x="481" y="402"/>
                    </a:lnTo>
                    <a:lnTo>
                      <a:pt x="439" y="476"/>
                    </a:lnTo>
                    <a:lnTo>
                      <a:pt x="380" y="539"/>
                    </a:lnTo>
                    <a:lnTo>
                      <a:pt x="338" y="572"/>
                    </a:lnTo>
                    <a:lnTo>
                      <a:pt x="298" y="563"/>
                    </a:lnTo>
                    <a:lnTo>
                      <a:pt x="276" y="586"/>
                    </a:lnTo>
                    <a:lnTo>
                      <a:pt x="213" y="677"/>
                    </a:lnTo>
                    <a:lnTo>
                      <a:pt x="213" y="724"/>
                    </a:lnTo>
                    <a:lnTo>
                      <a:pt x="233" y="759"/>
                    </a:lnTo>
                    <a:lnTo>
                      <a:pt x="226" y="790"/>
                    </a:lnTo>
                    <a:lnTo>
                      <a:pt x="190" y="806"/>
                    </a:lnTo>
                    <a:lnTo>
                      <a:pt x="182" y="774"/>
                    </a:lnTo>
                    <a:lnTo>
                      <a:pt x="159" y="751"/>
                    </a:lnTo>
                    <a:lnTo>
                      <a:pt x="132" y="763"/>
                    </a:lnTo>
                    <a:lnTo>
                      <a:pt x="117" y="837"/>
                    </a:lnTo>
                    <a:lnTo>
                      <a:pt x="113" y="931"/>
                    </a:lnTo>
                    <a:lnTo>
                      <a:pt x="81" y="963"/>
                    </a:lnTo>
                    <a:lnTo>
                      <a:pt x="77" y="1014"/>
                    </a:lnTo>
                    <a:lnTo>
                      <a:pt x="43" y="1025"/>
                    </a:lnTo>
                    <a:lnTo>
                      <a:pt x="0" y="1029"/>
                    </a:lnTo>
                    <a:lnTo>
                      <a:pt x="8" y="1127"/>
                    </a:lnTo>
                    <a:lnTo>
                      <a:pt x="19" y="1158"/>
                    </a:lnTo>
                    <a:lnTo>
                      <a:pt x="70" y="1189"/>
                    </a:lnTo>
                    <a:lnTo>
                      <a:pt x="81" y="1229"/>
                    </a:lnTo>
                    <a:lnTo>
                      <a:pt x="186" y="1355"/>
                    </a:lnTo>
                    <a:lnTo>
                      <a:pt x="211" y="1371"/>
                    </a:lnTo>
                    <a:lnTo>
                      <a:pt x="242" y="1390"/>
                    </a:lnTo>
                    <a:lnTo>
                      <a:pt x="244" y="1393"/>
                    </a:lnTo>
                    <a:lnTo>
                      <a:pt x="284" y="1449"/>
                    </a:lnTo>
                    <a:lnTo>
                      <a:pt x="311" y="1472"/>
                    </a:lnTo>
                    <a:lnTo>
                      <a:pt x="365" y="1487"/>
                    </a:lnTo>
                    <a:lnTo>
                      <a:pt x="416" y="1476"/>
                    </a:lnTo>
                    <a:lnTo>
                      <a:pt x="463" y="1432"/>
                    </a:lnTo>
                    <a:lnTo>
                      <a:pt x="469" y="1437"/>
                    </a:lnTo>
                    <a:lnTo>
                      <a:pt x="476" y="1444"/>
                    </a:lnTo>
                    <a:lnTo>
                      <a:pt x="489" y="1451"/>
                    </a:lnTo>
                    <a:lnTo>
                      <a:pt x="494" y="1452"/>
                    </a:lnTo>
                    <a:lnTo>
                      <a:pt x="500" y="1455"/>
                    </a:lnTo>
                    <a:lnTo>
                      <a:pt x="504" y="1455"/>
                    </a:lnTo>
                    <a:lnTo>
                      <a:pt x="508" y="1456"/>
                    </a:lnTo>
                    <a:lnTo>
                      <a:pt x="586" y="1440"/>
                    </a:lnTo>
                    <a:lnTo>
                      <a:pt x="621" y="1350"/>
                    </a:lnTo>
                    <a:lnTo>
                      <a:pt x="672" y="1369"/>
                    </a:lnTo>
                    <a:lnTo>
                      <a:pt x="730" y="1323"/>
                    </a:lnTo>
                    <a:lnTo>
                      <a:pt x="762" y="1331"/>
                    </a:lnTo>
                    <a:lnTo>
                      <a:pt x="800" y="1292"/>
                    </a:lnTo>
                    <a:lnTo>
                      <a:pt x="800" y="1241"/>
                    </a:lnTo>
                    <a:lnTo>
                      <a:pt x="784" y="1213"/>
                    </a:lnTo>
                    <a:lnTo>
                      <a:pt x="882" y="1010"/>
                    </a:lnTo>
                    <a:lnTo>
                      <a:pt x="920" y="884"/>
                    </a:lnTo>
                    <a:lnTo>
                      <a:pt x="929" y="798"/>
                    </a:lnTo>
                    <a:lnTo>
                      <a:pt x="963" y="798"/>
                    </a:lnTo>
                    <a:lnTo>
                      <a:pt x="990" y="849"/>
                    </a:lnTo>
                    <a:lnTo>
                      <a:pt x="1017" y="864"/>
                    </a:lnTo>
                    <a:lnTo>
                      <a:pt x="1064" y="864"/>
                    </a:lnTo>
                    <a:lnTo>
                      <a:pt x="1088" y="759"/>
                    </a:lnTo>
                    <a:lnTo>
                      <a:pt x="1092" y="704"/>
                    </a:lnTo>
                    <a:lnTo>
                      <a:pt x="1157" y="696"/>
                    </a:lnTo>
                    <a:lnTo>
                      <a:pt x="1166" y="653"/>
                    </a:lnTo>
                    <a:lnTo>
                      <a:pt x="1224" y="606"/>
                    </a:lnTo>
                    <a:lnTo>
                      <a:pt x="1235" y="575"/>
                    </a:lnTo>
                    <a:lnTo>
                      <a:pt x="1266" y="523"/>
                    </a:lnTo>
                    <a:lnTo>
                      <a:pt x="1274" y="485"/>
                    </a:lnTo>
                    <a:lnTo>
                      <a:pt x="1278" y="383"/>
                    </a:lnTo>
                    <a:lnTo>
                      <a:pt x="1472" y="476"/>
                    </a:lnTo>
                    <a:lnTo>
                      <a:pt x="1491" y="381"/>
                    </a:lnTo>
                    <a:lnTo>
                      <a:pt x="1492" y="379"/>
                    </a:lnTo>
                    <a:lnTo>
                      <a:pt x="1425" y="321"/>
                    </a:lnTo>
                    <a:lnTo>
                      <a:pt x="1340" y="274"/>
                    </a:lnTo>
                    <a:lnTo>
                      <a:pt x="1305" y="281"/>
                    </a:lnTo>
                    <a:lnTo>
                      <a:pt x="1220" y="34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6" name="Freeform 32">
                <a:extLst>
                  <a:ext uri="{FF2B5EF4-FFF2-40B4-BE49-F238E27FC236}">
                    <a16:creationId xmlns:a16="http://schemas.microsoft.com/office/drawing/2014/main" id="{1D53D02C-10B4-456C-57DD-077B623544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1" y="1616"/>
                <a:ext cx="843" cy="481"/>
              </a:xfrm>
              <a:custGeom>
                <a:avLst/>
                <a:gdLst>
                  <a:gd name="T0" fmla="*/ 1485 w 2530"/>
                  <a:gd name="T1" fmla="*/ 142 h 1444"/>
                  <a:gd name="T2" fmla="*/ 1443 w 2530"/>
                  <a:gd name="T3" fmla="*/ 225 h 1444"/>
                  <a:gd name="T4" fmla="*/ 1376 w 2530"/>
                  <a:gd name="T5" fmla="*/ 315 h 1444"/>
                  <a:gd name="T6" fmla="*/ 1307 w 2530"/>
                  <a:gd name="T7" fmla="*/ 378 h 1444"/>
                  <a:gd name="T8" fmla="*/ 1236 w 2530"/>
                  <a:gd name="T9" fmla="*/ 483 h 1444"/>
                  <a:gd name="T10" fmla="*/ 1182 w 2530"/>
                  <a:gd name="T11" fmla="*/ 417 h 1444"/>
                  <a:gd name="T12" fmla="*/ 1139 w 2530"/>
                  <a:gd name="T13" fmla="*/ 503 h 1444"/>
                  <a:gd name="T14" fmla="*/ 1003 w 2530"/>
                  <a:gd name="T15" fmla="*/ 832 h 1444"/>
                  <a:gd name="T16" fmla="*/ 1019 w 2530"/>
                  <a:gd name="T17" fmla="*/ 911 h 1444"/>
                  <a:gd name="T18" fmla="*/ 949 w 2530"/>
                  <a:gd name="T19" fmla="*/ 942 h 1444"/>
                  <a:gd name="T20" fmla="*/ 840 w 2530"/>
                  <a:gd name="T21" fmla="*/ 969 h 1444"/>
                  <a:gd name="T22" fmla="*/ 727 w 2530"/>
                  <a:gd name="T23" fmla="*/ 1075 h 1444"/>
                  <a:gd name="T24" fmla="*/ 719 w 2530"/>
                  <a:gd name="T25" fmla="*/ 1074 h 1444"/>
                  <a:gd name="T26" fmla="*/ 708 w 2530"/>
                  <a:gd name="T27" fmla="*/ 1070 h 1444"/>
                  <a:gd name="T28" fmla="*/ 688 w 2530"/>
                  <a:gd name="T29" fmla="*/ 1056 h 1444"/>
                  <a:gd name="T30" fmla="*/ 635 w 2530"/>
                  <a:gd name="T31" fmla="*/ 1095 h 1444"/>
                  <a:gd name="T32" fmla="*/ 530 w 2530"/>
                  <a:gd name="T33" fmla="*/ 1091 h 1444"/>
                  <a:gd name="T34" fmla="*/ 463 w 2530"/>
                  <a:gd name="T35" fmla="*/ 1012 h 1444"/>
                  <a:gd name="T36" fmla="*/ 409 w 2530"/>
                  <a:gd name="T37" fmla="*/ 1075 h 1444"/>
                  <a:gd name="T38" fmla="*/ 211 w 2530"/>
                  <a:gd name="T39" fmla="*/ 1275 h 1444"/>
                  <a:gd name="T40" fmla="*/ 0 w 2530"/>
                  <a:gd name="T41" fmla="*/ 1434 h 1444"/>
                  <a:gd name="T42" fmla="*/ 394 w 2530"/>
                  <a:gd name="T43" fmla="*/ 1392 h 1444"/>
                  <a:gd name="T44" fmla="*/ 588 w 2530"/>
                  <a:gd name="T45" fmla="*/ 1353 h 1444"/>
                  <a:gd name="T46" fmla="*/ 631 w 2530"/>
                  <a:gd name="T47" fmla="*/ 1354 h 1444"/>
                  <a:gd name="T48" fmla="*/ 1470 w 2530"/>
                  <a:gd name="T49" fmla="*/ 1255 h 1444"/>
                  <a:gd name="T50" fmla="*/ 2530 w 2530"/>
                  <a:gd name="T51" fmla="*/ 1024 h 1444"/>
                  <a:gd name="T52" fmla="*/ 2432 w 2530"/>
                  <a:gd name="T53" fmla="*/ 895 h 1444"/>
                  <a:gd name="T54" fmla="*/ 2324 w 2530"/>
                  <a:gd name="T55" fmla="*/ 914 h 1444"/>
                  <a:gd name="T56" fmla="*/ 2359 w 2530"/>
                  <a:gd name="T57" fmla="*/ 880 h 1444"/>
                  <a:gd name="T58" fmla="*/ 2332 w 2530"/>
                  <a:gd name="T59" fmla="*/ 804 h 1444"/>
                  <a:gd name="T60" fmla="*/ 2301 w 2530"/>
                  <a:gd name="T61" fmla="*/ 761 h 1444"/>
                  <a:gd name="T62" fmla="*/ 2266 w 2530"/>
                  <a:gd name="T63" fmla="*/ 711 h 1444"/>
                  <a:gd name="T64" fmla="*/ 2332 w 2530"/>
                  <a:gd name="T65" fmla="*/ 699 h 1444"/>
                  <a:gd name="T66" fmla="*/ 2301 w 2530"/>
                  <a:gd name="T67" fmla="*/ 617 h 1444"/>
                  <a:gd name="T68" fmla="*/ 2293 w 2530"/>
                  <a:gd name="T69" fmla="*/ 510 h 1444"/>
                  <a:gd name="T70" fmla="*/ 2208 w 2530"/>
                  <a:gd name="T71" fmla="*/ 476 h 1444"/>
                  <a:gd name="T72" fmla="*/ 2064 w 2530"/>
                  <a:gd name="T73" fmla="*/ 425 h 1444"/>
                  <a:gd name="T74" fmla="*/ 1932 w 2530"/>
                  <a:gd name="T75" fmla="*/ 370 h 1444"/>
                  <a:gd name="T76" fmla="*/ 1920 w 2530"/>
                  <a:gd name="T77" fmla="*/ 296 h 1444"/>
                  <a:gd name="T78" fmla="*/ 1959 w 2530"/>
                  <a:gd name="T79" fmla="*/ 194 h 1444"/>
                  <a:gd name="T80" fmla="*/ 1943 w 2530"/>
                  <a:gd name="T81" fmla="*/ 104 h 1444"/>
                  <a:gd name="T82" fmla="*/ 1889 w 2530"/>
                  <a:gd name="T83" fmla="*/ 115 h 1444"/>
                  <a:gd name="T84" fmla="*/ 1784 w 2530"/>
                  <a:gd name="T85" fmla="*/ 37 h 1444"/>
                  <a:gd name="T86" fmla="*/ 1691 w 2530"/>
                  <a:gd name="T87" fmla="*/ 95 h 1444"/>
                  <a:gd name="T88" fmla="*/ 1493 w 2530"/>
                  <a:gd name="T89" fmla="*/ 104 h 14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530" h="1444">
                    <a:moveTo>
                      <a:pt x="1493" y="104"/>
                    </a:moveTo>
                    <a:lnTo>
                      <a:pt x="1485" y="142"/>
                    </a:lnTo>
                    <a:lnTo>
                      <a:pt x="1454" y="194"/>
                    </a:lnTo>
                    <a:lnTo>
                      <a:pt x="1443" y="225"/>
                    </a:lnTo>
                    <a:lnTo>
                      <a:pt x="1385" y="272"/>
                    </a:lnTo>
                    <a:lnTo>
                      <a:pt x="1376" y="315"/>
                    </a:lnTo>
                    <a:lnTo>
                      <a:pt x="1311" y="323"/>
                    </a:lnTo>
                    <a:lnTo>
                      <a:pt x="1307" y="378"/>
                    </a:lnTo>
                    <a:lnTo>
                      <a:pt x="1283" y="483"/>
                    </a:lnTo>
                    <a:lnTo>
                      <a:pt x="1236" y="483"/>
                    </a:lnTo>
                    <a:lnTo>
                      <a:pt x="1209" y="468"/>
                    </a:lnTo>
                    <a:lnTo>
                      <a:pt x="1182" y="417"/>
                    </a:lnTo>
                    <a:lnTo>
                      <a:pt x="1148" y="417"/>
                    </a:lnTo>
                    <a:lnTo>
                      <a:pt x="1139" y="503"/>
                    </a:lnTo>
                    <a:lnTo>
                      <a:pt x="1101" y="629"/>
                    </a:lnTo>
                    <a:lnTo>
                      <a:pt x="1003" y="832"/>
                    </a:lnTo>
                    <a:lnTo>
                      <a:pt x="1019" y="860"/>
                    </a:lnTo>
                    <a:lnTo>
                      <a:pt x="1019" y="911"/>
                    </a:lnTo>
                    <a:lnTo>
                      <a:pt x="981" y="950"/>
                    </a:lnTo>
                    <a:lnTo>
                      <a:pt x="949" y="942"/>
                    </a:lnTo>
                    <a:lnTo>
                      <a:pt x="891" y="988"/>
                    </a:lnTo>
                    <a:lnTo>
                      <a:pt x="840" y="969"/>
                    </a:lnTo>
                    <a:lnTo>
                      <a:pt x="805" y="1059"/>
                    </a:lnTo>
                    <a:lnTo>
                      <a:pt x="727" y="1075"/>
                    </a:lnTo>
                    <a:lnTo>
                      <a:pt x="723" y="1074"/>
                    </a:lnTo>
                    <a:lnTo>
                      <a:pt x="719" y="1074"/>
                    </a:lnTo>
                    <a:lnTo>
                      <a:pt x="713" y="1071"/>
                    </a:lnTo>
                    <a:lnTo>
                      <a:pt x="708" y="1070"/>
                    </a:lnTo>
                    <a:lnTo>
                      <a:pt x="695" y="1063"/>
                    </a:lnTo>
                    <a:lnTo>
                      <a:pt x="688" y="1056"/>
                    </a:lnTo>
                    <a:lnTo>
                      <a:pt x="682" y="1051"/>
                    </a:lnTo>
                    <a:lnTo>
                      <a:pt x="635" y="1095"/>
                    </a:lnTo>
                    <a:lnTo>
                      <a:pt x="584" y="1106"/>
                    </a:lnTo>
                    <a:lnTo>
                      <a:pt x="530" y="1091"/>
                    </a:lnTo>
                    <a:lnTo>
                      <a:pt x="503" y="1068"/>
                    </a:lnTo>
                    <a:lnTo>
                      <a:pt x="463" y="1012"/>
                    </a:lnTo>
                    <a:lnTo>
                      <a:pt x="459" y="1011"/>
                    </a:lnTo>
                    <a:lnTo>
                      <a:pt x="409" y="1075"/>
                    </a:lnTo>
                    <a:lnTo>
                      <a:pt x="327" y="1142"/>
                    </a:lnTo>
                    <a:lnTo>
                      <a:pt x="211" y="1275"/>
                    </a:lnTo>
                    <a:lnTo>
                      <a:pt x="211" y="1313"/>
                    </a:lnTo>
                    <a:lnTo>
                      <a:pt x="0" y="1434"/>
                    </a:lnTo>
                    <a:lnTo>
                      <a:pt x="1" y="1444"/>
                    </a:lnTo>
                    <a:lnTo>
                      <a:pt x="394" y="1392"/>
                    </a:lnTo>
                    <a:lnTo>
                      <a:pt x="541" y="1389"/>
                    </a:lnTo>
                    <a:lnTo>
                      <a:pt x="588" y="1353"/>
                    </a:lnTo>
                    <a:lnTo>
                      <a:pt x="626" y="1353"/>
                    </a:lnTo>
                    <a:lnTo>
                      <a:pt x="631" y="1354"/>
                    </a:lnTo>
                    <a:lnTo>
                      <a:pt x="713" y="1365"/>
                    </a:lnTo>
                    <a:lnTo>
                      <a:pt x="1470" y="1255"/>
                    </a:lnTo>
                    <a:lnTo>
                      <a:pt x="2441" y="1055"/>
                    </a:lnTo>
                    <a:lnTo>
                      <a:pt x="2530" y="1024"/>
                    </a:lnTo>
                    <a:lnTo>
                      <a:pt x="2452" y="887"/>
                    </a:lnTo>
                    <a:lnTo>
                      <a:pt x="2432" y="895"/>
                    </a:lnTo>
                    <a:lnTo>
                      <a:pt x="2371" y="903"/>
                    </a:lnTo>
                    <a:lnTo>
                      <a:pt x="2324" y="914"/>
                    </a:lnTo>
                    <a:lnTo>
                      <a:pt x="2316" y="903"/>
                    </a:lnTo>
                    <a:lnTo>
                      <a:pt x="2359" y="880"/>
                    </a:lnTo>
                    <a:lnTo>
                      <a:pt x="2356" y="832"/>
                    </a:lnTo>
                    <a:lnTo>
                      <a:pt x="2332" y="804"/>
                    </a:lnTo>
                    <a:lnTo>
                      <a:pt x="2301" y="781"/>
                    </a:lnTo>
                    <a:lnTo>
                      <a:pt x="2301" y="761"/>
                    </a:lnTo>
                    <a:lnTo>
                      <a:pt x="2266" y="730"/>
                    </a:lnTo>
                    <a:lnTo>
                      <a:pt x="2266" y="711"/>
                    </a:lnTo>
                    <a:lnTo>
                      <a:pt x="2329" y="730"/>
                    </a:lnTo>
                    <a:lnTo>
                      <a:pt x="2332" y="699"/>
                    </a:lnTo>
                    <a:lnTo>
                      <a:pt x="2309" y="660"/>
                    </a:lnTo>
                    <a:lnTo>
                      <a:pt x="2301" y="617"/>
                    </a:lnTo>
                    <a:lnTo>
                      <a:pt x="2285" y="597"/>
                    </a:lnTo>
                    <a:lnTo>
                      <a:pt x="2293" y="510"/>
                    </a:lnTo>
                    <a:lnTo>
                      <a:pt x="2269" y="487"/>
                    </a:lnTo>
                    <a:lnTo>
                      <a:pt x="2208" y="476"/>
                    </a:lnTo>
                    <a:lnTo>
                      <a:pt x="2161" y="433"/>
                    </a:lnTo>
                    <a:lnTo>
                      <a:pt x="2064" y="425"/>
                    </a:lnTo>
                    <a:lnTo>
                      <a:pt x="2025" y="398"/>
                    </a:lnTo>
                    <a:lnTo>
                      <a:pt x="1932" y="370"/>
                    </a:lnTo>
                    <a:lnTo>
                      <a:pt x="1920" y="339"/>
                    </a:lnTo>
                    <a:lnTo>
                      <a:pt x="1920" y="296"/>
                    </a:lnTo>
                    <a:lnTo>
                      <a:pt x="1955" y="245"/>
                    </a:lnTo>
                    <a:lnTo>
                      <a:pt x="1959" y="194"/>
                    </a:lnTo>
                    <a:lnTo>
                      <a:pt x="1986" y="135"/>
                    </a:lnTo>
                    <a:lnTo>
                      <a:pt x="1943" y="104"/>
                    </a:lnTo>
                    <a:lnTo>
                      <a:pt x="1925" y="139"/>
                    </a:lnTo>
                    <a:lnTo>
                      <a:pt x="1889" y="115"/>
                    </a:lnTo>
                    <a:lnTo>
                      <a:pt x="1784" y="92"/>
                    </a:lnTo>
                    <a:lnTo>
                      <a:pt x="1784" y="37"/>
                    </a:lnTo>
                    <a:lnTo>
                      <a:pt x="1710" y="0"/>
                    </a:lnTo>
                    <a:lnTo>
                      <a:pt x="1691" y="95"/>
                    </a:lnTo>
                    <a:lnTo>
                      <a:pt x="1497" y="2"/>
                    </a:lnTo>
                    <a:lnTo>
                      <a:pt x="1493" y="10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7" name="Freeform 33">
                <a:extLst>
                  <a:ext uri="{FF2B5EF4-FFF2-40B4-BE49-F238E27FC236}">
                    <a16:creationId xmlns:a16="http://schemas.microsoft.com/office/drawing/2014/main" id="{582D174D-7641-90ED-1DC3-97A1393773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7" y="1957"/>
                <a:ext cx="950" cy="432"/>
              </a:xfrm>
              <a:custGeom>
                <a:avLst/>
                <a:gdLst>
                  <a:gd name="T0" fmla="*/ 257 w 2851"/>
                  <a:gd name="T1" fmla="*/ 846 h 1296"/>
                  <a:gd name="T2" fmla="*/ 105 w 2851"/>
                  <a:gd name="T3" fmla="*/ 928 h 1296"/>
                  <a:gd name="T4" fmla="*/ 40 w 2851"/>
                  <a:gd name="T5" fmla="*/ 1011 h 1296"/>
                  <a:gd name="T6" fmla="*/ 0 w 2851"/>
                  <a:gd name="T7" fmla="*/ 1132 h 1296"/>
                  <a:gd name="T8" fmla="*/ 404 w 2851"/>
                  <a:gd name="T9" fmla="*/ 1077 h 1296"/>
                  <a:gd name="T10" fmla="*/ 688 w 2851"/>
                  <a:gd name="T11" fmla="*/ 944 h 1296"/>
                  <a:gd name="T12" fmla="*/ 1181 w 2851"/>
                  <a:gd name="T13" fmla="*/ 960 h 1296"/>
                  <a:gd name="T14" fmla="*/ 1531 w 2851"/>
                  <a:gd name="T15" fmla="*/ 983 h 1296"/>
                  <a:gd name="T16" fmla="*/ 1822 w 2851"/>
                  <a:gd name="T17" fmla="*/ 1139 h 1296"/>
                  <a:gd name="T18" fmla="*/ 2125 w 2851"/>
                  <a:gd name="T19" fmla="*/ 1258 h 1296"/>
                  <a:gd name="T20" fmla="*/ 2257 w 2851"/>
                  <a:gd name="T21" fmla="*/ 1077 h 1296"/>
                  <a:gd name="T22" fmla="*/ 2444 w 2851"/>
                  <a:gd name="T23" fmla="*/ 885 h 1296"/>
                  <a:gd name="T24" fmla="*/ 2594 w 2851"/>
                  <a:gd name="T25" fmla="*/ 830 h 1296"/>
                  <a:gd name="T26" fmla="*/ 2641 w 2851"/>
                  <a:gd name="T27" fmla="*/ 838 h 1296"/>
                  <a:gd name="T28" fmla="*/ 2712 w 2851"/>
                  <a:gd name="T29" fmla="*/ 690 h 1296"/>
                  <a:gd name="T30" fmla="*/ 2657 w 2851"/>
                  <a:gd name="T31" fmla="*/ 701 h 1296"/>
                  <a:gd name="T32" fmla="*/ 2610 w 2851"/>
                  <a:gd name="T33" fmla="*/ 580 h 1296"/>
                  <a:gd name="T34" fmla="*/ 2560 w 2851"/>
                  <a:gd name="T35" fmla="*/ 556 h 1296"/>
                  <a:gd name="T36" fmla="*/ 2556 w 2851"/>
                  <a:gd name="T37" fmla="*/ 513 h 1296"/>
                  <a:gd name="T38" fmla="*/ 2657 w 2851"/>
                  <a:gd name="T39" fmla="*/ 549 h 1296"/>
                  <a:gd name="T40" fmla="*/ 2754 w 2851"/>
                  <a:gd name="T41" fmla="*/ 462 h 1296"/>
                  <a:gd name="T42" fmla="*/ 2812 w 2851"/>
                  <a:gd name="T43" fmla="*/ 396 h 1296"/>
                  <a:gd name="T44" fmla="*/ 2804 w 2851"/>
                  <a:gd name="T45" fmla="*/ 305 h 1296"/>
                  <a:gd name="T46" fmla="*/ 2839 w 2851"/>
                  <a:gd name="T47" fmla="*/ 258 h 1296"/>
                  <a:gd name="T48" fmla="*/ 2727 w 2851"/>
                  <a:gd name="T49" fmla="*/ 90 h 1296"/>
                  <a:gd name="T50" fmla="*/ 2603 w 2851"/>
                  <a:gd name="T51" fmla="*/ 31 h 1296"/>
                  <a:gd name="T52" fmla="*/ 875 w 2851"/>
                  <a:gd name="T53" fmla="*/ 341 h 1296"/>
                  <a:gd name="T54" fmla="*/ 788 w 2851"/>
                  <a:gd name="T55" fmla="*/ 399 h 1296"/>
                  <a:gd name="T56" fmla="*/ 726 w 2851"/>
                  <a:gd name="T57" fmla="*/ 493 h 1296"/>
                  <a:gd name="T58" fmla="*/ 649 w 2851"/>
                  <a:gd name="T59" fmla="*/ 552 h 1296"/>
                  <a:gd name="T60" fmla="*/ 571 w 2851"/>
                  <a:gd name="T61" fmla="*/ 634 h 1296"/>
                  <a:gd name="T62" fmla="*/ 532 w 2851"/>
                  <a:gd name="T63" fmla="*/ 627 h 1296"/>
                  <a:gd name="T64" fmla="*/ 520 w 2851"/>
                  <a:gd name="T65" fmla="*/ 620 h 1296"/>
                  <a:gd name="T66" fmla="*/ 516 w 2851"/>
                  <a:gd name="T67" fmla="*/ 604 h 1296"/>
                  <a:gd name="T68" fmla="*/ 431 w 2851"/>
                  <a:gd name="T69" fmla="*/ 681 h 1296"/>
                  <a:gd name="T70" fmla="*/ 339 w 2851"/>
                  <a:gd name="T71" fmla="*/ 780 h 1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851" h="1296">
                    <a:moveTo>
                      <a:pt x="339" y="780"/>
                    </a:moveTo>
                    <a:lnTo>
                      <a:pt x="257" y="846"/>
                    </a:lnTo>
                    <a:lnTo>
                      <a:pt x="187" y="877"/>
                    </a:lnTo>
                    <a:lnTo>
                      <a:pt x="105" y="928"/>
                    </a:lnTo>
                    <a:lnTo>
                      <a:pt x="94" y="998"/>
                    </a:lnTo>
                    <a:lnTo>
                      <a:pt x="40" y="1011"/>
                    </a:lnTo>
                    <a:lnTo>
                      <a:pt x="9" y="1038"/>
                    </a:lnTo>
                    <a:lnTo>
                      <a:pt x="0" y="1132"/>
                    </a:lnTo>
                    <a:lnTo>
                      <a:pt x="373" y="1085"/>
                    </a:lnTo>
                    <a:lnTo>
                      <a:pt x="404" y="1077"/>
                    </a:lnTo>
                    <a:lnTo>
                      <a:pt x="405" y="1079"/>
                    </a:lnTo>
                    <a:lnTo>
                      <a:pt x="688" y="944"/>
                    </a:lnTo>
                    <a:lnTo>
                      <a:pt x="1138" y="920"/>
                    </a:lnTo>
                    <a:lnTo>
                      <a:pt x="1181" y="960"/>
                    </a:lnTo>
                    <a:lnTo>
                      <a:pt x="1212" y="1018"/>
                    </a:lnTo>
                    <a:lnTo>
                      <a:pt x="1531" y="983"/>
                    </a:lnTo>
                    <a:lnTo>
                      <a:pt x="1585" y="998"/>
                    </a:lnTo>
                    <a:lnTo>
                      <a:pt x="1822" y="1139"/>
                    </a:lnTo>
                    <a:lnTo>
                      <a:pt x="2015" y="1296"/>
                    </a:lnTo>
                    <a:lnTo>
                      <a:pt x="2125" y="1258"/>
                    </a:lnTo>
                    <a:lnTo>
                      <a:pt x="2210" y="1245"/>
                    </a:lnTo>
                    <a:lnTo>
                      <a:pt x="2257" y="1077"/>
                    </a:lnTo>
                    <a:lnTo>
                      <a:pt x="2323" y="987"/>
                    </a:lnTo>
                    <a:lnTo>
                      <a:pt x="2444" y="885"/>
                    </a:lnTo>
                    <a:lnTo>
                      <a:pt x="2540" y="841"/>
                    </a:lnTo>
                    <a:lnTo>
                      <a:pt x="2594" y="830"/>
                    </a:lnTo>
                    <a:lnTo>
                      <a:pt x="2614" y="838"/>
                    </a:lnTo>
                    <a:lnTo>
                      <a:pt x="2641" y="838"/>
                    </a:lnTo>
                    <a:lnTo>
                      <a:pt x="2735" y="681"/>
                    </a:lnTo>
                    <a:lnTo>
                      <a:pt x="2712" y="690"/>
                    </a:lnTo>
                    <a:lnTo>
                      <a:pt x="2665" y="729"/>
                    </a:lnTo>
                    <a:lnTo>
                      <a:pt x="2657" y="701"/>
                    </a:lnTo>
                    <a:lnTo>
                      <a:pt x="2576" y="701"/>
                    </a:lnTo>
                    <a:lnTo>
                      <a:pt x="2610" y="580"/>
                    </a:lnTo>
                    <a:lnTo>
                      <a:pt x="2594" y="556"/>
                    </a:lnTo>
                    <a:lnTo>
                      <a:pt x="2560" y="556"/>
                    </a:lnTo>
                    <a:lnTo>
                      <a:pt x="2560" y="536"/>
                    </a:lnTo>
                    <a:lnTo>
                      <a:pt x="2556" y="513"/>
                    </a:lnTo>
                    <a:lnTo>
                      <a:pt x="2587" y="536"/>
                    </a:lnTo>
                    <a:lnTo>
                      <a:pt x="2657" y="549"/>
                    </a:lnTo>
                    <a:lnTo>
                      <a:pt x="2727" y="517"/>
                    </a:lnTo>
                    <a:lnTo>
                      <a:pt x="2754" y="462"/>
                    </a:lnTo>
                    <a:lnTo>
                      <a:pt x="2766" y="423"/>
                    </a:lnTo>
                    <a:lnTo>
                      <a:pt x="2812" y="396"/>
                    </a:lnTo>
                    <a:lnTo>
                      <a:pt x="2820" y="313"/>
                    </a:lnTo>
                    <a:lnTo>
                      <a:pt x="2804" y="305"/>
                    </a:lnTo>
                    <a:lnTo>
                      <a:pt x="2851" y="302"/>
                    </a:lnTo>
                    <a:lnTo>
                      <a:pt x="2839" y="258"/>
                    </a:lnTo>
                    <a:lnTo>
                      <a:pt x="2793" y="212"/>
                    </a:lnTo>
                    <a:lnTo>
                      <a:pt x="2727" y="90"/>
                    </a:lnTo>
                    <a:lnTo>
                      <a:pt x="2692" y="0"/>
                    </a:lnTo>
                    <a:lnTo>
                      <a:pt x="2603" y="31"/>
                    </a:lnTo>
                    <a:lnTo>
                      <a:pt x="1632" y="231"/>
                    </a:lnTo>
                    <a:lnTo>
                      <a:pt x="875" y="341"/>
                    </a:lnTo>
                    <a:lnTo>
                      <a:pt x="793" y="330"/>
                    </a:lnTo>
                    <a:lnTo>
                      <a:pt x="788" y="399"/>
                    </a:lnTo>
                    <a:lnTo>
                      <a:pt x="781" y="442"/>
                    </a:lnTo>
                    <a:lnTo>
                      <a:pt x="726" y="493"/>
                    </a:lnTo>
                    <a:lnTo>
                      <a:pt x="696" y="560"/>
                    </a:lnTo>
                    <a:lnTo>
                      <a:pt x="649" y="552"/>
                    </a:lnTo>
                    <a:lnTo>
                      <a:pt x="610" y="564"/>
                    </a:lnTo>
                    <a:lnTo>
                      <a:pt x="571" y="634"/>
                    </a:lnTo>
                    <a:lnTo>
                      <a:pt x="549" y="628"/>
                    </a:lnTo>
                    <a:lnTo>
                      <a:pt x="532" y="627"/>
                    </a:lnTo>
                    <a:lnTo>
                      <a:pt x="524" y="624"/>
                    </a:lnTo>
                    <a:lnTo>
                      <a:pt x="520" y="620"/>
                    </a:lnTo>
                    <a:lnTo>
                      <a:pt x="516" y="613"/>
                    </a:lnTo>
                    <a:lnTo>
                      <a:pt x="516" y="604"/>
                    </a:lnTo>
                    <a:lnTo>
                      <a:pt x="505" y="607"/>
                    </a:lnTo>
                    <a:lnTo>
                      <a:pt x="431" y="681"/>
                    </a:lnTo>
                    <a:lnTo>
                      <a:pt x="420" y="740"/>
                    </a:lnTo>
                    <a:lnTo>
                      <a:pt x="339" y="7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8" name="Freeform 34">
                <a:extLst>
                  <a:ext uri="{FF2B5EF4-FFF2-40B4-BE49-F238E27FC236}">
                    <a16:creationId xmlns:a16="http://schemas.microsoft.com/office/drawing/2014/main" id="{22F6727D-52AC-FFDD-BC89-9B5A4875AC7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77" y="1506"/>
                <a:ext cx="117" cy="183"/>
              </a:xfrm>
              <a:custGeom>
                <a:avLst/>
                <a:gdLst>
                  <a:gd name="T0" fmla="*/ 350 w 350"/>
                  <a:gd name="T1" fmla="*/ 522 h 549"/>
                  <a:gd name="T2" fmla="*/ 308 w 350"/>
                  <a:gd name="T3" fmla="*/ 380 h 549"/>
                  <a:gd name="T4" fmla="*/ 288 w 350"/>
                  <a:gd name="T5" fmla="*/ 392 h 549"/>
                  <a:gd name="T6" fmla="*/ 223 w 350"/>
                  <a:gd name="T7" fmla="*/ 345 h 549"/>
                  <a:gd name="T8" fmla="*/ 187 w 350"/>
                  <a:gd name="T9" fmla="*/ 255 h 549"/>
                  <a:gd name="T10" fmla="*/ 149 w 350"/>
                  <a:gd name="T11" fmla="*/ 188 h 549"/>
                  <a:gd name="T12" fmla="*/ 109 w 350"/>
                  <a:gd name="T13" fmla="*/ 172 h 549"/>
                  <a:gd name="T14" fmla="*/ 71 w 350"/>
                  <a:gd name="T15" fmla="*/ 102 h 549"/>
                  <a:gd name="T16" fmla="*/ 105 w 350"/>
                  <a:gd name="T17" fmla="*/ 0 h 549"/>
                  <a:gd name="T18" fmla="*/ 63 w 350"/>
                  <a:gd name="T19" fmla="*/ 0 h 549"/>
                  <a:gd name="T20" fmla="*/ 24 w 350"/>
                  <a:gd name="T21" fmla="*/ 28 h 549"/>
                  <a:gd name="T22" fmla="*/ 0 w 350"/>
                  <a:gd name="T23" fmla="*/ 51 h 549"/>
                  <a:gd name="T24" fmla="*/ 24 w 350"/>
                  <a:gd name="T25" fmla="*/ 137 h 549"/>
                  <a:gd name="T26" fmla="*/ 71 w 350"/>
                  <a:gd name="T27" fmla="*/ 242 h 549"/>
                  <a:gd name="T28" fmla="*/ 141 w 350"/>
                  <a:gd name="T29" fmla="*/ 549 h 549"/>
                  <a:gd name="T30" fmla="*/ 234 w 350"/>
                  <a:gd name="T31" fmla="*/ 545 h 549"/>
                  <a:gd name="T32" fmla="*/ 350 w 350"/>
                  <a:gd name="T33" fmla="*/ 522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50" h="549">
                    <a:moveTo>
                      <a:pt x="350" y="522"/>
                    </a:moveTo>
                    <a:lnTo>
                      <a:pt x="308" y="380"/>
                    </a:lnTo>
                    <a:lnTo>
                      <a:pt x="288" y="392"/>
                    </a:lnTo>
                    <a:lnTo>
                      <a:pt x="223" y="345"/>
                    </a:lnTo>
                    <a:lnTo>
                      <a:pt x="187" y="255"/>
                    </a:lnTo>
                    <a:lnTo>
                      <a:pt x="149" y="188"/>
                    </a:lnTo>
                    <a:lnTo>
                      <a:pt x="109" y="172"/>
                    </a:lnTo>
                    <a:lnTo>
                      <a:pt x="71" y="102"/>
                    </a:lnTo>
                    <a:lnTo>
                      <a:pt x="105" y="0"/>
                    </a:lnTo>
                    <a:lnTo>
                      <a:pt x="63" y="0"/>
                    </a:lnTo>
                    <a:lnTo>
                      <a:pt x="24" y="28"/>
                    </a:lnTo>
                    <a:lnTo>
                      <a:pt x="0" y="51"/>
                    </a:lnTo>
                    <a:lnTo>
                      <a:pt x="24" y="137"/>
                    </a:lnTo>
                    <a:lnTo>
                      <a:pt x="71" y="242"/>
                    </a:lnTo>
                    <a:lnTo>
                      <a:pt x="141" y="549"/>
                    </a:lnTo>
                    <a:lnTo>
                      <a:pt x="234" y="545"/>
                    </a:lnTo>
                    <a:lnTo>
                      <a:pt x="350" y="52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69" name="Freeform 35">
                <a:extLst>
                  <a:ext uri="{FF2B5EF4-FFF2-40B4-BE49-F238E27FC236}">
                    <a16:creationId xmlns:a16="http://schemas.microsoft.com/office/drawing/2014/main" id="{3DDF4F52-46A8-3549-9AF8-5D65BBE24C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3" y="2264"/>
                <a:ext cx="556" cy="424"/>
              </a:xfrm>
              <a:custGeom>
                <a:avLst/>
                <a:gdLst>
                  <a:gd name="T0" fmla="*/ 1665 w 1666"/>
                  <a:gd name="T1" fmla="*/ 376 h 1273"/>
                  <a:gd name="T2" fmla="*/ 1472 w 1666"/>
                  <a:gd name="T3" fmla="*/ 219 h 1273"/>
                  <a:gd name="T4" fmla="*/ 1235 w 1666"/>
                  <a:gd name="T5" fmla="*/ 78 h 1273"/>
                  <a:gd name="T6" fmla="*/ 1181 w 1666"/>
                  <a:gd name="T7" fmla="*/ 63 h 1273"/>
                  <a:gd name="T8" fmla="*/ 862 w 1666"/>
                  <a:gd name="T9" fmla="*/ 98 h 1273"/>
                  <a:gd name="T10" fmla="*/ 831 w 1666"/>
                  <a:gd name="T11" fmla="*/ 40 h 1273"/>
                  <a:gd name="T12" fmla="*/ 788 w 1666"/>
                  <a:gd name="T13" fmla="*/ 0 h 1273"/>
                  <a:gd name="T14" fmla="*/ 338 w 1666"/>
                  <a:gd name="T15" fmla="*/ 24 h 1273"/>
                  <a:gd name="T16" fmla="*/ 55 w 1666"/>
                  <a:gd name="T17" fmla="*/ 159 h 1273"/>
                  <a:gd name="T18" fmla="*/ 54 w 1666"/>
                  <a:gd name="T19" fmla="*/ 159 h 1273"/>
                  <a:gd name="T20" fmla="*/ 58 w 1666"/>
                  <a:gd name="T21" fmla="*/ 201 h 1273"/>
                  <a:gd name="T22" fmla="*/ 16 w 1666"/>
                  <a:gd name="T23" fmla="*/ 219 h 1273"/>
                  <a:gd name="T24" fmla="*/ 0 w 1666"/>
                  <a:gd name="T25" fmla="*/ 255 h 1273"/>
                  <a:gd name="T26" fmla="*/ 8 w 1666"/>
                  <a:gd name="T27" fmla="*/ 291 h 1273"/>
                  <a:gd name="T28" fmla="*/ 31 w 1666"/>
                  <a:gd name="T29" fmla="*/ 314 h 1273"/>
                  <a:gd name="T30" fmla="*/ 105 w 1666"/>
                  <a:gd name="T31" fmla="*/ 361 h 1273"/>
                  <a:gd name="T32" fmla="*/ 171 w 1666"/>
                  <a:gd name="T33" fmla="*/ 356 h 1273"/>
                  <a:gd name="T34" fmla="*/ 233 w 1666"/>
                  <a:gd name="T35" fmla="*/ 455 h 1273"/>
                  <a:gd name="T36" fmla="*/ 244 w 1666"/>
                  <a:gd name="T37" fmla="*/ 482 h 1273"/>
                  <a:gd name="T38" fmla="*/ 291 w 1666"/>
                  <a:gd name="T39" fmla="*/ 540 h 1273"/>
                  <a:gd name="T40" fmla="*/ 299 w 1666"/>
                  <a:gd name="T41" fmla="*/ 564 h 1273"/>
                  <a:gd name="T42" fmla="*/ 384 w 1666"/>
                  <a:gd name="T43" fmla="*/ 600 h 1273"/>
                  <a:gd name="T44" fmla="*/ 443 w 1666"/>
                  <a:gd name="T45" fmla="*/ 643 h 1273"/>
                  <a:gd name="T46" fmla="*/ 485 w 1666"/>
                  <a:gd name="T47" fmla="*/ 697 h 1273"/>
                  <a:gd name="T48" fmla="*/ 528 w 1666"/>
                  <a:gd name="T49" fmla="*/ 721 h 1273"/>
                  <a:gd name="T50" fmla="*/ 567 w 1666"/>
                  <a:gd name="T51" fmla="*/ 760 h 1273"/>
                  <a:gd name="T52" fmla="*/ 594 w 1666"/>
                  <a:gd name="T53" fmla="*/ 807 h 1273"/>
                  <a:gd name="T54" fmla="*/ 633 w 1666"/>
                  <a:gd name="T55" fmla="*/ 847 h 1273"/>
                  <a:gd name="T56" fmla="*/ 711 w 1666"/>
                  <a:gd name="T57" fmla="*/ 881 h 1273"/>
                  <a:gd name="T58" fmla="*/ 793 w 1666"/>
                  <a:gd name="T59" fmla="*/ 1089 h 1273"/>
                  <a:gd name="T60" fmla="*/ 842 w 1666"/>
                  <a:gd name="T61" fmla="*/ 1101 h 1273"/>
                  <a:gd name="T62" fmla="*/ 885 w 1666"/>
                  <a:gd name="T63" fmla="*/ 1141 h 1273"/>
                  <a:gd name="T64" fmla="*/ 920 w 1666"/>
                  <a:gd name="T65" fmla="*/ 1246 h 1273"/>
                  <a:gd name="T66" fmla="*/ 971 w 1666"/>
                  <a:gd name="T67" fmla="*/ 1273 h 1273"/>
                  <a:gd name="T68" fmla="*/ 1045 w 1666"/>
                  <a:gd name="T69" fmla="*/ 1229 h 1273"/>
                  <a:gd name="T70" fmla="*/ 1137 w 1666"/>
                  <a:gd name="T71" fmla="*/ 1124 h 1273"/>
                  <a:gd name="T72" fmla="*/ 1119 w 1666"/>
                  <a:gd name="T73" fmla="*/ 1061 h 1273"/>
                  <a:gd name="T74" fmla="*/ 1173 w 1666"/>
                  <a:gd name="T75" fmla="*/ 1061 h 1273"/>
                  <a:gd name="T76" fmla="*/ 1242 w 1666"/>
                  <a:gd name="T77" fmla="*/ 995 h 1273"/>
                  <a:gd name="T78" fmla="*/ 1273 w 1666"/>
                  <a:gd name="T79" fmla="*/ 980 h 1273"/>
                  <a:gd name="T80" fmla="*/ 1317 w 1666"/>
                  <a:gd name="T81" fmla="*/ 917 h 1273"/>
                  <a:gd name="T82" fmla="*/ 1367 w 1666"/>
                  <a:gd name="T83" fmla="*/ 861 h 1273"/>
                  <a:gd name="T84" fmla="*/ 1406 w 1666"/>
                  <a:gd name="T85" fmla="*/ 796 h 1273"/>
                  <a:gd name="T86" fmla="*/ 1452 w 1666"/>
                  <a:gd name="T87" fmla="*/ 784 h 1273"/>
                  <a:gd name="T88" fmla="*/ 1472 w 1666"/>
                  <a:gd name="T89" fmla="*/ 733 h 1273"/>
                  <a:gd name="T90" fmla="*/ 1503 w 1666"/>
                  <a:gd name="T91" fmla="*/ 717 h 1273"/>
                  <a:gd name="T92" fmla="*/ 1514 w 1666"/>
                  <a:gd name="T93" fmla="*/ 596 h 1273"/>
                  <a:gd name="T94" fmla="*/ 1565 w 1666"/>
                  <a:gd name="T95" fmla="*/ 478 h 1273"/>
                  <a:gd name="T96" fmla="*/ 1666 w 1666"/>
                  <a:gd name="T97" fmla="*/ 376 h 1273"/>
                  <a:gd name="T98" fmla="*/ 1665 w 1666"/>
                  <a:gd name="T99" fmla="*/ 376 h 12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666" h="1273">
                    <a:moveTo>
                      <a:pt x="1665" y="376"/>
                    </a:moveTo>
                    <a:lnTo>
                      <a:pt x="1472" y="219"/>
                    </a:lnTo>
                    <a:lnTo>
                      <a:pt x="1235" y="78"/>
                    </a:lnTo>
                    <a:lnTo>
                      <a:pt x="1181" y="63"/>
                    </a:lnTo>
                    <a:lnTo>
                      <a:pt x="862" y="98"/>
                    </a:lnTo>
                    <a:lnTo>
                      <a:pt x="831" y="40"/>
                    </a:lnTo>
                    <a:lnTo>
                      <a:pt x="788" y="0"/>
                    </a:lnTo>
                    <a:lnTo>
                      <a:pt x="338" y="24"/>
                    </a:lnTo>
                    <a:lnTo>
                      <a:pt x="55" y="159"/>
                    </a:lnTo>
                    <a:lnTo>
                      <a:pt x="54" y="159"/>
                    </a:lnTo>
                    <a:lnTo>
                      <a:pt x="58" y="201"/>
                    </a:lnTo>
                    <a:lnTo>
                      <a:pt x="16" y="219"/>
                    </a:lnTo>
                    <a:lnTo>
                      <a:pt x="0" y="255"/>
                    </a:lnTo>
                    <a:lnTo>
                      <a:pt x="8" y="291"/>
                    </a:lnTo>
                    <a:lnTo>
                      <a:pt x="31" y="314"/>
                    </a:lnTo>
                    <a:lnTo>
                      <a:pt x="105" y="361"/>
                    </a:lnTo>
                    <a:lnTo>
                      <a:pt x="171" y="356"/>
                    </a:lnTo>
                    <a:lnTo>
                      <a:pt x="233" y="455"/>
                    </a:lnTo>
                    <a:lnTo>
                      <a:pt x="244" y="482"/>
                    </a:lnTo>
                    <a:lnTo>
                      <a:pt x="291" y="540"/>
                    </a:lnTo>
                    <a:lnTo>
                      <a:pt x="299" y="564"/>
                    </a:lnTo>
                    <a:lnTo>
                      <a:pt x="384" y="600"/>
                    </a:lnTo>
                    <a:lnTo>
                      <a:pt x="443" y="643"/>
                    </a:lnTo>
                    <a:lnTo>
                      <a:pt x="485" y="697"/>
                    </a:lnTo>
                    <a:lnTo>
                      <a:pt x="528" y="721"/>
                    </a:lnTo>
                    <a:lnTo>
                      <a:pt x="567" y="760"/>
                    </a:lnTo>
                    <a:lnTo>
                      <a:pt x="594" y="807"/>
                    </a:lnTo>
                    <a:lnTo>
                      <a:pt x="633" y="847"/>
                    </a:lnTo>
                    <a:lnTo>
                      <a:pt x="711" y="881"/>
                    </a:lnTo>
                    <a:lnTo>
                      <a:pt x="793" y="1089"/>
                    </a:lnTo>
                    <a:lnTo>
                      <a:pt x="842" y="1101"/>
                    </a:lnTo>
                    <a:lnTo>
                      <a:pt x="885" y="1141"/>
                    </a:lnTo>
                    <a:lnTo>
                      <a:pt x="920" y="1246"/>
                    </a:lnTo>
                    <a:lnTo>
                      <a:pt x="971" y="1273"/>
                    </a:lnTo>
                    <a:lnTo>
                      <a:pt x="1045" y="1229"/>
                    </a:lnTo>
                    <a:lnTo>
                      <a:pt x="1137" y="1124"/>
                    </a:lnTo>
                    <a:lnTo>
                      <a:pt x="1119" y="1061"/>
                    </a:lnTo>
                    <a:lnTo>
                      <a:pt x="1173" y="1061"/>
                    </a:lnTo>
                    <a:lnTo>
                      <a:pt x="1242" y="995"/>
                    </a:lnTo>
                    <a:lnTo>
                      <a:pt x="1273" y="980"/>
                    </a:lnTo>
                    <a:lnTo>
                      <a:pt x="1317" y="917"/>
                    </a:lnTo>
                    <a:lnTo>
                      <a:pt x="1367" y="861"/>
                    </a:lnTo>
                    <a:lnTo>
                      <a:pt x="1406" y="796"/>
                    </a:lnTo>
                    <a:lnTo>
                      <a:pt x="1452" y="784"/>
                    </a:lnTo>
                    <a:lnTo>
                      <a:pt x="1472" y="733"/>
                    </a:lnTo>
                    <a:lnTo>
                      <a:pt x="1503" y="717"/>
                    </a:lnTo>
                    <a:lnTo>
                      <a:pt x="1514" y="596"/>
                    </a:lnTo>
                    <a:lnTo>
                      <a:pt x="1565" y="478"/>
                    </a:lnTo>
                    <a:lnTo>
                      <a:pt x="1666" y="376"/>
                    </a:lnTo>
                    <a:lnTo>
                      <a:pt x="1665" y="37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0" name="Freeform 36">
                <a:extLst>
                  <a:ext uri="{FF2B5EF4-FFF2-40B4-BE49-F238E27FC236}">
                    <a16:creationId xmlns:a16="http://schemas.microsoft.com/office/drawing/2014/main" id="{6BEF3DF3-2D0B-02FE-77DA-1AE7D6B67A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0" y="2316"/>
                <a:ext cx="593" cy="625"/>
              </a:xfrm>
              <a:custGeom>
                <a:avLst/>
                <a:gdLst>
                  <a:gd name="T0" fmla="*/ 1145 w 1779"/>
                  <a:gd name="T1" fmla="*/ 443 h 1875"/>
                  <a:gd name="T2" fmla="*/ 1052 w 1779"/>
                  <a:gd name="T3" fmla="*/ 383 h 1875"/>
                  <a:gd name="T4" fmla="*/ 994 w 1779"/>
                  <a:gd name="T5" fmla="*/ 298 h 1875"/>
                  <a:gd name="T6" fmla="*/ 866 w 1779"/>
                  <a:gd name="T7" fmla="*/ 204 h 1875"/>
                  <a:gd name="T8" fmla="*/ 769 w 1779"/>
                  <a:gd name="T9" fmla="*/ 134 h 1875"/>
                  <a:gd name="T10" fmla="*/ 777 w 1779"/>
                  <a:gd name="T11" fmla="*/ 62 h 1875"/>
                  <a:gd name="T12" fmla="*/ 815 w 1779"/>
                  <a:gd name="T13" fmla="*/ 2 h 1875"/>
                  <a:gd name="T14" fmla="*/ 784 w 1779"/>
                  <a:gd name="T15" fmla="*/ 8 h 1875"/>
                  <a:gd name="T16" fmla="*/ 0 w 1779"/>
                  <a:gd name="T17" fmla="*/ 105 h 1875"/>
                  <a:gd name="T18" fmla="*/ 3 w 1779"/>
                  <a:gd name="T19" fmla="*/ 188 h 1875"/>
                  <a:gd name="T20" fmla="*/ 81 w 1779"/>
                  <a:gd name="T21" fmla="*/ 403 h 1875"/>
                  <a:gd name="T22" fmla="*/ 182 w 1779"/>
                  <a:gd name="T23" fmla="*/ 800 h 1875"/>
                  <a:gd name="T24" fmla="*/ 252 w 1779"/>
                  <a:gd name="T25" fmla="*/ 1049 h 1875"/>
                  <a:gd name="T26" fmla="*/ 311 w 1779"/>
                  <a:gd name="T27" fmla="*/ 1179 h 1875"/>
                  <a:gd name="T28" fmla="*/ 349 w 1779"/>
                  <a:gd name="T29" fmla="*/ 1233 h 1875"/>
                  <a:gd name="T30" fmla="*/ 302 w 1779"/>
                  <a:gd name="T31" fmla="*/ 1426 h 1875"/>
                  <a:gd name="T32" fmla="*/ 338 w 1779"/>
                  <a:gd name="T33" fmla="*/ 1610 h 1875"/>
                  <a:gd name="T34" fmla="*/ 338 w 1779"/>
                  <a:gd name="T35" fmla="*/ 1673 h 1875"/>
                  <a:gd name="T36" fmla="*/ 376 w 1779"/>
                  <a:gd name="T37" fmla="*/ 1751 h 1875"/>
                  <a:gd name="T38" fmla="*/ 451 w 1779"/>
                  <a:gd name="T39" fmla="*/ 1852 h 1875"/>
                  <a:gd name="T40" fmla="*/ 1406 w 1779"/>
                  <a:gd name="T41" fmla="*/ 1860 h 1875"/>
                  <a:gd name="T42" fmla="*/ 1460 w 1779"/>
                  <a:gd name="T43" fmla="*/ 1794 h 1875"/>
                  <a:gd name="T44" fmla="*/ 1452 w 1779"/>
                  <a:gd name="T45" fmla="*/ 1676 h 1875"/>
                  <a:gd name="T46" fmla="*/ 1654 w 1779"/>
                  <a:gd name="T47" fmla="*/ 1695 h 1875"/>
                  <a:gd name="T48" fmla="*/ 1681 w 1779"/>
                  <a:gd name="T49" fmla="*/ 1390 h 1875"/>
                  <a:gd name="T50" fmla="*/ 1701 w 1779"/>
                  <a:gd name="T51" fmla="*/ 1257 h 1875"/>
                  <a:gd name="T52" fmla="*/ 1767 w 1779"/>
                  <a:gd name="T53" fmla="*/ 1096 h 1875"/>
                  <a:gd name="T54" fmla="*/ 1681 w 1779"/>
                  <a:gd name="T55" fmla="*/ 1089 h 1875"/>
                  <a:gd name="T56" fmla="*/ 1603 w 1779"/>
                  <a:gd name="T57" fmla="*/ 944 h 1875"/>
                  <a:gd name="T58" fmla="*/ 1472 w 1779"/>
                  <a:gd name="T59" fmla="*/ 724 h 1875"/>
                  <a:gd name="T60" fmla="*/ 1355 w 1779"/>
                  <a:gd name="T61" fmla="*/ 650 h 1875"/>
                  <a:gd name="T62" fmla="*/ 1289 w 1779"/>
                  <a:gd name="T63" fmla="*/ 564 h 1875"/>
                  <a:gd name="T64" fmla="*/ 1204 w 1779"/>
                  <a:gd name="T65" fmla="*/ 486 h 18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779" h="1875">
                    <a:moveTo>
                      <a:pt x="1204" y="486"/>
                    </a:moveTo>
                    <a:lnTo>
                      <a:pt x="1145" y="443"/>
                    </a:lnTo>
                    <a:lnTo>
                      <a:pt x="1060" y="407"/>
                    </a:lnTo>
                    <a:lnTo>
                      <a:pt x="1052" y="383"/>
                    </a:lnTo>
                    <a:lnTo>
                      <a:pt x="1005" y="325"/>
                    </a:lnTo>
                    <a:lnTo>
                      <a:pt x="994" y="298"/>
                    </a:lnTo>
                    <a:lnTo>
                      <a:pt x="932" y="199"/>
                    </a:lnTo>
                    <a:lnTo>
                      <a:pt x="866" y="204"/>
                    </a:lnTo>
                    <a:lnTo>
                      <a:pt x="792" y="157"/>
                    </a:lnTo>
                    <a:lnTo>
                      <a:pt x="769" y="134"/>
                    </a:lnTo>
                    <a:lnTo>
                      <a:pt x="761" y="98"/>
                    </a:lnTo>
                    <a:lnTo>
                      <a:pt x="777" y="62"/>
                    </a:lnTo>
                    <a:lnTo>
                      <a:pt x="819" y="44"/>
                    </a:lnTo>
                    <a:lnTo>
                      <a:pt x="815" y="2"/>
                    </a:lnTo>
                    <a:lnTo>
                      <a:pt x="815" y="0"/>
                    </a:lnTo>
                    <a:lnTo>
                      <a:pt x="784" y="8"/>
                    </a:lnTo>
                    <a:lnTo>
                      <a:pt x="411" y="55"/>
                    </a:lnTo>
                    <a:lnTo>
                      <a:pt x="0" y="105"/>
                    </a:lnTo>
                    <a:lnTo>
                      <a:pt x="0" y="107"/>
                    </a:lnTo>
                    <a:lnTo>
                      <a:pt x="3" y="188"/>
                    </a:lnTo>
                    <a:lnTo>
                      <a:pt x="16" y="251"/>
                    </a:lnTo>
                    <a:lnTo>
                      <a:pt x="81" y="403"/>
                    </a:lnTo>
                    <a:lnTo>
                      <a:pt x="152" y="704"/>
                    </a:lnTo>
                    <a:lnTo>
                      <a:pt x="182" y="800"/>
                    </a:lnTo>
                    <a:lnTo>
                      <a:pt x="210" y="932"/>
                    </a:lnTo>
                    <a:lnTo>
                      <a:pt x="252" y="1049"/>
                    </a:lnTo>
                    <a:lnTo>
                      <a:pt x="299" y="1116"/>
                    </a:lnTo>
                    <a:lnTo>
                      <a:pt x="311" y="1179"/>
                    </a:lnTo>
                    <a:lnTo>
                      <a:pt x="346" y="1195"/>
                    </a:lnTo>
                    <a:lnTo>
                      <a:pt x="349" y="1233"/>
                    </a:lnTo>
                    <a:lnTo>
                      <a:pt x="315" y="1328"/>
                    </a:lnTo>
                    <a:lnTo>
                      <a:pt x="302" y="1426"/>
                    </a:lnTo>
                    <a:lnTo>
                      <a:pt x="333" y="1507"/>
                    </a:lnTo>
                    <a:lnTo>
                      <a:pt x="338" y="1610"/>
                    </a:lnTo>
                    <a:lnTo>
                      <a:pt x="322" y="1657"/>
                    </a:lnTo>
                    <a:lnTo>
                      <a:pt x="338" y="1673"/>
                    </a:lnTo>
                    <a:lnTo>
                      <a:pt x="365" y="1688"/>
                    </a:lnTo>
                    <a:lnTo>
                      <a:pt x="376" y="1751"/>
                    </a:lnTo>
                    <a:lnTo>
                      <a:pt x="423" y="1825"/>
                    </a:lnTo>
                    <a:lnTo>
                      <a:pt x="451" y="1852"/>
                    </a:lnTo>
                    <a:lnTo>
                      <a:pt x="1402" y="1805"/>
                    </a:lnTo>
                    <a:lnTo>
                      <a:pt x="1406" y="1860"/>
                    </a:lnTo>
                    <a:lnTo>
                      <a:pt x="1452" y="1875"/>
                    </a:lnTo>
                    <a:lnTo>
                      <a:pt x="1460" y="1794"/>
                    </a:lnTo>
                    <a:lnTo>
                      <a:pt x="1429" y="1707"/>
                    </a:lnTo>
                    <a:lnTo>
                      <a:pt x="1452" y="1676"/>
                    </a:lnTo>
                    <a:lnTo>
                      <a:pt x="1654" y="1696"/>
                    </a:lnTo>
                    <a:lnTo>
                      <a:pt x="1654" y="1695"/>
                    </a:lnTo>
                    <a:lnTo>
                      <a:pt x="1639" y="1578"/>
                    </a:lnTo>
                    <a:lnTo>
                      <a:pt x="1681" y="1390"/>
                    </a:lnTo>
                    <a:lnTo>
                      <a:pt x="1708" y="1308"/>
                    </a:lnTo>
                    <a:lnTo>
                      <a:pt x="1701" y="1257"/>
                    </a:lnTo>
                    <a:lnTo>
                      <a:pt x="1779" y="1128"/>
                    </a:lnTo>
                    <a:lnTo>
                      <a:pt x="1767" y="1096"/>
                    </a:lnTo>
                    <a:lnTo>
                      <a:pt x="1732" y="1116"/>
                    </a:lnTo>
                    <a:lnTo>
                      <a:pt x="1681" y="1089"/>
                    </a:lnTo>
                    <a:lnTo>
                      <a:pt x="1646" y="984"/>
                    </a:lnTo>
                    <a:lnTo>
                      <a:pt x="1603" y="944"/>
                    </a:lnTo>
                    <a:lnTo>
                      <a:pt x="1554" y="932"/>
                    </a:lnTo>
                    <a:lnTo>
                      <a:pt x="1472" y="724"/>
                    </a:lnTo>
                    <a:lnTo>
                      <a:pt x="1394" y="690"/>
                    </a:lnTo>
                    <a:lnTo>
                      <a:pt x="1355" y="650"/>
                    </a:lnTo>
                    <a:lnTo>
                      <a:pt x="1328" y="603"/>
                    </a:lnTo>
                    <a:lnTo>
                      <a:pt x="1289" y="564"/>
                    </a:lnTo>
                    <a:lnTo>
                      <a:pt x="1246" y="540"/>
                    </a:lnTo>
                    <a:lnTo>
                      <a:pt x="1204" y="48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1" name="Freeform 37">
                <a:extLst>
                  <a:ext uri="{FF2B5EF4-FFF2-40B4-BE49-F238E27FC236}">
                    <a16:creationId xmlns:a16="http://schemas.microsoft.com/office/drawing/2014/main" id="{16C1DB12-B40A-CE74-1EBE-02DD55CE3D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7" y="2352"/>
                <a:ext cx="418" cy="689"/>
              </a:xfrm>
              <a:custGeom>
                <a:avLst/>
                <a:gdLst>
                  <a:gd name="T0" fmla="*/ 1088 w 1254"/>
                  <a:gd name="T1" fmla="*/ 825 h 2066"/>
                  <a:gd name="T2" fmla="*/ 1060 w 1254"/>
                  <a:gd name="T3" fmla="*/ 693 h 2066"/>
                  <a:gd name="T4" fmla="*/ 1030 w 1254"/>
                  <a:gd name="T5" fmla="*/ 597 h 2066"/>
                  <a:gd name="T6" fmla="*/ 959 w 1254"/>
                  <a:gd name="T7" fmla="*/ 296 h 2066"/>
                  <a:gd name="T8" fmla="*/ 894 w 1254"/>
                  <a:gd name="T9" fmla="*/ 144 h 2066"/>
                  <a:gd name="T10" fmla="*/ 881 w 1254"/>
                  <a:gd name="T11" fmla="*/ 81 h 2066"/>
                  <a:gd name="T12" fmla="*/ 878 w 1254"/>
                  <a:gd name="T13" fmla="*/ 0 h 2066"/>
                  <a:gd name="T14" fmla="*/ 19 w 1254"/>
                  <a:gd name="T15" fmla="*/ 74 h 2066"/>
                  <a:gd name="T16" fmla="*/ 15 w 1254"/>
                  <a:gd name="T17" fmla="*/ 74 h 2066"/>
                  <a:gd name="T18" fmla="*/ 0 w 1254"/>
                  <a:gd name="T19" fmla="*/ 1369 h 2066"/>
                  <a:gd name="T20" fmla="*/ 77 w 1254"/>
                  <a:gd name="T21" fmla="*/ 1981 h 2066"/>
                  <a:gd name="T22" fmla="*/ 82 w 1254"/>
                  <a:gd name="T23" fmla="*/ 2012 h 2066"/>
                  <a:gd name="T24" fmla="*/ 131 w 1254"/>
                  <a:gd name="T25" fmla="*/ 2012 h 2066"/>
                  <a:gd name="T26" fmla="*/ 144 w 1254"/>
                  <a:gd name="T27" fmla="*/ 2015 h 2066"/>
                  <a:gd name="T28" fmla="*/ 171 w 1254"/>
                  <a:gd name="T29" fmla="*/ 1965 h 2066"/>
                  <a:gd name="T30" fmla="*/ 198 w 1254"/>
                  <a:gd name="T31" fmla="*/ 1878 h 2066"/>
                  <a:gd name="T32" fmla="*/ 240 w 1254"/>
                  <a:gd name="T33" fmla="*/ 1894 h 2066"/>
                  <a:gd name="T34" fmla="*/ 299 w 1254"/>
                  <a:gd name="T35" fmla="*/ 2004 h 2066"/>
                  <a:gd name="T36" fmla="*/ 299 w 1254"/>
                  <a:gd name="T37" fmla="*/ 2023 h 2066"/>
                  <a:gd name="T38" fmla="*/ 249 w 1254"/>
                  <a:gd name="T39" fmla="*/ 2062 h 2066"/>
                  <a:gd name="T40" fmla="*/ 299 w 1254"/>
                  <a:gd name="T41" fmla="*/ 2066 h 2066"/>
                  <a:gd name="T42" fmla="*/ 423 w 1254"/>
                  <a:gd name="T43" fmla="*/ 2019 h 2066"/>
                  <a:gd name="T44" fmla="*/ 423 w 1254"/>
                  <a:gd name="T45" fmla="*/ 2018 h 2066"/>
                  <a:gd name="T46" fmla="*/ 416 w 1254"/>
                  <a:gd name="T47" fmla="*/ 2019 h 2066"/>
                  <a:gd name="T48" fmla="*/ 416 w 1254"/>
                  <a:gd name="T49" fmla="*/ 2018 h 2066"/>
                  <a:gd name="T50" fmla="*/ 412 w 1254"/>
                  <a:gd name="T51" fmla="*/ 1871 h 2066"/>
                  <a:gd name="T52" fmla="*/ 361 w 1254"/>
                  <a:gd name="T53" fmla="*/ 1831 h 2066"/>
                  <a:gd name="T54" fmla="*/ 327 w 1254"/>
                  <a:gd name="T55" fmla="*/ 1797 h 2066"/>
                  <a:gd name="T56" fmla="*/ 334 w 1254"/>
                  <a:gd name="T57" fmla="*/ 1737 h 2066"/>
                  <a:gd name="T58" fmla="*/ 1138 w 1254"/>
                  <a:gd name="T59" fmla="*/ 1647 h 2066"/>
                  <a:gd name="T60" fmla="*/ 1212 w 1254"/>
                  <a:gd name="T61" fmla="*/ 1647 h 2066"/>
                  <a:gd name="T62" fmla="*/ 1254 w 1254"/>
                  <a:gd name="T63" fmla="*/ 1644 h 2066"/>
                  <a:gd name="T64" fmla="*/ 1243 w 1254"/>
                  <a:gd name="T65" fmla="*/ 1581 h 2066"/>
                  <a:gd name="T66" fmla="*/ 1216 w 1254"/>
                  <a:gd name="T67" fmla="*/ 1566 h 2066"/>
                  <a:gd name="T68" fmla="*/ 1200 w 1254"/>
                  <a:gd name="T69" fmla="*/ 1550 h 2066"/>
                  <a:gd name="T70" fmla="*/ 1216 w 1254"/>
                  <a:gd name="T71" fmla="*/ 1503 h 2066"/>
                  <a:gd name="T72" fmla="*/ 1211 w 1254"/>
                  <a:gd name="T73" fmla="*/ 1400 h 2066"/>
                  <a:gd name="T74" fmla="*/ 1180 w 1254"/>
                  <a:gd name="T75" fmla="*/ 1319 h 2066"/>
                  <a:gd name="T76" fmla="*/ 1193 w 1254"/>
                  <a:gd name="T77" fmla="*/ 1221 h 2066"/>
                  <a:gd name="T78" fmla="*/ 1227 w 1254"/>
                  <a:gd name="T79" fmla="*/ 1126 h 2066"/>
                  <a:gd name="T80" fmla="*/ 1224 w 1254"/>
                  <a:gd name="T81" fmla="*/ 1088 h 2066"/>
                  <a:gd name="T82" fmla="*/ 1189 w 1254"/>
                  <a:gd name="T83" fmla="*/ 1072 h 2066"/>
                  <a:gd name="T84" fmla="*/ 1177 w 1254"/>
                  <a:gd name="T85" fmla="*/ 1009 h 2066"/>
                  <a:gd name="T86" fmla="*/ 1130 w 1254"/>
                  <a:gd name="T87" fmla="*/ 942 h 2066"/>
                  <a:gd name="T88" fmla="*/ 1088 w 1254"/>
                  <a:gd name="T89" fmla="*/ 825 h 20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254" h="2066">
                    <a:moveTo>
                      <a:pt x="1088" y="825"/>
                    </a:moveTo>
                    <a:lnTo>
                      <a:pt x="1060" y="693"/>
                    </a:lnTo>
                    <a:lnTo>
                      <a:pt x="1030" y="597"/>
                    </a:lnTo>
                    <a:lnTo>
                      <a:pt x="959" y="296"/>
                    </a:lnTo>
                    <a:lnTo>
                      <a:pt x="894" y="144"/>
                    </a:lnTo>
                    <a:lnTo>
                      <a:pt x="881" y="81"/>
                    </a:lnTo>
                    <a:lnTo>
                      <a:pt x="878" y="0"/>
                    </a:lnTo>
                    <a:lnTo>
                      <a:pt x="19" y="74"/>
                    </a:lnTo>
                    <a:lnTo>
                      <a:pt x="15" y="74"/>
                    </a:lnTo>
                    <a:lnTo>
                      <a:pt x="0" y="1369"/>
                    </a:lnTo>
                    <a:lnTo>
                      <a:pt x="77" y="1981"/>
                    </a:lnTo>
                    <a:lnTo>
                      <a:pt x="82" y="2012"/>
                    </a:lnTo>
                    <a:lnTo>
                      <a:pt x="131" y="2012"/>
                    </a:lnTo>
                    <a:lnTo>
                      <a:pt x="144" y="2015"/>
                    </a:lnTo>
                    <a:lnTo>
                      <a:pt x="171" y="1965"/>
                    </a:lnTo>
                    <a:lnTo>
                      <a:pt x="198" y="1878"/>
                    </a:lnTo>
                    <a:lnTo>
                      <a:pt x="240" y="1894"/>
                    </a:lnTo>
                    <a:lnTo>
                      <a:pt x="299" y="2004"/>
                    </a:lnTo>
                    <a:lnTo>
                      <a:pt x="299" y="2023"/>
                    </a:lnTo>
                    <a:lnTo>
                      <a:pt x="249" y="2062"/>
                    </a:lnTo>
                    <a:lnTo>
                      <a:pt x="299" y="2066"/>
                    </a:lnTo>
                    <a:lnTo>
                      <a:pt x="423" y="2019"/>
                    </a:lnTo>
                    <a:lnTo>
                      <a:pt x="423" y="2018"/>
                    </a:lnTo>
                    <a:lnTo>
                      <a:pt x="416" y="2019"/>
                    </a:lnTo>
                    <a:lnTo>
                      <a:pt x="416" y="2018"/>
                    </a:lnTo>
                    <a:lnTo>
                      <a:pt x="412" y="1871"/>
                    </a:lnTo>
                    <a:lnTo>
                      <a:pt x="361" y="1831"/>
                    </a:lnTo>
                    <a:lnTo>
                      <a:pt x="327" y="1797"/>
                    </a:lnTo>
                    <a:lnTo>
                      <a:pt x="334" y="1737"/>
                    </a:lnTo>
                    <a:lnTo>
                      <a:pt x="1138" y="1647"/>
                    </a:lnTo>
                    <a:lnTo>
                      <a:pt x="1212" y="1647"/>
                    </a:lnTo>
                    <a:lnTo>
                      <a:pt x="1254" y="1644"/>
                    </a:lnTo>
                    <a:lnTo>
                      <a:pt x="1243" y="1581"/>
                    </a:lnTo>
                    <a:lnTo>
                      <a:pt x="1216" y="1566"/>
                    </a:lnTo>
                    <a:lnTo>
                      <a:pt x="1200" y="1550"/>
                    </a:lnTo>
                    <a:lnTo>
                      <a:pt x="1216" y="1503"/>
                    </a:lnTo>
                    <a:lnTo>
                      <a:pt x="1211" y="1400"/>
                    </a:lnTo>
                    <a:lnTo>
                      <a:pt x="1180" y="1319"/>
                    </a:lnTo>
                    <a:lnTo>
                      <a:pt x="1193" y="1221"/>
                    </a:lnTo>
                    <a:lnTo>
                      <a:pt x="1227" y="1126"/>
                    </a:lnTo>
                    <a:lnTo>
                      <a:pt x="1224" y="1088"/>
                    </a:lnTo>
                    <a:lnTo>
                      <a:pt x="1189" y="1072"/>
                    </a:lnTo>
                    <a:lnTo>
                      <a:pt x="1177" y="1009"/>
                    </a:lnTo>
                    <a:lnTo>
                      <a:pt x="1130" y="942"/>
                    </a:lnTo>
                    <a:lnTo>
                      <a:pt x="1088" y="82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2" name="Freeform 38">
                <a:extLst>
                  <a:ext uri="{FF2B5EF4-FFF2-40B4-BE49-F238E27FC236}">
                    <a16:creationId xmlns:a16="http://schemas.microsoft.com/office/drawing/2014/main" id="{4C9369FA-3429-E239-03B8-F5418C3A0C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6" y="2875"/>
                <a:ext cx="1003" cy="766"/>
              </a:xfrm>
              <a:custGeom>
                <a:avLst/>
                <a:gdLst>
                  <a:gd name="T0" fmla="*/ 927 w 3009"/>
                  <a:gd name="T1" fmla="*/ 75 h 2299"/>
                  <a:gd name="T2" fmla="*/ 811 w 3009"/>
                  <a:gd name="T3" fmla="*/ 78 h 2299"/>
                  <a:gd name="T4" fmla="*/ 0 w 3009"/>
                  <a:gd name="T5" fmla="*/ 228 h 2299"/>
                  <a:gd name="T6" fmla="*/ 85 w 3009"/>
                  <a:gd name="T7" fmla="*/ 302 h 2299"/>
                  <a:gd name="T8" fmla="*/ 96 w 3009"/>
                  <a:gd name="T9" fmla="*/ 449 h 2299"/>
                  <a:gd name="T10" fmla="*/ 268 w 3009"/>
                  <a:gd name="T11" fmla="*/ 399 h 2299"/>
                  <a:gd name="T12" fmla="*/ 605 w 3009"/>
                  <a:gd name="T13" fmla="*/ 412 h 2299"/>
                  <a:gd name="T14" fmla="*/ 788 w 3009"/>
                  <a:gd name="T15" fmla="*/ 513 h 2299"/>
                  <a:gd name="T16" fmla="*/ 873 w 3009"/>
                  <a:gd name="T17" fmla="*/ 572 h 2299"/>
                  <a:gd name="T18" fmla="*/ 939 w 3009"/>
                  <a:gd name="T19" fmla="*/ 600 h 2299"/>
                  <a:gd name="T20" fmla="*/ 1083 w 3009"/>
                  <a:gd name="T21" fmla="*/ 564 h 2299"/>
                  <a:gd name="T22" fmla="*/ 1210 w 3009"/>
                  <a:gd name="T23" fmla="*/ 497 h 2299"/>
                  <a:gd name="T24" fmla="*/ 1203 w 3009"/>
                  <a:gd name="T25" fmla="*/ 459 h 2299"/>
                  <a:gd name="T26" fmla="*/ 1284 w 3009"/>
                  <a:gd name="T27" fmla="*/ 407 h 2299"/>
                  <a:gd name="T28" fmla="*/ 1467 w 3009"/>
                  <a:gd name="T29" fmla="*/ 462 h 2299"/>
                  <a:gd name="T30" fmla="*/ 1565 w 3009"/>
                  <a:gd name="T31" fmla="*/ 549 h 2299"/>
                  <a:gd name="T32" fmla="*/ 1650 w 3009"/>
                  <a:gd name="T33" fmla="*/ 646 h 2299"/>
                  <a:gd name="T34" fmla="*/ 1813 w 3009"/>
                  <a:gd name="T35" fmla="*/ 733 h 2299"/>
                  <a:gd name="T36" fmla="*/ 1898 w 3009"/>
                  <a:gd name="T37" fmla="*/ 861 h 2299"/>
                  <a:gd name="T38" fmla="*/ 1871 w 3009"/>
                  <a:gd name="T39" fmla="*/ 1128 h 2299"/>
                  <a:gd name="T40" fmla="*/ 1933 w 3009"/>
                  <a:gd name="T41" fmla="*/ 1352 h 2299"/>
                  <a:gd name="T42" fmla="*/ 1976 w 3009"/>
                  <a:gd name="T43" fmla="*/ 1257 h 2299"/>
                  <a:gd name="T44" fmla="*/ 1922 w 3009"/>
                  <a:gd name="T45" fmla="*/ 1226 h 2299"/>
                  <a:gd name="T46" fmla="*/ 2038 w 3009"/>
                  <a:gd name="T47" fmla="*/ 1229 h 2299"/>
                  <a:gd name="T48" fmla="*/ 1980 w 3009"/>
                  <a:gd name="T49" fmla="*/ 1367 h 2299"/>
                  <a:gd name="T50" fmla="*/ 2058 w 3009"/>
                  <a:gd name="T51" fmla="*/ 1543 h 2299"/>
                  <a:gd name="T52" fmla="*/ 2167 w 3009"/>
                  <a:gd name="T53" fmla="*/ 1715 h 2299"/>
                  <a:gd name="T54" fmla="*/ 2241 w 3009"/>
                  <a:gd name="T55" fmla="*/ 1817 h 2299"/>
                  <a:gd name="T56" fmla="*/ 2306 w 3009"/>
                  <a:gd name="T57" fmla="*/ 1798 h 2299"/>
                  <a:gd name="T58" fmla="*/ 2364 w 3009"/>
                  <a:gd name="T59" fmla="*/ 1942 h 2299"/>
                  <a:gd name="T60" fmla="*/ 2438 w 3009"/>
                  <a:gd name="T61" fmla="*/ 2001 h 2299"/>
                  <a:gd name="T62" fmla="*/ 2578 w 3009"/>
                  <a:gd name="T63" fmla="*/ 2052 h 2299"/>
                  <a:gd name="T64" fmla="*/ 2659 w 3009"/>
                  <a:gd name="T65" fmla="*/ 2213 h 2299"/>
                  <a:gd name="T66" fmla="*/ 2687 w 3009"/>
                  <a:gd name="T67" fmla="*/ 2287 h 2299"/>
                  <a:gd name="T68" fmla="*/ 2753 w 3009"/>
                  <a:gd name="T69" fmla="*/ 2279 h 2299"/>
                  <a:gd name="T70" fmla="*/ 2853 w 3009"/>
                  <a:gd name="T71" fmla="*/ 2243 h 2299"/>
                  <a:gd name="T72" fmla="*/ 2967 w 3009"/>
                  <a:gd name="T73" fmla="*/ 2158 h 2299"/>
                  <a:gd name="T74" fmla="*/ 2951 w 3009"/>
                  <a:gd name="T75" fmla="*/ 2072 h 2299"/>
                  <a:gd name="T76" fmla="*/ 2955 w 3009"/>
                  <a:gd name="T77" fmla="*/ 2001 h 2299"/>
                  <a:gd name="T78" fmla="*/ 3009 w 3009"/>
                  <a:gd name="T79" fmla="*/ 1908 h 2299"/>
                  <a:gd name="T80" fmla="*/ 2986 w 3009"/>
                  <a:gd name="T81" fmla="*/ 1648 h 2299"/>
                  <a:gd name="T82" fmla="*/ 2761 w 3009"/>
                  <a:gd name="T83" fmla="*/ 1136 h 2299"/>
                  <a:gd name="T84" fmla="*/ 2652 w 3009"/>
                  <a:gd name="T85" fmla="*/ 940 h 2299"/>
                  <a:gd name="T86" fmla="*/ 2659 w 3009"/>
                  <a:gd name="T87" fmla="*/ 834 h 2299"/>
                  <a:gd name="T88" fmla="*/ 2493 w 3009"/>
                  <a:gd name="T89" fmla="*/ 658 h 2299"/>
                  <a:gd name="T90" fmla="*/ 2248 w 3009"/>
                  <a:gd name="T91" fmla="*/ 181 h 2299"/>
                  <a:gd name="T92" fmla="*/ 2205 w 3009"/>
                  <a:gd name="T93" fmla="*/ 20 h 2299"/>
                  <a:gd name="T94" fmla="*/ 1980 w 3009"/>
                  <a:gd name="T95" fmla="*/ 31 h 2299"/>
                  <a:gd name="T96" fmla="*/ 2003 w 3009"/>
                  <a:gd name="T97" fmla="*/ 199 h 2299"/>
                  <a:gd name="T98" fmla="*/ 1953 w 3009"/>
                  <a:gd name="T99" fmla="*/ 129 h 2299"/>
                  <a:gd name="T100" fmla="*/ 974 w 3009"/>
                  <a:gd name="T101" fmla="*/ 149 h 22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009" h="2299">
                    <a:moveTo>
                      <a:pt x="974" y="149"/>
                    </a:moveTo>
                    <a:lnTo>
                      <a:pt x="927" y="75"/>
                    </a:lnTo>
                    <a:lnTo>
                      <a:pt x="885" y="78"/>
                    </a:lnTo>
                    <a:lnTo>
                      <a:pt x="811" y="78"/>
                    </a:lnTo>
                    <a:lnTo>
                      <a:pt x="7" y="168"/>
                    </a:lnTo>
                    <a:lnTo>
                      <a:pt x="0" y="228"/>
                    </a:lnTo>
                    <a:lnTo>
                      <a:pt x="34" y="262"/>
                    </a:lnTo>
                    <a:lnTo>
                      <a:pt x="85" y="302"/>
                    </a:lnTo>
                    <a:lnTo>
                      <a:pt x="89" y="449"/>
                    </a:lnTo>
                    <a:lnTo>
                      <a:pt x="96" y="449"/>
                    </a:lnTo>
                    <a:lnTo>
                      <a:pt x="154" y="439"/>
                    </a:lnTo>
                    <a:lnTo>
                      <a:pt x="268" y="399"/>
                    </a:lnTo>
                    <a:lnTo>
                      <a:pt x="462" y="380"/>
                    </a:lnTo>
                    <a:lnTo>
                      <a:pt x="605" y="412"/>
                    </a:lnTo>
                    <a:lnTo>
                      <a:pt x="757" y="486"/>
                    </a:lnTo>
                    <a:lnTo>
                      <a:pt x="788" y="513"/>
                    </a:lnTo>
                    <a:lnTo>
                      <a:pt x="846" y="537"/>
                    </a:lnTo>
                    <a:lnTo>
                      <a:pt x="873" y="572"/>
                    </a:lnTo>
                    <a:lnTo>
                      <a:pt x="880" y="623"/>
                    </a:lnTo>
                    <a:lnTo>
                      <a:pt x="939" y="600"/>
                    </a:lnTo>
                    <a:lnTo>
                      <a:pt x="1016" y="600"/>
                    </a:lnTo>
                    <a:lnTo>
                      <a:pt x="1083" y="564"/>
                    </a:lnTo>
                    <a:lnTo>
                      <a:pt x="1152" y="493"/>
                    </a:lnTo>
                    <a:lnTo>
                      <a:pt x="1210" y="497"/>
                    </a:lnTo>
                    <a:lnTo>
                      <a:pt x="1219" y="478"/>
                    </a:lnTo>
                    <a:lnTo>
                      <a:pt x="1203" y="459"/>
                    </a:lnTo>
                    <a:lnTo>
                      <a:pt x="1207" y="423"/>
                    </a:lnTo>
                    <a:lnTo>
                      <a:pt x="1284" y="407"/>
                    </a:lnTo>
                    <a:lnTo>
                      <a:pt x="1331" y="407"/>
                    </a:lnTo>
                    <a:lnTo>
                      <a:pt x="1467" y="462"/>
                    </a:lnTo>
                    <a:lnTo>
                      <a:pt x="1514" y="533"/>
                    </a:lnTo>
                    <a:lnTo>
                      <a:pt x="1565" y="549"/>
                    </a:lnTo>
                    <a:lnTo>
                      <a:pt x="1587" y="614"/>
                    </a:lnTo>
                    <a:lnTo>
                      <a:pt x="1650" y="646"/>
                    </a:lnTo>
                    <a:lnTo>
                      <a:pt x="1681" y="693"/>
                    </a:lnTo>
                    <a:lnTo>
                      <a:pt x="1813" y="733"/>
                    </a:lnTo>
                    <a:lnTo>
                      <a:pt x="1840" y="791"/>
                    </a:lnTo>
                    <a:lnTo>
                      <a:pt x="1898" y="861"/>
                    </a:lnTo>
                    <a:lnTo>
                      <a:pt x="1898" y="1042"/>
                    </a:lnTo>
                    <a:lnTo>
                      <a:pt x="1871" y="1128"/>
                    </a:lnTo>
                    <a:lnTo>
                      <a:pt x="1875" y="1183"/>
                    </a:lnTo>
                    <a:lnTo>
                      <a:pt x="1933" y="1352"/>
                    </a:lnTo>
                    <a:lnTo>
                      <a:pt x="1949" y="1343"/>
                    </a:lnTo>
                    <a:lnTo>
                      <a:pt x="1976" y="1257"/>
                    </a:lnTo>
                    <a:lnTo>
                      <a:pt x="1929" y="1238"/>
                    </a:lnTo>
                    <a:lnTo>
                      <a:pt x="1922" y="1226"/>
                    </a:lnTo>
                    <a:lnTo>
                      <a:pt x="1953" y="1215"/>
                    </a:lnTo>
                    <a:lnTo>
                      <a:pt x="2038" y="1229"/>
                    </a:lnTo>
                    <a:lnTo>
                      <a:pt x="2042" y="1262"/>
                    </a:lnTo>
                    <a:lnTo>
                      <a:pt x="1980" y="1367"/>
                    </a:lnTo>
                    <a:lnTo>
                      <a:pt x="1942" y="1413"/>
                    </a:lnTo>
                    <a:lnTo>
                      <a:pt x="2058" y="1543"/>
                    </a:lnTo>
                    <a:lnTo>
                      <a:pt x="2112" y="1644"/>
                    </a:lnTo>
                    <a:lnTo>
                      <a:pt x="2167" y="1715"/>
                    </a:lnTo>
                    <a:lnTo>
                      <a:pt x="2205" y="1814"/>
                    </a:lnTo>
                    <a:lnTo>
                      <a:pt x="2241" y="1817"/>
                    </a:lnTo>
                    <a:lnTo>
                      <a:pt x="2272" y="1778"/>
                    </a:lnTo>
                    <a:lnTo>
                      <a:pt x="2306" y="1798"/>
                    </a:lnTo>
                    <a:lnTo>
                      <a:pt x="2353" y="1875"/>
                    </a:lnTo>
                    <a:lnTo>
                      <a:pt x="2364" y="1942"/>
                    </a:lnTo>
                    <a:lnTo>
                      <a:pt x="2422" y="2025"/>
                    </a:lnTo>
                    <a:lnTo>
                      <a:pt x="2438" y="2001"/>
                    </a:lnTo>
                    <a:lnTo>
                      <a:pt x="2512" y="2009"/>
                    </a:lnTo>
                    <a:lnTo>
                      <a:pt x="2578" y="2052"/>
                    </a:lnTo>
                    <a:lnTo>
                      <a:pt x="2645" y="2150"/>
                    </a:lnTo>
                    <a:lnTo>
                      <a:pt x="2659" y="2213"/>
                    </a:lnTo>
                    <a:lnTo>
                      <a:pt x="2663" y="2267"/>
                    </a:lnTo>
                    <a:lnTo>
                      <a:pt x="2687" y="2287"/>
                    </a:lnTo>
                    <a:lnTo>
                      <a:pt x="2710" y="2299"/>
                    </a:lnTo>
                    <a:lnTo>
                      <a:pt x="2753" y="2279"/>
                    </a:lnTo>
                    <a:lnTo>
                      <a:pt x="2784" y="2248"/>
                    </a:lnTo>
                    <a:lnTo>
                      <a:pt x="2853" y="2243"/>
                    </a:lnTo>
                    <a:lnTo>
                      <a:pt x="2916" y="2216"/>
                    </a:lnTo>
                    <a:lnTo>
                      <a:pt x="2967" y="2158"/>
                    </a:lnTo>
                    <a:lnTo>
                      <a:pt x="2955" y="2119"/>
                    </a:lnTo>
                    <a:lnTo>
                      <a:pt x="2951" y="2072"/>
                    </a:lnTo>
                    <a:lnTo>
                      <a:pt x="2962" y="2036"/>
                    </a:lnTo>
                    <a:lnTo>
                      <a:pt x="2955" y="2001"/>
                    </a:lnTo>
                    <a:lnTo>
                      <a:pt x="3002" y="1974"/>
                    </a:lnTo>
                    <a:lnTo>
                      <a:pt x="3009" y="1908"/>
                    </a:lnTo>
                    <a:lnTo>
                      <a:pt x="2998" y="1875"/>
                    </a:lnTo>
                    <a:lnTo>
                      <a:pt x="2986" y="1648"/>
                    </a:lnTo>
                    <a:lnTo>
                      <a:pt x="2962" y="1504"/>
                    </a:lnTo>
                    <a:lnTo>
                      <a:pt x="2761" y="1136"/>
                    </a:lnTo>
                    <a:lnTo>
                      <a:pt x="2706" y="1081"/>
                    </a:lnTo>
                    <a:lnTo>
                      <a:pt x="2652" y="940"/>
                    </a:lnTo>
                    <a:lnTo>
                      <a:pt x="2687" y="893"/>
                    </a:lnTo>
                    <a:lnTo>
                      <a:pt x="2659" y="834"/>
                    </a:lnTo>
                    <a:lnTo>
                      <a:pt x="2582" y="764"/>
                    </a:lnTo>
                    <a:lnTo>
                      <a:pt x="2493" y="658"/>
                    </a:lnTo>
                    <a:lnTo>
                      <a:pt x="2322" y="365"/>
                    </a:lnTo>
                    <a:lnTo>
                      <a:pt x="2248" y="181"/>
                    </a:lnTo>
                    <a:lnTo>
                      <a:pt x="2209" y="20"/>
                    </a:lnTo>
                    <a:lnTo>
                      <a:pt x="2205" y="20"/>
                    </a:lnTo>
                    <a:lnTo>
                      <a:pt x="2003" y="0"/>
                    </a:lnTo>
                    <a:lnTo>
                      <a:pt x="1980" y="31"/>
                    </a:lnTo>
                    <a:lnTo>
                      <a:pt x="2011" y="118"/>
                    </a:lnTo>
                    <a:lnTo>
                      <a:pt x="2003" y="199"/>
                    </a:lnTo>
                    <a:lnTo>
                      <a:pt x="1957" y="184"/>
                    </a:lnTo>
                    <a:lnTo>
                      <a:pt x="1953" y="129"/>
                    </a:lnTo>
                    <a:lnTo>
                      <a:pt x="1002" y="176"/>
                    </a:lnTo>
                    <a:lnTo>
                      <a:pt x="974" y="1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3" name="Freeform 39">
                <a:extLst>
                  <a:ext uri="{FF2B5EF4-FFF2-40B4-BE49-F238E27FC236}">
                    <a16:creationId xmlns:a16="http://schemas.microsoft.com/office/drawing/2014/main" id="{8CFFF890-2C4D-780B-5BD8-2FEC1C59AD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2377"/>
                <a:ext cx="392" cy="686"/>
              </a:xfrm>
              <a:custGeom>
                <a:avLst/>
                <a:gdLst>
                  <a:gd name="T0" fmla="*/ 396 w 1177"/>
                  <a:gd name="T1" fmla="*/ 42 h 2059"/>
                  <a:gd name="T2" fmla="*/ 388 w 1177"/>
                  <a:gd name="T3" fmla="*/ 42 h 2059"/>
                  <a:gd name="T4" fmla="*/ 384 w 1177"/>
                  <a:gd name="T5" fmla="*/ 105 h 2059"/>
                  <a:gd name="T6" fmla="*/ 333 w 1177"/>
                  <a:gd name="T7" fmla="*/ 128 h 2059"/>
                  <a:gd name="T8" fmla="*/ 279 w 1177"/>
                  <a:gd name="T9" fmla="*/ 226 h 2059"/>
                  <a:gd name="T10" fmla="*/ 280 w 1177"/>
                  <a:gd name="T11" fmla="*/ 228 h 2059"/>
                  <a:gd name="T12" fmla="*/ 295 w 1177"/>
                  <a:gd name="T13" fmla="*/ 254 h 2059"/>
                  <a:gd name="T14" fmla="*/ 295 w 1177"/>
                  <a:gd name="T15" fmla="*/ 301 h 2059"/>
                  <a:gd name="T16" fmla="*/ 241 w 1177"/>
                  <a:gd name="T17" fmla="*/ 321 h 2059"/>
                  <a:gd name="T18" fmla="*/ 174 w 1177"/>
                  <a:gd name="T19" fmla="*/ 418 h 2059"/>
                  <a:gd name="T20" fmla="*/ 186 w 1177"/>
                  <a:gd name="T21" fmla="*/ 458 h 2059"/>
                  <a:gd name="T22" fmla="*/ 128 w 1177"/>
                  <a:gd name="T23" fmla="*/ 509 h 2059"/>
                  <a:gd name="T24" fmla="*/ 112 w 1177"/>
                  <a:gd name="T25" fmla="*/ 626 h 2059"/>
                  <a:gd name="T26" fmla="*/ 105 w 1177"/>
                  <a:gd name="T27" fmla="*/ 660 h 2059"/>
                  <a:gd name="T28" fmla="*/ 128 w 1177"/>
                  <a:gd name="T29" fmla="*/ 700 h 2059"/>
                  <a:gd name="T30" fmla="*/ 105 w 1177"/>
                  <a:gd name="T31" fmla="*/ 727 h 2059"/>
                  <a:gd name="T32" fmla="*/ 128 w 1177"/>
                  <a:gd name="T33" fmla="*/ 783 h 2059"/>
                  <a:gd name="T34" fmla="*/ 136 w 1177"/>
                  <a:gd name="T35" fmla="*/ 866 h 2059"/>
                  <a:gd name="T36" fmla="*/ 126 w 1177"/>
                  <a:gd name="T37" fmla="*/ 887 h 2059"/>
                  <a:gd name="T38" fmla="*/ 112 w 1177"/>
                  <a:gd name="T39" fmla="*/ 915 h 2059"/>
                  <a:gd name="T40" fmla="*/ 112 w 1177"/>
                  <a:gd name="T41" fmla="*/ 916 h 2059"/>
                  <a:gd name="T42" fmla="*/ 116 w 1177"/>
                  <a:gd name="T43" fmla="*/ 1017 h 2059"/>
                  <a:gd name="T44" fmla="*/ 155 w 1177"/>
                  <a:gd name="T45" fmla="*/ 1108 h 2059"/>
                  <a:gd name="T46" fmla="*/ 152 w 1177"/>
                  <a:gd name="T47" fmla="*/ 1139 h 2059"/>
                  <a:gd name="T48" fmla="*/ 194 w 1177"/>
                  <a:gd name="T49" fmla="*/ 1174 h 2059"/>
                  <a:gd name="T50" fmla="*/ 183 w 1177"/>
                  <a:gd name="T51" fmla="*/ 1236 h 2059"/>
                  <a:gd name="T52" fmla="*/ 159 w 1177"/>
                  <a:gd name="T53" fmla="*/ 1236 h 2059"/>
                  <a:gd name="T54" fmla="*/ 179 w 1177"/>
                  <a:gd name="T55" fmla="*/ 1272 h 2059"/>
                  <a:gd name="T56" fmla="*/ 11 w 1177"/>
                  <a:gd name="T57" fmla="*/ 1566 h 2059"/>
                  <a:gd name="T58" fmla="*/ 0 w 1177"/>
                  <a:gd name="T59" fmla="*/ 1718 h 2059"/>
                  <a:gd name="T60" fmla="*/ 7 w 1177"/>
                  <a:gd name="T61" fmla="*/ 1750 h 2059"/>
                  <a:gd name="T62" fmla="*/ 621 w 1177"/>
                  <a:gd name="T63" fmla="*/ 1723 h 2059"/>
                  <a:gd name="T64" fmla="*/ 656 w 1177"/>
                  <a:gd name="T65" fmla="*/ 1718 h 2059"/>
                  <a:gd name="T66" fmla="*/ 668 w 1177"/>
                  <a:gd name="T67" fmla="*/ 1734 h 2059"/>
                  <a:gd name="T68" fmla="*/ 648 w 1177"/>
                  <a:gd name="T69" fmla="*/ 1878 h 2059"/>
                  <a:gd name="T70" fmla="*/ 714 w 1177"/>
                  <a:gd name="T71" fmla="*/ 1938 h 2059"/>
                  <a:gd name="T72" fmla="*/ 733 w 1177"/>
                  <a:gd name="T73" fmla="*/ 2012 h 2059"/>
                  <a:gd name="T74" fmla="*/ 756 w 1177"/>
                  <a:gd name="T75" fmla="*/ 2056 h 2059"/>
                  <a:gd name="T76" fmla="*/ 757 w 1177"/>
                  <a:gd name="T77" fmla="*/ 2059 h 2059"/>
                  <a:gd name="T78" fmla="*/ 777 w 1177"/>
                  <a:gd name="T79" fmla="*/ 2044 h 2059"/>
                  <a:gd name="T80" fmla="*/ 827 w 1177"/>
                  <a:gd name="T81" fmla="*/ 1965 h 2059"/>
                  <a:gd name="T82" fmla="*/ 858 w 1177"/>
                  <a:gd name="T83" fmla="*/ 1981 h 2059"/>
                  <a:gd name="T84" fmla="*/ 986 w 1177"/>
                  <a:gd name="T85" fmla="*/ 1945 h 2059"/>
                  <a:gd name="T86" fmla="*/ 1029 w 1177"/>
                  <a:gd name="T87" fmla="*/ 1949 h 2059"/>
                  <a:gd name="T88" fmla="*/ 1052 w 1177"/>
                  <a:gd name="T89" fmla="*/ 1965 h 2059"/>
                  <a:gd name="T90" fmla="*/ 1154 w 1177"/>
                  <a:gd name="T91" fmla="*/ 1965 h 2059"/>
                  <a:gd name="T92" fmla="*/ 1177 w 1177"/>
                  <a:gd name="T93" fmla="*/ 1941 h 2059"/>
                  <a:gd name="T94" fmla="*/ 1172 w 1177"/>
                  <a:gd name="T95" fmla="*/ 1907 h 2059"/>
                  <a:gd name="T96" fmla="*/ 1095 w 1177"/>
                  <a:gd name="T97" fmla="*/ 1295 h 2059"/>
                  <a:gd name="T98" fmla="*/ 1110 w 1177"/>
                  <a:gd name="T99" fmla="*/ 0 h 2059"/>
                  <a:gd name="T100" fmla="*/ 396 w 1177"/>
                  <a:gd name="T101" fmla="*/ 42 h 20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177" h="2059">
                    <a:moveTo>
                      <a:pt x="396" y="42"/>
                    </a:moveTo>
                    <a:lnTo>
                      <a:pt x="388" y="42"/>
                    </a:lnTo>
                    <a:lnTo>
                      <a:pt x="384" y="105"/>
                    </a:lnTo>
                    <a:lnTo>
                      <a:pt x="333" y="128"/>
                    </a:lnTo>
                    <a:lnTo>
                      <a:pt x="279" y="226"/>
                    </a:lnTo>
                    <a:lnTo>
                      <a:pt x="280" y="228"/>
                    </a:lnTo>
                    <a:lnTo>
                      <a:pt x="295" y="254"/>
                    </a:lnTo>
                    <a:lnTo>
                      <a:pt x="295" y="301"/>
                    </a:lnTo>
                    <a:lnTo>
                      <a:pt x="241" y="321"/>
                    </a:lnTo>
                    <a:lnTo>
                      <a:pt x="174" y="418"/>
                    </a:lnTo>
                    <a:lnTo>
                      <a:pt x="186" y="458"/>
                    </a:lnTo>
                    <a:lnTo>
                      <a:pt x="128" y="509"/>
                    </a:lnTo>
                    <a:lnTo>
                      <a:pt x="112" y="626"/>
                    </a:lnTo>
                    <a:lnTo>
                      <a:pt x="105" y="660"/>
                    </a:lnTo>
                    <a:lnTo>
                      <a:pt x="128" y="700"/>
                    </a:lnTo>
                    <a:lnTo>
                      <a:pt x="105" y="727"/>
                    </a:lnTo>
                    <a:lnTo>
                      <a:pt x="128" y="783"/>
                    </a:lnTo>
                    <a:lnTo>
                      <a:pt x="136" y="866"/>
                    </a:lnTo>
                    <a:lnTo>
                      <a:pt x="126" y="887"/>
                    </a:lnTo>
                    <a:lnTo>
                      <a:pt x="112" y="915"/>
                    </a:lnTo>
                    <a:lnTo>
                      <a:pt x="112" y="916"/>
                    </a:lnTo>
                    <a:lnTo>
                      <a:pt x="116" y="1017"/>
                    </a:lnTo>
                    <a:lnTo>
                      <a:pt x="155" y="1108"/>
                    </a:lnTo>
                    <a:lnTo>
                      <a:pt x="152" y="1139"/>
                    </a:lnTo>
                    <a:lnTo>
                      <a:pt x="194" y="1174"/>
                    </a:lnTo>
                    <a:lnTo>
                      <a:pt x="183" y="1236"/>
                    </a:lnTo>
                    <a:lnTo>
                      <a:pt x="159" y="1236"/>
                    </a:lnTo>
                    <a:lnTo>
                      <a:pt x="179" y="1272"/>
                    </a:lnTo>
                    <a:lnTo>
                      <a:pt x="11" y="1566"/>
                    </a:lnTo>
                    <a:lnTo>
                      <a:pt x="0" y="1718"/>
                    </a:lnTo>
                    <a:lnTo>
                      <a:pt x="7" y="1750"/>
                    </a:lnTo>
                    <a:lnTo>
                      <a:pt x="621" y="1723"/>
                    </a:lnTo>
                    <a:lnTo>
                      <a:pt x="656" y="1718"/>
                    </a:lnTo>
                    <a:lnTo>
                      <a:pt x="668" y="1734"/>
                    </a:lnTo>
                    <a:lnTo>
                      <a:pt x="648" y="1878"/>
                    </a:lnTo>
                    <a:lnTo>
                      <a:pt x="714" y="1938"/>
                    </a:lnTo>
                    <a:lnTo>
                      <a:pt x="733" y="2012"/>
                    </a:lnTo>
                    <a:lnTo>
                      <a:pt x="756" y="2056"/>
                    </a:lnTo>
                    <a:lnTo>
                      <a:pt x="757" y="2059"/>
                    </a:lnTo>
                    <a:lnTo>
                      <a:pt x="777" y="2044"/>
                    </a:lnTo>
                    <a:lnTo>
                      <a:pt x="827" y="1965"/>
                    </a:lnTo>
                    <a:lnTo>
                      <a:pt x="858" y="1981"/>
                    </a:lnTo>
                    <a:lnTo>
                      <a:pt x="986" y="1945"/>
                    </a:lnTo>
                    <a:lnTo>
                      <a:pt x="1029" y="1949"/>
                    </a:lnTo>
                    <a:lnTo>
                      <a:pt x="1052" y="1965"/>
                    </a:lnTo>
                    <a:lnTo>
                      <a:pt x="1154" y="1965"/>
                    </a:lnTo>
                    <a:lnTo>
                      <a:pt x="1177" y="1941"/>
                    </a:lnTo>
                    <a:lnTo>
                      <a:pt x="1172" y="1907"/>
                    </a:lnTo>
                    <a:lnTo>
                      <a:pt x="1095" y="1295"/>
                    </a:lnTo>
                    <a:lnTo>
                      <a:pt x="1110" y="0"/>
                    </a:lnTo>
                    <a:lnTo>
                      <a:pt x="396" y="4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4" name="Freeform 40">
                <a:extLst>
                  <a:ext uri="{FF2B5EF4-FFF2-40B4-BE49-F238E27FC236}">
                    <a16:creationId xmlns:a16="http://schemas.microsoft.com/office/drawing/2014/main" id="{523CBB61-4B54-6C1A-9EFD-7DE4DB7181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9" y="2682"/>
                <a:ext cx="620" cy="548"/>
              </a:xfrm>
              <a:custGeom>
                <a:avLst/>
                <a:gdLst>
                  <a:gd name="T0" fmla="*/ 989 w 1861"/>
                  <a:gd name="T1" fmla="*/ 0 h 1644"/>
                  <a:gd name="T2" fmla="*/ 0 w 1861"/>
                  <a:gd name="T3" fmla="*/ 37 h 1644"/>
                  <a:gd name="T4" fmla="*/ 27 w 1861"/>
                  <a:gd name="T5" fmla="*/ 450 h 1644"/>
                  <a:gd name="T6" fmla="*/ 94 w 1861"/>
                  <a:gd name="T7" fmla="*/ 623 h 1644"/>
                  <a:gd name="T8" fmla="*/ 179 w 1861"/>
                  <a:gd name="T9" fmla="*/ 787 h 1644"/>
                  <a:gd name="T10" fmla="*/ 179 w 1861"/>
                  <a:gd name="T11" fmla="*/ 962 h 1644"/>
                  <a:gd name="T12" fmla="*/ 152 w 1861"/>
                  <a:gd name="T13" fmla="*/ 1096 h 1644"/>
                  <a:gd name="T14" fmla="*/ 129 w 1861"/>
                  <a:gd name="T15" fmla="*/ 1283 h 1644"/>
                  <a:gd name="T16" fmla="*/ 102 w 1861"/>
                  <a:gd name="T17" fmla="*/ 1413 h 1644"/>
                  <a:gd name="T18" fmla="*/ 346 w 1861"/>
                  <a:gd name="T19" fmla="*/ 1377 h 1644"/>
                  <a:gd name="T20" fmla="*/ 665 w 1861"/>
                  <a:gd name="T21" fmla="*/ 1464 h 1644"/>
                  <a:gd name="T22" fmla="*/ 855 w 1861"/>
                  <a:gd name="T23" fmla="*/ 1480 h 1644"/>
                  <a:gd name="T24" fmla="*/ 808 w 1861"/>
                  <a:gd name="T25" fmla="*/ 1417 h 1644"/>
                  <a:gd name="T26" fmla="*/ 708 w 1861"/>
                  <a:gd name="T27" fmla="*/ 1393 h 1644"/>
                  <a:gd name="T28" fmla="*/ 713 w 1861"/>
                  <a:gd name="T29" fmla="*/ 1375 h 1644"/>
                  <a:gd name="T30" fmla="*/ 723 w 1861"/>
                  <a:gd name="T31" fmla="*/ 1370 h 1644"/>
                  <a:gd name="T32" fmla="*/ 817 w 1861"/>
                  <a:gd name="T33" fmla="*/ 1377 h 1644"/>
                  <a:gd name="T34" fmla="*/ 910 w 1861"/>
                  <a:gd name="T35" fmla="*/ 1370 h 1644"/>
                  <a:gd name="T36" fmla="*/ 940 w 1861"/>
                  <a:gd name="T37" fmla="*/ 1460 h 1644"/>
                  <a:gd name="T38" fmla="*/ 1065 w 1861"/>
                  <a:gd name="T39" fmla="*/ 1500 h 1644"/>
                  <a:gd name="T40" fmla="*/ 1022 w 1861"/>
                  <a:gd name="T41" fmla="*/ 1547 h 1644"/>
                  <a:gd name="T42" fmla="*/ 1212 w 1861"/>
                  <a:gd name="T43" fmla="*/ 1644 h 1644"/>
                  <a:gd name="T44" fmla="*/ 1297 w 1861"/>
                  <a:gd name="T45" fmla="*/ 1574 h 1644"/>
                  <a:gd name="T46" fmla="*/ 1379 w 1861"/>
                  <a:gd name="T47" fmla="*/ 1534 h 1644"/>
                  <a:gd name="T48" fmla="*/ 1419 w 1861"/>
                  <a:gd name="T49" fmla="*/ 1610 h 1644"/>
                  <a:gd name="T50" fmla="*/ 1388 w 1861"/>
                  <a:gd name="T51" fmla="*/ 1637 h 1644"/>
                  <a:gd name="T52" fmla="*/ 1496 w 1861"/>
                  <a:gd name="T53" fmla="*/ 1547 h 1644"/>
                  <a:gd name="T54" fmla="*/ 1473 w 1861"/>
                  <a:gd name="T55" fmla="*/ 1531 h 1644"/>
                  <a:gd name="T56" fmla="*/ 1484 w 1861"/>
                  <a:gd name="T57" fmla="*/ 1472 h 1644"/>
                  <a:gd name="T58" fmla="*/ 1543 w 1861"/>
                  <a:gd name="T59" fmla="*/ 1440 h 1644"/>
                  <a:gd name="T60" fmla="*/ 1557 w 1861"/>
                  <a:gd name="T61" fmla="*/ 1469 h 1644"/>
                  <a:gd name="T62" fmla="*/ 1558 w 1861"/>
                  <a:gd name="T63" fmla="*/ 1497 h 1644"/>
                  <a:gd name="T64" fmla="*/ 1566 w 1861"/>
                  <a:gd name="T65" fmla="*/ 1510 h 1644"/>
                  <a:gd name="T66" fmla="*/ 1580 w 1861"/>
                  <a:gd name="T67" fmla="*/ 1511 h 1644"/>
                  <a:gd name="T68" fmla="*/ 1621 w 1861"/>
                  <a:gd name="T69" fmla="*/ 1518 h 1644"/>
                  <a:gd name="T70" fmla="*/ 1725 w 1861"/>
                  <a:gd name="T71" fmla="*/ 1561 h 1644"/>
                  <a:gd name="T72" fmla="*/ 1799 w 1861"/>
                  <a:gd name="T73" fmla="*/ 1590 h 1644"/>
                  <a:gd name="T74" fmla="*/ 1861 w 1861"/>
                  <a:gd name="T75" fmla="*/ 1550 h 1644"/>
                  <a:gd name="T76" fmla="*/ 1837 w 1861"/>
                  <a:gd name="T77" fmla="*/ 1523 h 1644"/>
                  <a:gd name="T78" fmla="*/ 1663 w 1861"/>
                  <a:gd name="T79" fmla="*/ 1456 h 1644"/>
                  <a:gd name="T80" fmla="*/ 1625 w 1861"/>
                  <a:gd name="T81" fmla="*/ 1359 h 1644"/>
                  <a:gd name="T82" fmla="*/ 1671 w 1861"/>
                  <a:gd name="T83" fmla="*/ 1354 h 1644"/>
                  <a:gd name="T84" fmla="*/ 1636 w 1861"/>
                  <a:gd name="T85" fmla="*/ 1323 h 1644"/>
                  <a:gd name="T86" fmla="*/ 1729 w 1861"/>
                  <a:gd name="T87" fmla="*/ 1269 h 1644"/>
                  <a:gd name="T88" fmla="*/ 1701 w 1861"/>
                  <a:gd name="T89" fmla="*/ 1179 h 1644"/>
                  <a:gd name="T90" fmla="*/ 1636 w 1861"/>
                  <a:gd name="T91" fmla="*/ 1222 h 1644"/>
                  <a:gd name="T92" fmla="*/ 1566 w 1861"/>
                  <a:gd name="T93" fmla="*/ 1256 h 1644"/>
                  <a:gd name="T94" fmla="*/ 1620 w 1861"/>
                  <a:gd name="T95" fmla="*/ 1151 h 1644"/>
                  <a:gd name="T96" fmla="*/ 1612 w 1861"/>
                  <a:gd name="T97" fmla="*/ 1096 h 1644"/>
                  <a:gd name="T98" fmla="*/ 1527 w 1861"/>
                  <a:gd name="T99" fmla="*/ 962 h 1644"/>
                  <a:gd name="T100" fmla="*/ 1535 w 1861"/>
                  <a:gd name="T101" fmla="*/ 802 h 1644"/>
                  <a:gd name="T102" fmla="*/ 886 w 1861"/>
                  <a:gd name="T103" fmla="*/ 834 h 1644"/>
                  <a:gd name="T104" fmla="*/ 890 w 1861"/>
                  <a:gd name="T105" fmla="*/ 650 h 1644"/>
                  <a:gd name="T106" fmla="*/ 1038 w 1861"/>
                  <a:gd name="T107" fmla="*/ 320 h 1644"/>
                  <a:gd name="T108" fmla="*/ 1073 w 1861"/>
                  <a:gd name="T109" fmla="*/ 258 h 1644"/>
                  <a:gd name="T110" fmla="*/ 1034 w 1861"/>
                  <a:gd name="T111" fmla="*/ 192 h 1644"/>
                  <a:gd name="T112" fmla="*/ 991 w 1861"/>
                  <a:gd name="T113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861" h="1644">
                    <a:moveTo>
                      <a:pt x="991" y="0"/>
                    </a:moveTo>
                    <a:lnTo>
                      <a:pt x="989" y="0"/>
                    </a:lnTo>
                    <a:lnTo>
                      <a:pt x="0" y="15"/>
                    </a:lnTo>
                    <a:lnTo>
                      <a:pt x="0" y="37"/>
                    </a:lnTo>
                    <a:lnTo>
                      <a:pt x="0" y="199"/>
                    </a:lnTo>
                    <a:lnTo>
                      <a:pt x="27" y="450"/>
                    </a:lnTo>
                    <a:lnTo>
                      <a:pt x="74" y="528"/>
                    </a:lnTo>
                    <a:lnTo>
                      <a:pt x="94" y="623"/>
                    </a:lnTo>
                    <a:lnTo>
                      <a:pt x="176" y="728"/>
                    </a:lnTo>
                    <a:lnTo>
                      <a:pt x="179" y="787"/>
                    </a:lnTo>
                    <a:lnTo>
                      <a:pt x="191" y="802"/>
                    </a:lnTo>
                    <a:lnTo>
                      <a:pt x="179" y="962"/>
                    </a:lnTo>
                    <a:lnTo>
                      <a:pt x="125" y="1057"/>
                    </a:lnTo>
                    <a:lnTo>
                      <a:pt x="152" y="1096"/>
                    </a:lnTo>
                    <a:lnTo>
                      <a:pt x="141" y="1143"/>
                    </a:lnTo>
                    <a:lnTo>
                      <a:pt x="129" y="1283"/>
                    </a:lnTo>
                    <a:lnTo>
                      <a:pt x="102" y="1343"/>
                    </a:lnTo>
                    <a:lnTo>
                      <a:pt x="102" y="1413"/>
                    </a:lnTo>
                    <a:lnTo>
                      <a:pt x="191" y="1386"/>
                    </a:lnTo>
                    <a:lnTo>
                      <a:pt x="346" y="1377"/>
                    </a:lnTo>
                    <a:lnTo>
                      <a:pt x="540" y="1444"/>
                    </a:lnTo>
                    <a:lnTo>
                      <a:pt x="665" y="1464"/>
                    </a:lnTo>
                    <a:lnTo>
                      <a:pt x="735" y="1440"/>
                    </a:lnTo>
                    <a:lnTo>
                      <a:pt x="855" y="1480"/>
                    </a:lnTo>
                    <a:lnTo>
                      <a:pt x="871" y="1440"/>
                    </a:lnTo>
                    <a:lnTo>
                      <a:pt x="808" y="1417"/>
                    </a:lnTo>
                    <a:lnTo>
                      <a:pt x="763" y="1426"/>
                    </a:lnTo>
                    <a:lnTo>
                      <a:pt x="708" y="1393"/>
                    </a:lnTo>
                    <a:lnTo>
                      <a:pt x="709" y="1382"/>
                    </a:lnTo>
                    <a:lnTo>
                      <a:pt x="713" y="1375"/>
                    </a:lnTo>
                    <a:lnTo>
                      <a:pt x="717" y="1371"/>
                    </a:lnTo>
                    <a:lnTo>
                      <a:pt x="723" y="1370"/>
                    </a:lnTo>
                    <a:lnTo>
                      <a:pt x="781" y="1350"/>
                    </a:lnTo>
                    <a:lnTo>
                      <a:pt x="817" y="1377"/>
                    </a:lnTo>
                    <a:lnTo>
                      <a:pt x="848" y="1359"/>
                    </a:lnTo>
                    <a:lnTo>
                      <a:pt x="910" y="1370"/>
                    </a:lnTo>
                    <a:lnTo>
                      <a:pt x="937" y="1417"/>
                    </a:lnTo>
                    <a:lnTo>
                      <a:pt x="940" y="1460"/>
                    </a:lnTo>
                    <a:lnTo>
                      <a:pt x="1026" y="1464"/>
                    </a:lnTo>
                    <a:lnTo>
                      <a:pt x="1065" y="1500"/>
                    </a:lnTo>
                    <a:lnTo>
                      <a:pt x="1049" y="1531"/>
                    </a:lnTo>
                    <a:lnTo>
                      <a:pt x="1022" y="1547"/>
                    </a:lnTo>
                    <a:lnTo>
                      <a:pt x="1053" y="1577"/>
                    </a:lnTo>
                    <a:lnTo>
                      <a:pt x="1212" y="1644"/>
                    </a:lnTo>
                    <a:lnTo>
                      <a:pt x="1279" y="1621"/>
                    </a:lnTo>
                    <a:lnTo>
                      <a:pt x="1297" y="1574"/>
                    </a:lnTo>
                    <a:lnTo>
                      <a:pt x="1344" y="1561"/>
                    </a:lnTo>
                    <a:lnTo>
                      <a:pt x="1379" y="1534"/>
                    </a:lnTo>
                    <a:lnTo>
                      <a:pt x="1402" y="1550"/>
                    </a:lnTo>
                    <a:lnTo>
                      <a:pt x="1419" y="1610"/>
                    </a:lnTo>
                    <a:lnTo>
                      <a:pt x="1375" y="1621"/>
                    </a:lnTo>
                    <a:lnTo>
                      <a:pt x="1388" y="1637"/>
                    </a:lnTo>
                    <a:lnTo>
                      <a:pt x="1453" y="1613"/>
                    </a:lnTo>
                    <a:lnTo>
                      <a:pt x="1496" y="1547"/>
                    </a:lnTo>
                    <a:lnTo>
                      <a:pt x="1511" y="1534"/>
                    </a:lnTo>
                    <a:lnTo>
                      <a:pt x="1473" y="1531"/>
                    </a:lnTo>
                    <a:lnTo>
                      <a:pt x="1489" y="1500"/>
                    </a:lnTo>
                    <a:lnTo>
                      <a:pt x="1484" y="1472"/>
                    </a:lnTo>
                    <a:lnTo>
                      <a:pt x="1524" y="1464"/>
                    </a:lnTo>
                    <a:lnTo>
                      <a:pt x="1543" y="1440"/>
                    </a:lnTo>
                    <a:lnTo>
                      <a:pt x="1558" y="1456"/>
                    </a:lnTo>
                    <a:lnTo>
                      <a:pt x="1557" y="1469"/>
                    </a:lnTo>
                    <a:lnTo>
                      <a:pt x="1557" y="1480"/>
                    </a:lnTo>
                    <a:lnTo>
                      <a:pt x="1558" y="1497"/>
                    </a:lnTo>
                    <a:lnTo>
                      <a:pt x="1562" y="1507"/>
                    </a:lnTo>
                    <a:lnTo>
                      <a:pt x="1566" y="1510"/>
                    </a:lnTo>
                    <a:lnTo>
                      <a:pt x="1570" y="1511"/>
                    </a:lnTo>
                    <a:lnTo>
                      <a:pt x="1580" y="1511"/>
                    </a:lnTo>
                    <a:lnTo>
                      <a:pt x="1598" y="1514"/>
                    </a:lnTo>
                    <a:lnTo>
                      <a:pt x="1621" y="1518"/>
                    </a:lnTo>
                    <a:lnTo>
                      <a:pt x="1652" y="1527"/>
                    </a:lnTo>
                    <a:lnTo>
                      <a:pt x="1725" y="1561"/>
                    </a:lnTo>
                    <a:lnTo>
                      <a:pt x="1745" y="1590"/>
                    </a:lnTo>
                    <a:lnTo>
                      <a:pt x="1799" y="1590"/>
                    </a:lnTo>
                    <a:lnTo>
                      <a:pt x="1819" y="1610"/>
                    </a:lnTo>
                    <a:lnTo>
                      <a:pt x="1861" y="1550"/>
                    </a:lnTo>
                    <a:lnTo>
                      <a:pt x="1861" y="1523"/>
                    </a:lnTo>
                    <a:lnTo>
                      <a:pt x="1837" y="1523"/>
                    </a:lnTo>
                    <a:lnTo>
                      <a:pt x="1776" y="1472"/>
                    </a:lnTo>
                    <a:lnTo>
                      <a:pt x="1663" y="1456"/>
                    </a:lnTo>
                    <a:lnTo>
                      <a:pt x="1605" y="1409"/>
                    </a:lnTo>
                    <a:lnTo>
                      <a:pt x="1625" y="1359"/>
                    </a:lnTo>
                    <a:lnTo>
                      <a:pt x="1667" y="1366"/>
                    </a:lnTo>
                    <a:lnTo>
                      <a:pt x="1671" y="1354"/>
                    </a:lnTo>
                    <a:lnTo>
                      <a:pt x="1636" y="1335"/>
                    </a:lnTo>
                    <a:lnTo>
                      <a:pt x="1636" y="1323"/>
                    </a:lnTo>
                    <a:lnTo>
                      <a:pt x="1698" y="1323"/>
                    </a:lnTo>
                    <a:lnTo>
                      <a:pt x="1729" y="1269"/>
                    </a:lnTo>
                    <a:lnTo>
                      <a:pt x="1706" y="1229"/>
                    </a:lnTo>
                    <a:lnTo>
                      <a:pt x="1701" y="1179"/>
                    </a:lnTo>
                    <a:lnTo>
                      <a:pt x="1674" y="1182"/>
                    </a:lnTo>
                    <a:lnTo>
                      <a:pt x="1636" y="1222"/>
                    </a:lnTo>
                    <a:lnTo>
                      <a:pt x="1625" y="1269"/>
                    </a:lnTo>
                    <a:lnTo>
                      <a:pt x="1566" y="1256"/>
                    </a:lnTo>
                    <a:lnTo>
                      <a:pt x="1547" y="1225"/>
                    </a:lnTo>
                    <a:lnTo>
                      <a:pt x="1620" y="1151"/>
                    </a:lnTo>
                    <a:lnTo>
                      <a:pt x="1635" y="1140"/>
                    </a:lnTo>
                    <a:lnTo>
                      <a:pt x="1612" y="1096"/>
                    </a:lnTo>
                    <a:lnTo>
                      <a:pt x="1593" y="1022"/>
                    </a:lnTo>
                    <a:lnTo>
                      <a:pt x="1527" y="962"/>
                    </a:lnTo>
                    <a:lnTo>
                      <a:pt x="1547" y="818"/>
                    </a:lnTo>
                    <a:lnTo>
                      <a:pt x="1535" y="802"/>
                    </a:lnTo>
                    <a:lnTo>
                      <a:pt x="1500" y="807"/>
                    </a:lnTo>
                    <a:lnTo>
                      <a:pt x="886" y="834"/>
                    </a:lnTo>
                    <a:lnTo>
                      <a:pt x="879" y="802"/>
                    </a:lnTo>
                    <a:lnTo>
                      <a:pt x="890" y="650"/>
                    </a:lnTo>
                    <a:lnTo>
                      <a:pt x="1058" y="356"/>
                    </a:lnTo>
                    <a:lnTo>
                      <a:pt x="1038" y="320"/>
                    </a:lnTo>
                    <a:lnTo>
                      <a:pt x="1062" y="320"/>
                    </a:lnTo>
                    <a:lnTo>
                      <a:pt x="1073" y="258"/>
                    </a:lnTo>
                    <a:lnTo>
                      <a:pt x="1031" y="223"/>
                    </a:lnTo>
                    <a:lnTo>
                      <a:pt x="1034" y="192"/>
                    </a:lnTo>
                    <a:lnTo>
                      <a:pt x="995" y="101"/>
                    </a:lnTo>
                    <a:lnTo>
                      <a:pt x="99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5" name="Freeform 41">
                <a:extLst>
                  <a:ext uri="{FF2B5EF4-FFF2-40B4-BE49-F238E27FC236}">
                    <a16:creationId xmlns:a16="http://schemas.microsoft.com/office/drawing/2014/main" id="{F549A107-752C-8F6B-805A-65FFBE2E93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07" y="2178"/>
                <a:ext cx="1536" cy="1509"/>
              </a:xfrm>
              <a:custGeom>
                <a:avLst/>
                <a:gdLst>
                  <a:gd name="T0" fmla="*/ 3422 w 4606"/>
                  <a:gd name="T1" fmla="*/ 1152 h 4527"/>
                  <a:gd name="T2" fmla="*/ 3336 w 4606"/>
                  <a:gd name="T3" fmla="*/ 1242 h 4527"/>
                  <a:gd name="T4" fmla="*/ 3181 w 4606"/>
                  <a:gd name="T5" fmla="*/ 1159 h 4527"/>
                  <a:gd name="T6" fmla="*/ 3060 w 4606"/>
                  <a:gd name="T7" fmla="*/ 1175 h 4527"/>
                  <a:gd name="T8" fmla="*/ 2998 w 4606"/>
                  <a:gd name="T9" fmla="*/ 1069 h 4527"/>
                  <a:gd name="T10" fmla="*/ 2839 w 4606"/>
                  <a:gd name="T11" fmla="*/ 1061 h 4527"/>
                  <a:gd name="T12" fmla="*/ 2638 w 4606"/>
                  <a:gd name="T13" fmla="*/ 1018 h 4527"/>
                  <a:gd name="T14" fmla="*/ 2594 w 4606"/>
                  <a:gd name="T15" fmla="*/ 948 h 4527"/>
                  <a:gd name="T16" fmla="*/ 2516 w 4606"/>
                  <a:gd name="T17" fmla="*/ 951 h 4527"/>
                  <a:gd name="T18" fmla="*/ 2384 w 4606"/>
                  <a:gd name="T19" fmla="*/ 861 h 4527"/>
                  <a:gd name="T20" fmla="*/ 1422 w 4606"/>
                  <a:gd name="T21" fmla="*/ 0 h 4527"/>
                  <a:gd name="T22" fmla="*/ 1246 w 4606"/>
                  <a:gd name="T23" fmla="*/ 1860 h 4527"/>
                  <a:gd name="T24" fmla="*/ 47 w 4606"/>
                  <a:gd name="T25" fmla="*/ 1864 h 4527"/>
                  <a:gd name="T26" fmla="*/ 214 w 4606"/>
                  <a:gd name="T27" fmla="*/ 2048 h 4527"/>
                  <a:gd name="T28" fmla="*/ 489 w 4606"/>
                  <a:gd name="T29" fmla="*/ 2330 h 4527"/>
                  <a:gd name="T30" fmla="*/ 551 w 4606"/>
                  <a:gd name="T31" fmla="*/ 2440 h 4527"/>
                  <a:gd name="T32" fmla="*/ 656 w 4606"/>
                  <a:gd name="T33" fmla="*/ 2804 h 4527"/>
                  <a:gd name="T34" fmla="*/ 928 w 4606"/>
                  <a:gd name="T35" fmla="*/ 3026 h 4527"/>
                  <a:gd name="T36" fmla="*/ 1036 w 4606"/>
                  <a:gd name="T37" fmla="*/ 3093 h 4527"/>
                  <a:gd name="T38" fmla="*/ 1165 w 4606"/>
                  <a:gd name="T39" fmla="*/ 3089 h 4527"/>
                  <a:gd name="T40" fmla="*/ 1308 w 4606"/>
                  <a:gd name="T41" fmla="*/ 2842 h 4527"/>
                  <a:gd name="T42" fmla="*/ 1790 w 4606"/>
                  <a:gd name="T43" fmla="*/ 2855 h 4527"/>
                  <a:gd name="T44" fmla="*/ 1888 w 4606"/>
                  <a:gd name="T45" fmla="*/ 2976 h 4527"/>
                  <a:gd name="T46" fmla="*/ 2038 w 4606"/>
                  <a:gd name="T47" fmla="*/ 3140 h 4527"/>
                  <a:gd name="T48" fmla="*/ 2147 w 4606"/>
                  <a:gd name="T49" fmla="*/ 3493 h 4527"/>
                  <a:gd name="T50" fmla="*/ 2361 w 4606"/>
                  <a:gd name="T51" fmla="*/ 3748 h 4527"/>
                  <a:gd name="T52" fmla="*/ 2428 w 4606"/>
                  <a:gd name="T53" fmla="*/ 3900 h 4527"/>
                  <a:gd name="T54" fmla="*/ 2458 w 4606"/>
                  <a:gd name="T55" fmla="*/ 3995 h 4527"/>
                  <a:gd name="T56" fmla="*/ 2516 w 4606"/>
                  <a:gd name="T57" fmla="*/ 4084 h 4527"/>
                  <a:gd name="T58" fmla="*/ 2726 w 4606"/>
                  <a:gd name="T59" fmla="*/ 4347 h 4527"/>
                  <a:gd name="T60" fmla="*/ 2964 w 4606"/>
                  <a:gd name="T61" fmla="*/ 4441 h 4527"/>
                  <a:gd name="T62" fmla="*/ 3200 w 4606"/>
                  <a:gd name="T63" fmla="*/ 4527 h 4527"/>
                  <a:gd name="T64" fmla="*/ 3243 w 4606"/>
                  <a:gd name="T65" fmla="*/ 4410 h 4527"/>
                  <a:gd name="T66" fmla="*/ 3189 w 4606"/>
                  <a:gd name="T67" fmla="*/ 4029 h 4527"/>
                  <a:gd name="T68" fmla="*/ 3239 w 4606"/>
                  <a:gd name="T69" fmla="*/ 3692 h 4527"/>
                  <a:gd name="T70" fmla="*/ 3453 w 4606"/>
                  <a:gd name="T71" fmla="*/ 3567 h 4527"/>
                  <a:gd name="T72" fmla="*/ 3717 w 4606"/>
                  <a:gd name="T73" fmla="*/ 3407 h 4527"/>
                  <a:gd name="T74" fmla="*/ 4082 w 4606"/>
                  <a:gd name="T75" fmla="*/ 3160 h 4527"/>
                  <a:gd name="T76" fmla="*/ 4400 w 4606"/>
                  <a:gd name="T77" fmla="*/ 2956 h 4527"/>
                  <a:gd name="T78" fmla="*/ 4544 w 4606"/>
                  <a:gd name="T79" fmla="*/ 2795 h 4527"/>
                  <a:gd name="T80" fmla="*/ 4540 w 4606"/>
                  <a:gd name="T81" fmla="*/ 2569 h 4527"/>
                  <a:gd name="T82" fmla="*/ 4594 w 4606"/>
                  <a:gd name="T83" fmla="*/ 2299 h 4527"/>
                  <a:gd name="T84" fmla="*/ 4489 w 4606"/>
                  <a:gd name="T85" fmla="*/ 2040 h 4527"/>
                  <a:gd name="T86" fmla="*/ 4415 w 4606"/>
                  <a:gd name="T87" fmla="*/ 1549 h 4527"/>
                  <a:gd name="T88" fmla="*/ 4350 w 4606"/>
                  <a:gd name="T89" fmla="*/ 1292 h 4527"/>
                  <a:gd name="T90" fmla="*/ 4252 w 4606"/>
                  <a:gd name="T91" fmla="*/ 1289 h 4527"/>
                  <a:gd name="T92" fmla="*/ 4140 w 4606"/>
                  <a:gd name="T93" fmla="*/ 1242 h 4527"/>
                  <a:gd name="T94" fmla="*/ 4008 w 4606"/>
                  <a:gd name="T95" fmla="*/ 1152 h 4527"/>
                  <a:gd name="T96" fmla="*/ 3888 w 4606"/>
                  <a:gd name="T97" fmla="*/ 1159 h 4527"/>
                  <a:gd name="T98" fmla="*/ 3775 w 4606"/>
                  <a:gd name="T99" fmla="*/ 1182 h 4527"/>
                  <a:gd name="T100" fmla="*/ 3643 w 4606"/>
                  <a:gd name="T101" fmla="*/ 1245 h 45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606" h="4527">
                    <a:moveTo>
                      <a:pt x="3518" y="1202"/>
                    </a:moveTo>
                    <a:lnTo>
                      <a:pt x="3441" y="1190"/>
                    </a:lnTo>
                    <a:lnTo>
                      <a:pt x="3422" y="1152"/>
                    </a:lnTo>
                    <a:lnTo>
                      <a:pt x="3399" y="1152"/>
                    </a:lnTo>
                    <a:lnTo>
                      <a:pt x="3363" y="1226"/>
                    </a:lnTo>
                    <a:lnTo>
                      <a:pt x="3336" y="1242"/>
                    </a:lnTo>
                    <a:lnTo>
                      <a:pt x="3247" y="1206"/>
                    </a:lnTo>
                    <a:lnTo>
                      <a:pt x="3232" y="1159"/>
                    </a:lnTo>
                    <a:lnTo>
                      <a:pt x="3181" y="1159"/>
                    </a:lnTo>
                    <a:lnTo>
                      <a:pt x="3150" y="1148"/>
                    </a:lnTo>
                    <a:lnTo>
                      <a:pt x="3103" y="1190"/>
                    </a:lnTo>
                    <a:lnTo>
                      <a:pt x="3060" y="1175"/>
                    </a:lnTo>
                    <a:lnTo>
                      <a:pt x="3060" y="1132"/>
                    </a:lnTo>
                    <a:lnTo>
                      <a:pt x="3045" y="1132"/>
                    </a:lnTo>
                    <a:lnTo>
                      <a:pt x="2998" y="1069"/>
                    </a:lnTo>
                    <a:lnTo>
                      <a:pt x="2932" y="1054"/>
                    </a:lnTo>
                    <a:lnTo>
                      <a:pt x="2890" y="1092"/>
                    </a:lnTo>
                    <a:lnTo>
                      <a:pt x="2839" y="1061"/>
                    </a:lnTo>
                    <a:lnTo>
                      <a:pt x="2765" y="1045"/>
                    </a:lnTo>
                    <a:lnTo>
                      <a:pt x="2714" y="1026"/>
                    </a:lnTo>
                    <a:lnTo>
                      <a:pt x="2638" y="1018"/>
                    </a:lnTo>
                    <a:lnTo>
                      <a:pt x="2649" y="948"/>
                    </a:lnTo>
                    <a:lnTo>
                      <a:pt x="2594" y="921"/>
                    </a:lnTo>
                    <a:lnTo>
                      <a:pt x="2594" y="948"/>
                    </a:lnTo>
                    <a:lnTo>
                      <a:pt x="2555" y="948"/>
                    </a:lnTo>
                    <a:lnTo>
                      <a:pt x="2533" y="912"/>
                    </a:lnTo>
                    <a:lnTo>
                      <a:pt x="2516" y="951"/>
                    </a:lnTo>
                    <a:lnTo>
                      <a:pt x="2505" y="955"/>
                    </a:lnTo>
                    <a:lnTo>
                      <a:pt x="2466" y="932"/>
                    </a:lnTo>
                    <a:lnTo>
                      <a:pt x="2384" y="861"/>
                    </a:lnTo>
                    <a:lnTo>
                      <a:pt x="2381" y="834"/>
                    </a:lnTo>
                    <a:lnTo>
                      <a:pt x="2411" y="44"/>
                    </a:lnTo>
                    <a:lnTo>
                      <a:pt x="1422" y="0"/>
                    </a:lnTo>
                    <a:lnTo>
                      <a:pt x="1393" y="0"/>
                    </a:lnTo>
                    <a:lnTo>
                      <a:pt x="1250" y="1860"/>
                    </a:lnTo>
                    <a:lnTo>
                      <a:pt x="1246" y="1860"/>
                    </a:lnTo>
                    <a:lnTo>
                      <a:pt x="0" y="1767"/>
                    </a:lnTo>
                    <a:lnTo>
                      <a:pt x="15" y="1857"/>
                    </a:lnTo>
                    <a:lnTo>
                      <a:pt x="47" y="1864"/>
                    </a:lnTo>
                    <a:lnTo>
                      <a:pt x="96" y="1919"/>
                    </a:lnTo>
                    <a:lnTo>
                      <a:pt x="123" y="2001"/>
                    </a:lnTo>
                    <a:lnTo>
                      <a:pt x="214" y="2048"/>
                    </a:lnTo>
                    <a:lnTo>
                      <a:pt x="237" y="2106"/>
                    </a:lnTo>
                    <a:lnTo>
                      <a:pt x="395" y="2287"/>
                    </a:lnTo>
                    <a:lnTo>
                      <a:pt x="489" y="2330"/>
                    </a:lnTo>
                    <a:lnTo>
                      <a:pt x="513" y="2369"/>
                    </a:lnTo>
                    <a:lnTo>
                      <a:pt x="544" y="2384"/>
                    </a:lnTo>
                    <a:lnTo>
                      <a:pt x="551" y="2440"/>
                    </a:lnTo>
                    <a:lnTo>
                      <a:pt x="614" y="2561"/>
                    </a:lnTo>
                    <a:lnTo>
                      <a:pt x="614" y="2714"/>
                    </a:lnTo>
                    <a:lnTo>
                      <a:pt x="656" y="2804"/>
                    </a:lnTo>
                    <a:lnTo>
                      <a:pt x="796" y="2952"/>
                    </a:lnTo>
                    <a:lnTo>
                      <a:pt x="897" y="2992"/>
                    </a:lnTo>
                    <a:lnTo>
                      <a:pt x="928" y="3026"/>
                    </a:lnTo>
                    <a:lnTo>
                      <a:pt x="928" y="3039"/>
                    </a:lnTo>
                    <a:lnTo>
                      <a:pt x="1002" y="3086"/>
                    </a:lnTo>
                    <a:lnTo>
                      <a:pt x="1036" y="3093"/>
                    </a:lnTo>
                    <a:lnTo>
                      <a:pt x="1072" y="3117"/>
                    </a:lnTo>
                    <a:lnTo>
                      <a:pt x="1122" y="3133"/>
                    </a:lnTo>
                    <a:lnTo>
                      <a:pt x="1165" y="3089"/>
                    </a:lnTo>
                    <a:lnTo>
                      <a:pt x="1250" y="2972"/>
                    </a:lnTo>
                    <a:lnTo>
                      <a:pt x="1266" y="2902"/>
                    </a:lnTo>
                    <a:lnTo>
                      <a:pt x="1308" y="2842"/>
                    </a:lnTo>
                    <a:lnTo>
                      <a:pt x="1460" y="2781"/>
                    </a:lnTo>
                    <a:lnTo>
                      <a:pt x="1522" y="2819"/>
                    </a:lnTo>
                    <a:lnTo>
                      <a:pt x="1790" y="2855"/>
                    </a:lnTo>
                    <a:lnTo>
                      <a:pt x="1837" y="2898"/>
                    </a:lnTo>
                    <a:lnTo>
                      <a:pt x="1837" y="2918"/>
                    </a:lnTo>
                    <a:lnTo>
                      <a:pt x="1888" y="2976"/>
                    </a:lnTo>
                    <a:lnTo>
                      <a:pt x="2000" y="3078"/>
                    </a:lnTo>
                    <a:lnTo>
                      <a:pt x="2000" y="3106"/>
                    </a:lnTo>
                    <a:lnTo>
                      <a:pt x="2038" y="3140"/>
                    </a:lnTo>
                    <a:lnTo>
                      <a:pt x="2051" y="3219"/>
                    </a:lnTo>
                    <a:lnTo>
                      <a:pt x="2152" y="3454"/>
                    </a:lnTo>
                    <a:lnTo>
                      <a:pt x="2147" y="3493"/>
                    </a:lnTo>
                    <a:lnTo>
                      <a:pt x="2229" y="3540"/>
                    </a:lnTo>
                    <a:lnTo>
                      <a:pt x="2295" y="3665"/>
                    </a:lnTo>
                    <a:lnTo>
                      <a:pt x="2361" y="3748"/>
                    </a:lnTo>
                    <a:lnTo>
                      <a:pt x="2419" y="3771"/>
                    </a:lnTo>
                    <a:lnTo>
                      <a:pt x="2451" y="3818"/>
                    </a:lnTo>
                    <a:lnTo>
                      <a:pt x="2428" y="3900"/>
                    </a:lnTo>
                    <a:lnTo>
                      <a:pt x="2439" y="3919"/>
                    </a:lnTo>
                    <a:lnTo>
                      <a:pt x="2462" y="3928"/>
                    </a:lnTo>
                    <a:lnTo>
                      <a:pt x="2458" y="3995"/>
                    </a:lnTo>
                    <a:lnTo>
                      <a:pt x="2446" y="4006"/>
                    </a:lnTo>
                    <a:lnTo>
                      <a:pt x="2458" y="4049"/>
                    </a:lnTo>
                    <a:lnTo>
                      <a:pt x="2516" y="4084"/>
                    </a:lnTo>
                    <a:lnTo>
                      <a:pt x="2544" y="4210"/>
                    </a:lnTo>
                    <a:lnTo>
                      <a:pt x="2583" y="4284"/>
                    </a:lnTo>
                    <a:lnTo>
                      <a:pt x="2726" y="4347"/>
                    </a:lnTo>
                    <a:lnTo>
                      <a:pt x="2823" y="4370"/>
                    </a:lnTo>
                    <a:lnTo>
                      <a:pt x="2904" y="4428"/>
                    </a:lnTo>
                    <a:lnTo>
                      <a:pt x="2964" y="4441"/>
                    </a:lnTo>
                    <a:lnTo>
                      <a:pt x="2991" y="4428"/>
                    </a:lnTo>
                    <a:lnTo>
                      <a:pt x="3091" y="4453"/>
                    </a:lnTo>
                    <a:lnTo>
                      <a:pt x="3200" y="4527"/>
                    </a:lnTo>
                    <a:lnTo>
                      <a:pt x="3259" y="4488"/>
                    </a:lnTo>
                    <a:lnTo>
                      <a:pt x="3274" y="4460"/>
                    </a:lnTo>
                    <a:lnTo>
                      <a:pt x="3243" y="4410"/>
                    </a:lnTo>
                    <a:lnTo>
                      <a:pt x="3223" y="4293"/>
                    </a:lnTo>
                    <a:lnTo>
                      <a:pt x="3172" y="4116"/>
                    </a:lnTo>
                    <a:lnTo>
                      <a:pt x="3189" y="4029"/>
                    </a:lnTo>
                    <a:lnTo>
                      <a:pt x="3266" y="3764"/>
                    </a:lnTo>
                    <a:lnTo>
                      <a:pt x="3219" y="3728"/>
                    </a:lnTo>
                    <a:lnTo>
                      <a:pt x="3239" y="3692"/>
                    </a:lnTo>
                    <a:lnTo>
                      <a:pt x="3317" y="3685"/>
                    </a:lnTo>
                    <a:lnTo>
                      <a:pt x="3390" y="3579"/>
                    </a:lnTo>
                    <a:lnTo>
                      <a:pt x="3453" y="3567"/>
                    </a:lnTo>
                    <a:lnTo>
                      <a:pt x="3562" y="3501"/>
                    </a:lnTo>
                    <a:lnTo>
                      <a:pt x="3596" y="3474"/>
                    </a:lnTo>
                    <a:lnTo>
                      <a:pt x="3717" y="3407"/>
                    </a:lnTo>
                    <a:lnTo>
                      <a:pt x="3821" y="3364"/>
                    </a:lnTo>
                    <a:lnTo>
                      <a:pt x="3977" y="3262"/>
                    </a:lnTo>
                    <a:lnTo>
                      <a:pt x="4082" y="3160"/>
                    </a:lnTo>
                    <a:lnTo>
                      <a:pt x="4194" y="3078"/>
                    </a:lnTo>
                    <a:lnTo>
                      <a:pt x="4214" y="3043"/>
                    </a:lnTo>
                    <a:lnTo>
                      <a:pt x="4400" y="2956"/>
                    </a:lnTo>
                    <a:lnTo>
                      <a:pt x="4517" y="2925"/>
                    </a:lnTo>
                    <a:lnTo>
                      <a:pt x="4517" y="2855"/>
                    </a:lnTo>
                    <a:lnTo>
                      <a:pt x="4544" y="2795"/>
                    </a:lnTo>
                    <a:lnTo>
                      <a:pt x="4556" y="2655"/>
                    </a:lnTo>
                    <a:lnTo>
                      <a:pt x="4567" y="2608"/>
                    </a:lnTo>
                    <a:lnTo>
                      <a:pt x="4540" y="2569"/>
                    </a:lnTo>
                    <a:lnTo>
                      <a:pt x="4594" y="2474"/>
                    </a:lnTo>
                    <a:lnTo>
                      <a:pt x="4606" y="2314"/>
                    </a:lnTo>
                    <a:lnTo>
                      <a:pt x="4594" y="2299"/>
                    </a:lnTo>
                    <a:lnTo>
                      <a:pt x="4591" y="2240"/>
                    </a:lnTo>
                    <a:lnTo>
                      <a:pt x="4509" y="2135"/>
                    </a:lnTo>
                    <a:lnTo>
                      <a:pt x="4489" y="2040"/>
                    </a:lnTo>
                    <a:lnTo>
                      <a:pt x="4442" y="1962"/>
                    </a:lnTo>
                    <a:lnTo>
                      <a:pt x="4415" y="1711"/>
                    </a:lnTo>
                    <a:lnTo>
                      <a:pt x="4415" y="1549"/>
                    </a:lnTo>
                    <a:lnTo>
                      <a:pt x="4413" y="1483"/>
                    </a:lnTo>
                    <a:lnTo>
                      <a:pt x="4404" y="1316"/>
                    </a:lnTo>
                    <a:lnTo>
                      <a:pt x="4350" y="1292"/>
                    </a:lnTo>
                    <a:lnTo>
                      <a:pt x="4295" y="1319"/>
                    </a:lnTo>
                    <a:lnTo>
                      <a:pt x="4252" y="1285"/>
                    </a:lnTo>
                    <a:lnTo>
                      <a:pt x="4252" y="1289"/>
                    </a:lnTo>
                    <a:lnTo>
                      <a:pt x="4251" y="1287"/>
                    </a:lnTo>
                    <a:lnTo>
                      <a:pt x="4203" y="1256"/>
                    </a:lnTo>
                    <a:lnTo>
                      <a:pt x="4140" y="1242"/>
                    </a:lnTo>
                    <a:lnTo>
                      <a:pt x="4078" y="1206"/>
                    </a:lnTo>
                    <a:lnTo>
                      <a:pt x="4043" y="1159"/>
                    </a:lnTo>
                    <a:lnTo>
                      <a:pt x="4008" y="1152"/>
                    </a:lnTo>
                    <a:lnTo>
                      <a:pt x="3977" y="1190"/>
                    </a:lnTo>
                    <a:lnTo>
                      <a:pt x="3899" y="1190"/>
                    </a:lnTo>
                    <a:lnTo>
                      <a:pt x="3888" y="1159"/>
                    </a:lnTo>
                    <a:lnTo>
                      <a:pt x="3864" y="1159"/>
                    </a:lnTo>
                    <a:lnTo>
                      <a:pt x="3814" y="1198"/>
                    </a:lnTo>
                    <a:lnTo>
                      <a:pt x="3775" y="1182"/>
                    </a:lnTo>
                    <a:lnTo>
                      <a:pt x="3694" y="1182"/>
                    </a:lnTo>
                    <a:lnTo>
                      <a:pt x="3678" y="1226"/>
                    </a:lnTo>
                    <a:lnTo>
                      <a:pt x="3643" y="1245"/>
                    </a:lnTo>
                    <a:lnTo>
                      <a:pt x="3518" y="1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6" name="Freeform 42">
                <a:extLst>
                  <a:ext uri="{FF2B5EF4-FFF2-40B4-BE49-F238E27FC236}">
                    <a16:creationId xmlns:a16="http://schemas.microsoft.com/office/drawing/2014/main" id="{BFFA76C2-4F95-51C8-B5D2-5326E313BA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0" y="452"/>
                <a:ext cx="884" cy="738"/>
              </a:xfrm>
              <a:custGeom>
                <a:avLst/>
                <a:gdLst>
                  <a:gd name="T0" fmla="*/ 40 w 2653"/>
                  <a:gd name="T1" fmla="*/ 1292 h 2213"/>
                  <a:gd name="T2" fmla="*/ 24 w 2653"/>
                  <a:gd name="T3" fmla="*/ 1457 h 2213"/>
                  <a:gd name="T4" fmla="*/ 0 w 2653"/>
                  <a:gd name="T5" fmla="*/ 1566 h 2213"/>
                  <a:gd name="T6" fmla="*/ 44 w 2653"/>
                  <a:gd name="T7" fmla="*/ 1652 h 2213"/>
                  <a:gd name="T8" fmla="*/ 1274 w 2653"/>
                  <a:gd name="T9" fmla="*/ 2012 h 2213"/>
                  <a:gd name="T10" fmla="*/ 2166 w 2653"/>
                  <a:gd name="T11" fmla="*/ 2212 h 2213"/>
                  <a:gd name="T12" fmla="*/ 2167 w 2653"/>
                  <a:gd name="T13" fmla="*/ 2213 h 2213"/>
                  <a:gd name="T14" fmla="*/ 2335 w 2653"/>
                  <a:gd name="T15" fmla="*/ 1531 h 2213"/>
                  <a:gd name="T16" fmla="*/ 2408 w 2653"/>
                  <a:gd name="T17" fmla="*/ 1340 h 2213"/>
                  <a:gd name="T18" fmla="*/ 2381 w 2653"/>
                  <a:gd name="T19" fmla="*/ 1296 h 2213"/>
                  <a:gd name="T20" fmla="*/ 2335 w 2653"/>
                  <a:gd name="T21" fmla="*/ 1300 h 2213"/>
                  <a:gd name="T22" fmla="*/ 2319 w 2653"/>
                  <a:gd name="T23" fmla="*/ 1277 h 2213"/>
                  <a:gd name="T24" fmla="*/ 2330 w 2653"/>
                  <a:gd name="T25" fmla="*/ 1257 h 2213"/>
                  <a:gd name="T26" fmla="*/ 2335 w 2653"/>
                  <a:gd name="T27" fmla="*/ 1198 h 2213"/>
                  <a:gd name="T28" fmla="*/ 2421 w 2653"/>
                  <a:gd name="T29" fmla="*/ 1093 h 2213"/>
                  <a:gd name="T30" fmla="*/ 2455 w 2653"/>
                  <a:gd name="T31" fmla="*/ 1084 h 2213"/>
                  <a:gd name="T32" fmla="*/ 2479 w 2653"/>
                  <a:gd name="T33" fmla="*/ 1066 h 2213"/>
                  <a:gd name="T34" fmla="*/ 2486 w 2653"/>
                  <a:gd name="T35" fmla="*/ 1003 h 2213"/>
                  <a:gd name="T36" fmla="*/ 2502 w 2653"/>
                  <a:gd name="T37" fmla="*/ 990 h 2213"/>
                  <a:gd name="T38" fmla="*/ 2580 w 2653"/>
                  <a:gd name="T39" fmla="*/ 877 h 2213"/>
                  <a:gd name="T40" fmla="*/ 2649 w 2653"/>
                  <a:gd name="T41" fmla="*/ 799 h 2213"/>
                  <a:gd name="T42" fmla="*/ 2653 w 2653"/>
                  <a:gd name="T43" fmla="*/ 725 h 2213"/>
                  <a:gd name="T44" fmla="*/ 2591 w 2653"/>
                  <a:gd name="T45" fmla="*/ 678 h 2213"/>
                  <a:gd name="T46" fmla="*/ 2571 w 2653"/>
                  <a:gd name="T47" fmla="*/ 595 h 2213"/>
                  <a:gd name="T48" fmla="*/ 2569 w 2653"/>
                  <a:gd name="T49" fmla="*/ 595 h 2213"/>
                  <a:gd name="T50" fmla="*/ 2568 w 2653"/>
                  <a:gd name="T51" fmla="*/ 591 h 2213"/>
                  <a:gd name="T52" fmla="*/ 2020 w 2653"/>
                  <a:gd name="T53" fmla="*/ 458 h 2213"/>
                  <a:gd name="T54" fmla="*/ 1729 w 2653"/>
                  <a:gd name="T55" fmla="*/ 462 h 2213"/>
                  <a:gd name="T56" fmla="*/ 1721 w 2653"/>
                  <a:gd name="T57" fmla="*/ 438 h 2213"/>
                  <a:gd name="T58" fmla="*/ 1616 w 2653"/>
                  <a:gd name="T59" fmla="*/ 474 h 2213"/>
                  <a:gd name="T60" fmla="*/ 1531 w 2653"/>
                  <a:gd name="T61" fmla="*/ 462 h 2213"/>
                  <a:gd name="T62" fmla="*/ 1488 w 2653"/>
                  <a:gd name="T63" fmla="*/ 434 h 2213"/>
                  <a:gd name="T64" fmla="*/ 1464 w 2653"/>
                  <a:gd name="T65" fmla="*/ 447 h 2213"/>
                  <a:gd name="T66" fmla="*/ 1375 w 2653"/>
                  <a:gd name="T67" fmla="*/ 442 h 2213"/>
                  <a:gd name="T68" fmla="*/ 1345 w 2653"/>
                  <a:gd name="T69" fmla="*/ 418 h 2213"/>
                  <a:gd name="T70" fmla="*/ 1243 w 2653"/>
                  <a:gd name="T71" fmla="*/ 376 h 2213"/>
                  <a:gd name="T72" fmla="*/ 1228 w 2653"/>
                  <a:gd name="T73" fmla="*/ 380 h 2213"/>
                  <a:gd name="T74" fmla="*/ 1147 w 2653"/>
                  <a:gd name="T75" fmla="*/ 353 h 2213"/>
                  <a:gd name="T76" fmla="*/ 1107 w 2653"/>
                  <a:gd name="T77" fmla="*/ 387 h 2213"/>
                  <a:gd name="T78" fmla="*/ 991 w 2653"/>
                  <a:gd name="T79" fmla="*/ 380 h 2213"/>
                  <a:gd name="T80" fmla="*/ 883 w 2653"/>
                  <a:gd name="T81" fmla="*/ 301 h 2213"/>
                  <a:gd name="T82" fmla="*/ 894 w 2653"/>
                  <a:gd name="T83" fmla="*/ 286 h 2213"/>
                  <a:gd name="T84" fmla="*/ 897 w 2653"/>
                  <a:gd name="T85" fmla="*/ 140 h 2213"/>
                  <a:gd name="T86" fmla="*/ 855 w 2653"/>
                  <a:gd name="T87" fmla="*/ 63 h 2213"/>
                  <a:gd name="T88" fmla="*/ 778 w 2653"/>
                  <a:gd name="T89" fmla="*/ 55 h 2213"/>
                  <a:gd name="T90" fmla="*/ 765 w 2653"/>
                  <a:gd name="T91" fmla="*/ 8 h 2213"/>
                  <a:gd name="T92" fmla="*/ 719 w 2653"/>
                  <a:gd name="T93" fmla="*/ 0 h 2213"/>
                  <a:gd name="T94" fmla="*/ 611 w 2653"/>
                  <a:gd name="T95" fmla="*/ 39 h 2213"/>
                  <a:gd name="T96" fmla="*/ 506 w 2653"/>
                  <a:gd name="T97" fmla="*/ 348 h 2213"/>
                  <a:gd name="T98" fmla="*/ 230 w 2653"/>
                  <a:gd name="T99" fmla="*/ 999 h 2213"/>
                  <a:gd name="T100" fmla="*/ 40 w 2653"/>
                  <a:gd name="T101" fmla="*/ 1292 h 2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653" h="2213">
                    <a:moveTo>
                      <a:pt x="40" y="1292"/>
                    </a:moveTo>
                    <a:lnTo>
                      <a:pt x="24" y="1457"/>
                    </a:lnTo>
                    <a:lnTo>
                      <a:pt x="0" y="1566"/>
                    </a:lnTo>
                    <a:lnTo>
                      <a:pt x="44" y="1652"/>
                    </a:lnTo>
                    <a:lnTo>
                      <a:pt x="1274" y="2012"/>
                    </a:lnTo>
                    <a:lnTo>
                      <a:pt x="2166" y="2212"/>
                    </a:lnTo>
                    <a:lnTo>
                      <a:pt x="2167" y="2213"/>
                    </a:lnTo>
                    <a:lnTo>
                      <a:pt x="2335" y="1531"/>
                    </a:lnTo>
                    <a:lnTo>
                      <a:pt x="2408" y="1340"/>
                    </a:lnTo>
                    <a:lnTo>
                      <a:pt x="2381" y="1296"/>
                    </a:lnTo>
                    <a:lnTo>
                      <a:pt x="2335" y="1300"/>
                    </a:lnTo>
                    <a:lnTo>
                      <a:pt x="2319" y="1277"/>
                    </a:lnTo>
                    <a:lnTo>
                      <a:pt x="2330" y="1257"/>
                    </a:lnTo>
                    <a:lnTo>
                      <a:pt x="2335" y="1198"/>
                    </a:lnTo>
                    <a:lnTo>
                      <a:pt x="2421" y="1093"/>
                    </a:lnTo>
                    <a:lnTo>
                      <a:pt x="2455" y="1084"/>
                    </a:lnTo>
                    <a:lnTo>
                      <a:pt x="2479" y="1066"/>
                    </a:lnTo>
                    <a:lnTo>
                      <a:pt x="2486" y="1003"/>
                    </a:lnTo>
                    <a:lnTo>
                      <a:pt x="2502" y="990"/>
                    </a:lnTo>
                    <a:lnTo>
                      <a:pt x="2580" y="877"/>
                    </a:lnTo>
                    <a:lnTo>
                      <a:pt x="2649" y="799"/>
                    </a:lnTo>
                    <a:lnTo>
                      <a:pt x="2653" y="725"/>
                    </a:lnTo>
                    <a:lnTo>
                      <a:pt x="2591" y="678"/>
                    </a:lnTo>
                    <a:lnTo>
                      <a:pt x="2571" y="595"/>
                    </a:lnTo>
                    <a:lnTo>
                      <a:pt x="2569" y="595"/>
                    </a:lnTo>
                    <a:lnTo>
                      <a:pt x="2568" y="591"/>
                    </a:lnTo>
                    <a:lnTo>
                      <a:pt x="2020" y="458"/>
                    </a:lnTo>
                    <a:lnTo>
                      <a:pt x="1729" y="462"/>
                    </a:lnTo>
                    <a:lnTo>
                      <a:pt x="1721" y="438"/>
                    </a:lnTo>
                    <a:lnTo>
                      <a:pt x="1616" y="474"/>
                    </a:lnTo>
                    <a:lnTo>
                      <a:pt x="1531" y="462"/>
                    </a:lnTo>
                    <a:lnTo>
                      <a:pt x="1488" y="434"/>
                    </a:lnTo>
                    <a:lnTo>
                      <a:pt x="1464" y="447"/>
                    </a:lnTo>
                    <a:lnTo>
                      <a:pt x="1375" y="442"/>
                    </a:lnTo>
                    <a:lnTo>
                      <a:pt x="1345" y="418"/>
                    </a:lnTo>
                    <a:lnTo>
                      <a:pt x="1243" y="376"/>
                    </a:lnTo>
                    <a:lnTo>
                      <a:pt x="1228" y="380"/>
                    </a:lnTo>
                    <a:lnTo>
                      <a:pt x="1147" y="353"/>
                    </a:lnTo>
                    <a:lnTo>
                      <a:pt x="1107" y="387"/>
                    </a:lnTo>
                    <a:lnTo>
                      <a:pt x="991" y="380"/>
                    </a:lnTo>
                    <a:lnTo>
                      <a:pt x="883" y="301"/>
                    </a:lnTo>
                    <a:lnTo>
                      <a:pt x="894" y="286"/>
                    </a:lnTo>
                    <a:lnTo>
                      <a:pt x="897" y="140"/>
                    </a:lnTo>
                    <a:lnTo>
                      <a:pt x="855" y="63"/>
                    </a:lnTo>
                    <a:lnTo>
                      <a:pt x="778" y="55"/>
                    </a:lnTo>
                    <a:lnTo>
                      <a:pt x="765" y="8"/>
                    </a:lnTo>
                    <a:lnTo>
                      <a:pt x="719" y="0"/>
                    </a:lnTo>
                    <a:lnTo>
                      <a:pt x="611" y="39"/>
                    </a:lnTo>
                    <a:lnTo>
                      <a:pt x="506" y="348"/>
                    </a:lnTo>
                    <a:lnTo>
                      <a:pt x="230" y="999"/>
                    </a:lnTo>
                    <a:lnTo>
                      <a:pt x="40" y="129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7" name="Freeform 43">
                <a:extLst>
                  <a:ext uri="{FF2B5EF4-FFF2-40B4-BE49-F238E27FC236}">
                    <a16:creationId xmlns:a16="http://schemas.microsoft.com/office/drawing/2014/main" id="{9D838B42-A266-A6C0-D25F-F471D524FE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12" y="1003"/>
                <a:ext cx="884" cy="1517"/>
              </a:xfrm>
              <a:custGeom>
                <a:avLst/>
                <a:gdLst>
                  <a:gd name="T0" fmla="*/ 241 w 2650"/>
                  <a:gd name="T1" fmla="*/ 231 h 4551"/>
                  <a:gd name="T2" fmla="*/ 86 w 2650"/>
                  <a:gd name="T3" fmla="*/ 505 h 4551"/>
                  <a:gd name="T4" fmla="*/ 47 w 2650"/>
                  <a:gd name="T5" fmla="*/ 541 h 4551"/>
                  <a:gd name="T6" fmla="*/ 54 w 2650"/>
                  <a:gd name="T7" fmla="*/ 764 h 4551"/>
                  <a:gd name="T8" fmla="*/ 101 w 2650"/>
                  <a:gd name="T9" fmla="*/ 1034 h 4551"/>
                  <a:gd name="T10" fmla="*/ 54 w 2650"/>
                  <a:gd name="T11" fmla="*/ 1203 h 4551"/>
                  <a:gd name="T12" fmla="*/ 70 w 2650"/>
                  <a:gd name="T13" fmla="*/ 1348 h 4551"/>
                  <a:gd name="T14" fmla="*/ 191 w 2650"/>
                  <a:gd name="T15" fmla="*/ 1602 h 4551"/>
                  <a:gd name="T16" fmla="*/ 179 w 2650"/>
                  <a:gd name="T17" fmla="*/ 1673 h 4551"/>
                  <a:gd name="T18" fmla="*/ 284 w 2650"/>
                  <a:gd name="T19" fmla="*/ 1833 h 4551"/>
                  <a:gd name="T20" fmla="*/ 250 w 2650"/>
                  <a:gd name="T21" fmla="*/ 1958 h 4551"/>
                  <a:gd name="T22" fmla="*/ 331 w 2650"/>
                  <a:gd name="T23" fmla="*/ 2232 h 4551"/>
                  <a:gd name="T24" fmla="*/ 400 w 2650"/>
                  <a:gd name="T25" fmla="*/ 2295 h 4551"/>
                  <a:gd name="T26" fmla="*/ 338 w 2650"/>
                  <a:gd name="T27" fmla="*/ 2393 h 4551"/>
                  <a:gd name="T28" fmla="*/ 304 w 2650"/>
                  <a:gd name="T29" fmla="*/ 2468 h 4551"/>
                  <a:gd name="T30" fmla="*/ 373 w 2650"/>
                  <a:gd name="T31" fmla="*/ 2605 h 4551"/>
                  <a:gd name="T32" fmla="*/ 455 w 2650"/>
                  <a:gd name="T33" fmla="*/ 2855 h 4551"/>
                  <a:gd name="T34" fmla="*/ 556 w 2650"/>
                  <a:gd name="T35" fmla="*/ 3067 h 4551"/>
                  <a:gd name="T36" fmla="*/ 587 w 2650"/>
                  <a:gd name="T37" fmla="*/ 3134 h 4551"/>
                  <a:gd name="T38" fmla="*/ 529 w 2650"/>
                  <a:gd name="T39" fmla="*/ 3341 h 4551"/>
                  <a:gd name="T40" fmla="*/ 654 w 2650"/>
                  <a:gd name="T41" fmla="*/ 3403 h 4551"/>
                  <a:gd name="T42" fmla="*/ 813 w 2650"/>
                  <a:gd name="T43" fmla="*/ 3478 h 4551"/>
                  <a:gd name="T44" fmla="*/ 922 w 2650"/>
                  <a:gd name="T45" fmla="*/ 3536 h 4551"/>
                  <a:gd name="T46" fmla="*/ 1065 w 2650"/>
                  <a:gd name="T47" fmla="*/ 3709 h 4551"/>
                  <a:gd name="T48" fmla="*/ 1185 w 2650"/>
                  <a:gd name="T49" fmla="*/ 3764 h 4551"/>
                  <a:gd name="T50" fmla="*/ 1170 w 2650"/>
                  <a:gd name="T51" fmla="*/ 3838 h 4551"/>
                  <a:gd name="T52" fmla="*/ 1235 w 2650"/>
                  <a:gd name="T53" fmla="*/ 3874 h 4551"/>
                  <a:gd name="T54" fmla="*/ 1344 w 2650"/>
                  <a:gd name="T55" fmla="*/ 3964 h 4551"/>
                  <a:gd name="T56" fmla="*/ 1434 w 2650"/>
                  <a:gd name="T57" fmla="*/ 4089 h 4551"/>
                  <a:gd name="T58" fmla="*/ 1489 w 2650"/>
                  <a:gd name="T59" fmla="*/ 4229 h 4551"/>
                  <a:gd name="T60" fmla="*/ 1496 w 2650"/>
                  <a:gd name="T61" fmla="*/ 4442 h 4551"/>
                  <a:gd name="T62" fmla="*/ 2413 w 2650"/>
                  <a:gd name="T63" fmla="*/ 4536 h 4551"/>
                  <a:gd name="T64" fmla="*/ 2451 w 2650"/>
                  <a:gd name="T65" fmla="*/ 4446 h 4551"/>
                  <a:gd name="T66" fmla="*/ 2373 w 2650"/>
                  <a:gd name="T67" fmla="*/ 4418 h 4551"/>
                  <a:gd name="T68" fmla="*/ 2382 w 2650"/>
                  <a:gd name="T69" fmla="*/ 4273 h 4551"/>
                  <a:gd name="T70" fmla="*/ 2478 w 2650"/>
                  <a:gd name="T71" fmla="*/ 4210 h 4551"/>
                  <a:gd name="T72" fmla="*/ 2514 w 2650"/>
                  <a:gd name="T73" fmla="*/ 4045 h 4551"/>
                  <a:gd name="T74" fmla="*/ 2614 w 2650"/>
                  <a:gd name="T75" fmla="*/ 3975 h 4551"/>
                  <a:gd name="T76" fmla="*/ 2650 w 2650"/>
                  <a:gd name="T77" fmla="*/ 3908 h 4551"/>
                  <a:gd name="T78" fmla="*/ 2614 w 2650"/>
                  <a:gd name="T79" fmla="*/ 3877 h 4551"/>
                  <a:gd name="T80" fmla="*/ 2541 w 2650"/>
                  <a:gd name="T81" fmla="*/ 3674 h 4551"/>
                  <a:gd name="T82" fmla="*/ 2547 w 2650"/>
                  <a:gd name="T83" fmla="*/ 3611 h 4551"/>
                  <a:gd name="T84" fmla="*/ 2502 w 2650"/>
                  <a:gd name="T85" fmla="*/ 3549 h 4551"/>
                  <a:gd name="T86" fmla="*/ 1507 w 2650"/>
                  <a:gd name="T87" fmla="*/ 360 h 4551"/>
                  <a:gd name="T88" fmla="*/ 246 w 2650"/>
                  <a:gd name="T89" fmla="*/ 90 h 4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650" h="4551">
                    <a:moveTo>
                      <a:pt x="246" y="90"/>
                    </a:moveTo>
                    <a:lnTo>
                      <a:pt x="241" y="231"/>
                    </a:lnTo>
                    <a:lnTo>
                      <a:pt x="145" y="455"/>
                    </a:lnTo>
                    <a:lnTo>
                      <a:pt x="86" y="505"/>
                    </a:lnTo>
                    <a:lnTo>
                      <a:pt x="78" y="525"/>
                    </a:lnTo>
                    <a:lnTo>
                      <a:pt x="47" y="541"/>
                    </a:lnTo>
                    <a:lnTo>
                      <a:pt x="0" y="682"/>
                    </a:lnTo>
                    <a:lnTo>
                      <a:pt x="54" y="764"/>
                    </a:lnTo>
                    <a:lnTo>
                      <a:pt x="109" y="913"/>
                    </a:lnTo>
                    <a:lnTo>
                      <a:pt x="101" y="1034"/>
                    </a:lnTo>
                    <a:lnTo>
                      <a:pt x="67" y="1093"/>
                    </a:lnTo>
                    <a:lnTo>
                      <a:pt x="54" y="1203"/>
                    </a:lnTo>
                    <a:lnTo>
                      <a:pt x="40" y="1274"/>
                    </a:lnTo>
                    <a:lnTo>
                      <a:pt x="70" y="1348"/>
                    </a:lnTo>
                    <a:lnTo>
                      <a:pt x="125" y="1434"/>
                    </a:lnTo>
                    <a:lnTo>
                      <a:pt x="191" y="1602"/>
                    </a:lnTo>
                    <a:lnTo>
                      <a:pt x="183" y="1665"/>
                    </a:lnTo>
                    <a:lnTo>
                      <a:pt x="179" y="1673"/>
                    </a:lnTo>
                    <a:lnTo>
                      <a:pt x="179" y="1712"/>
                    </a:lnTo>
                    <a:lnTo>
                      <a:pt x="284" y="1833"/>
                    </a:lnTo>
                    <a:lnTo>
                      <a:pt x="264" y="1920"/>
                    </a:lnTo>
                    <a:lnTo>
                      <a:pt x="250" y="1958"/>
                    </a:lnTo>
                    <a:lnTo>
                      <a:pt x="253" y="2115"/>
                    </a:lnTo>
                    <a:lnTo>
                      <a:pt x="331" y="2232"/>
                    </a:lnTo>
                    <a:lnTo>
                      <a:pt x="382" y="2241"/>
                    </a:lnTo>
                    <a:lnTo>
                      <a:pt x="400" y="2295"/>
                    </a:lnTo>
                    <a:lnTo>
                      <a:pt x="377" y="2362"/>
                    </a:lnTo>
                    <a:lnTo>
                      <a:pt x="338" y="2393"/>
                    </a:lnTo>
                    <a:lnTo>
                      <a:pt x="319" y="2393"/>
                    </a:lnTo>
                    <a:lnTo>
                      <a:pt x="304" y="2468"/>
                    </a:lnTo>
                    <a:lnTo>
                      <a:pt x="311" y="2522"/>
                    </a:lnTo>
                    <a:lnTo>
                      <a:pt x="373" y="2605"/>
                    </a:lnTo>
                    <a:lnTo>
                      <a:pt x="431" y="2797"/>
                    </a:lnTo>
                    <a:lnTo>
                      <a:pt x="455" y="2855"/>
                    </a:lnTo>
                    <a:lnTo>
                      <a:pt x="549" y="3012"/>
                    </a:lnTo>
                    <a:lnTo>
                      <a:pt x="556" y="3067"/>
                    </a:lnTo>
                    <a:lnTo>
                      <a:pt x="587" y="3087"/>
                    </a:lnTo>
                    <a:lnTo>
                      <a:pt x="587" y="3134"/>
                    </a:lnTo>
                    <a:lnTo>
                      <a:pt x="572" y="3168"/>
                    </a:lnTo>
                    <a:lnTo>
                      <a:pt x="529" y="3341"/>
                    </a:lnTo>
                    <a:lnTo>
                      <a:pt x="576" y="3396"/>
                    </a:lnTo>
                    <a:lnTo>
                      <a:pt x="654" y="3403"/>
                    </a:lnTo>
                    <a:lnTo>
                      <a:pt x="739" y="3435"/>
                    </a:lnTo>
                    <a:lnTo>
                      <a:pt x="813" y="3478"/>
                    </a:lnTo>
                    <a:lnTo>
                      <a:pt x="867" y="3478"/>
                    </a:lnTo>
                    <a:lnTo>
                      <a:pt x="922" y="3536"/>
                    </a:lnTo>
                    <a:lnTo>
                      <a:pt x="991" y="3670"/>
                    </a:lnTo>
                    <a:lnTo>
                      <a:pt x="1065" y="3709"/>
                    </a:lnTo>
                    <a:lnTo>
                      <a:pt x="1158" y="3724"/>
                    </a:lnTo>
                    <a:lnTo>
                      <a:pt x="1185" y="3764"/>
                    </a:lnTo>
                    <a:lnTo>
                      <a:pt x="1197" y="3827"/>
                    </a:lnTo>
                    <a:lnTo>
                      <a:pt x="1170" y="3838"/>
                    </a:lnTo>
                    <a:lnTo>
                      <a:pt x="1174" y="3858"/>
                    </a:lnTo>
                    <a:lnTo>
                      <a:pt x="1235" y="3874"/>
                    </a:lnTo>
                    <a:lnTo>
                      <a:pt x="1290" y="3877"/>
                    </a:lnTo>
                    <a:lnTo>
                      <a:pt x="1344" y="3964"/>
                    </a:lnTo>
                    <a:lnTo>
                      <a:pt x="1418" y="4045"/>
                    </a:lnTo>
                    <a:lnTo>
                      <a:pt x="1434" y="4089"/>
                    </a:lnTo>
                    <a:lnTo>
                      <a:pt x="1480" y="4168"/>
                    </a:lnTo>
                    <a:lnTo>
                      <a:pt x="1489" y="4229"/>
                    </a:lnTo>
                    <a:lnTo>
                      <a:pt x="1489" y="4406"/>
                    </a:lnTo>
                    <a:lnTo>
                      <a:pt x="1496" y="4442"/>
                    </a:lnTo>
                    <a:lnTo>
                      <a:pt x="2331" y="4551"/>
                    </a:lnTo>
                    <a:lnTo>
                      <a:pt x="2413" y="4536"/>
                    </a:lnTo>
                    <a:lnTo>
                      <a:pt x="2440" y="4492"/>
                    </a:lnTo>
                    <a:lnTo>
                      <a:pt x="2451" y="4446"/>
                    </a:lnTo>
                    <a:lnTo>
                      <a:pt x="2382" y="4433"/>
                    </a:lnTo>
                    <a:lnTo>
                      <a:pt x="2373" y="4418"/>
                    </a:lnTo>
                    <a:lnTo>
                      <a:pt x="2382" y="4383"/>
                    </a:lnTo>
                    <a:lnTo>
                      <a:pt x="2382" y="4273"/>
                    </a:lnTo>
                    <a:lnTo>
                      <a:pt x="2424" y="4261"/>
                    </a:lnTo>
                    <a:lnTo>
                      <a:pt x="2478" y="4210"/>
                    </a:lnTo>
                    <a:lnTo>
                      <a:pt x="2487" y="4116"/>
                    </a:lnTo>
                    <a:lnTo>
                      <a:pt x="2514" y="4045"/>
                    </a:lnTo>
                    <a:lnTo>
                      <a:pt x="2552" y="4007"/>
                    </a:lnTo>
                    <a:lnTo>
                      <a:pt x="2614" y="3975"/>
                    </a:lnTo>
                    <a:lnTo>
                      <a:pt x="2645" y="3951"/>
                    </a:lnTo>
                    <a:lnTo>
                      <a:pt x="2650" y="3908"/>
                    </a:lnTo>
                    <a:lnTo>
                      <a:pt x="2630" y="3897"/>
                    </a:lnTo>
                    <a:lnTo>
                      <a:pt x="2614" y="3877"/>
                    </a:lnTo>
                    <a:lnTo>
                      <a:pt x="2591" y="3764"/>
                    </a:lnTo>
                    <a:lnTo>
                      <a:pt x="2541" y="3674"/>
                    </a:lnTo>
                    <a:lnTo>
                      <a:pt x="2549" y="3611"/>
                    </a:lnTo>
                    <a:lnTo>
                      <a:pt x="2547" y="3611"/>
                    </a:lnTo>
                    <a:lnTo>
                      <a:pt x="2549" y="3607"/>
                    </a:lnTo>
                    <a:lnTo>
                      <a:pt x="2502" y="3549"/>
                    </a:lnTo>
                    <a:lnTo>
                      <a:pt x="1197" y="1571"/>
                    </a:lnTo>
                    <a:lnTo>
                      <a:pt x="1507" y="360"/>
                    </a:lnTo>
                    <a:lnTo>
                      <a:pt x="277" y="0"/>
                    </a:lnTo>
                    <a:lnTo>
                      <a:pt x="246" y="9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8" name="Freeform 44">
                <a:extLst>
                  <a:ext uri="{FF2B5EF4-FFF2-40B4-BE49-F238E27FC236}">
                    <a16:creationId xmlns:a16="http://schemas.microsoft.com/office/drawing/2014/main" id="{F16F8250-5228-94F1-8F13-3458928927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2" y="109"/>
                <a:ext cx="737" cy="540"/>
              </a:xfrm>
              <a:custGeom>
                <a:avLst/>
                <a:gdLst>
                  <a:gd name="T0" fmla="*/ 644 w 2209"/>
                  <a:gd name="T1" fmla="*/ 17 h 1622"/>
                  <a:gd name="T2" fmla="*/ 707 w 2209"/>
                  <a:gd name="T3" fmla="*/ 173 h 1622"/>
                  <a:gd name="T4" fmla="*/ 671 w 2209"/>
                  <a:gd name="T5" fmla="*/ 283 h 1622"/>
                  <a:gd name="T6" fmla="*/ 667 w 2209"/>
                  <a:gd name="T7" fmla="*/ 341 h 1622"/>
                  <a:gd name="T8" fmla="*/ 698 w 2209"/>
                  <a:gd name="T9" fmla="*/ 428 h 1622"/>
                  <a:gd name="T10" fmla="*/ 667 w 2209"/>
                  <a:gd name="T11" fmla="*/ 459 h 1622"/>
                  <a:gd name="T12" fmla="*/ 598 w 2209"/>
                  <a:gd name="T13" fmla="*/ 345 h 1622"/>
                  <a:gd name="T14" fmla="*/ 649 w 2209"/>
                  <a:gd name="T15" fmla="*/ 298 h 1622"/>
                  <a:gd name="T16" fmla="*/ 636 w 2209"/>
                  <a:gd name="T17" fmla="*/ 240 h 1622"/>
                  <a:gd name="T18" fmla="*/ 571 w 2209"/>
                  <a:gd name="T19" fmla="*/ 334 h 1622"/>
                  <a:gd name="T20" fmla="*/ 466 w 2209"/>
                  <a:gd name="T21" fmla="*/ 318 h 1622"/>
                  <a:gd name="T22" fmla="*/ 348 w 2209"/>
                  <a:gd name="T23" fmla="*/ 278 h 1622"/>
                  <a:gd name="T24" fmla="*/ 205 w 2209"/>
                  <a:gd name="T25" fmla="*/ 201 h 1622"/>
                  <a:gd name="T26" fmla="*/ 109 w 2209"/>
                  <a:gd name="T27" fmla="*/ 99 h 1622"/>
                  <a:gd name="T28" fmla="*/ 27 w 2209"/>
                  <a:gd name="T29" fmla="*/ 267 h 1622"/>
                  <a:gd name="T30" fmla="*/ 58 w 2209"/>
                  <a:gd name="T31" fmla="*/ 478 h 1622"/>
                  <a:gd name="T32" fmla="*/ 73 w 2209"/>
                  <a:gd name="T33" fmla="*/ 671 h 1622"/>
                  <a:gd name="T34" fmla="*/ 42 w 2209"/>
                  <a:gd name="T35" fmla="*/ 733 h 1622"/>
                  <a:gd name="T36" fmla="*/ 89 w 2209"/>
                  <a:gd name="T37" fmla="*/ 827 h 1622"/>
                  <a:gd name="T38" fmla="*/ 7 w 2209"/>
                  <a:gd name="T39" fmla="*/ 910 h 1622"/>
                  <a:gd name="T40" fmla="*/ 42 w 2209"/>
                  <a:gd name="T41" fmla="*/ 1019 h 1622"/>
                  <a:gd name="T42" fmla="*/ 112 w 2209"/>
                  <a:gd name="T43" fmla="*/ 1031 h 1622"/>
                  <a:gd name="T44" fmla="*/ 171 w 2209"/>
                  <a:gd name="T45" fmla="*/ 1086 h 1622"/>
                  <a:gd name="T46" fmla="*/ 290 w 2209"/>
                  <a:gd name="T47" fmla="*/ 1171 h 1622"/>
                  <a:gd name="T48" fmla="*/ 276 w 2209"/>
                  <a:gd name="T49" fmla="*/ 1332 h 1622"/>
                  <a:gd name="T50" fmla="*/ 500 w 2209"/>
                  <a:gd name="T51" fmla="*/ 1418 h 1622"/>
                  <a:gd name="T52" fmla="*/ 621 w 2209"/>
                  <a:gd name="T53" fmla="*/ 1411 h 1622"/>
                  <a:gd name="T54" fmla="*/ 738 w 2209"/>
                  <a:gd name="T55" fmla="*/ 1449 h 1622"/>
                  <a:gd name="T56" fmla="*/ 857 w 2209"/>
                  <a:gd name="T57" fmla="*/ 1478 h 1622"/>
                  <a:gd name="T58" fmla="*/ 924 w 2209"/>
                  <a:gd name="T59" fmla="*/ 1493 h 1622"/>
                  <a:gd name="T60" fmla="*/ 1114 w 2209"/>
                  <a:gd name="T61" fmla="*/ 1469 h 1622"/>
                  <a:gd name="T62" fmla="*/ 1413 w 2209"/>
                  <a:gd name="T63" fmla="*/ 1489 h 1622"/>
                  <a:gd name="T64" fmla="*/ 1964 w 2209"/>
                  <a:gd name="T65" fmla="*/ 1438 h 1622"/>
                  <a:gd name="T66" fmla="*/ 2209 w 2209"/>
                  <a:gd name="T67" fmla="*/ 401 h 16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209" h="1622">
                    <a:moveTo>
                      <a:pt x="667" y="0"/>
                    </a:moveTo>
                    <a:lnTo>
                      <a:pt x="644" y="17"/>
                    </a:lnTo>
                    <a:lnTo>
                      <a:pt x="636" y="33"/>
                    </a:lnTo>
                    <a:lnTo>
                      <a:pt x="707" y="173"/>
                    </a:lnTo>
                    <a:lnTo>
                      <a:pt x="671" y="240"/>
                    </a:lnTo>
                    <a:lnTo>
                      <a:pt x="671" y="283"/>
                    </a:lnTo>
                    <a:lnTo>
                      <a:pt x="683" y="310"/>
                    </a:lnTo>
                    <a:lnTo>
                      <a:pt x="667" y="341"/>
                    </a:lnTo>
                    <a:lnTo>
                      <a:pt x="680" y="404"/>
                    </a:lnTo>
                    <a:lnTo>
                      <a:pt x="698" y="428"/>
                    </a:lnTo>
                    <a:lnTo>
                      <a:pt x="694" y="451"/>
                    </a:lnTo>
                    <a:lnTo>
                      <a:pt x="667" y="459"/>
                    </a:lnTo>
                    <a:lnTo>
                      <a:pt x="633" y="373"/>
                    </a:lnTo>
                    <a:lnTo>
                      <a:pt x="598" y="345"/>
                    </a:lnTo>
                    <a:lnTo>
                      <a:pt x="605" y="307"/>
                    </a:lnTo>
                    <a:lnTo>
                      <a:pt x="649" y="298"/>
                    </a:lnTo>
                    <a:lnTo>
                      <a:pt x="644" y="264"/>
                    </a:lnTo>
                    <a:lnTo>
                      <a:pt x="636" y="240"/>
                    </a:lnTo>
                    <a:lnTo>
                      <a:pt x="571" y="287"/>
                    </a:lnTo>
                    <a:lnTo>
                      <a:pt x="571" y="334"/>
                    </a:lnTo>
                    <a:lnTo>
                      <a:pt x="528" y="338"/>
                    </a:lnTo>
                    <a:lnTo>
                      <a:pt x="466" y="318"/>
                    </a:lnTo>
                    <a:lnTo>
                      <a:pt x="411" y="291"/>
                    </a:lnTo>
                    <a:lnTo>
                      <a:pt x="348" y="278"/>
                    </a:lnTo>
                    <a:lnTo>
                      <a:pt x="267" y="240"/>
                    </a:lnTo>
                    <a:lnTo>
                      <a:pt x="205" y="201"/>
                    </a:lnTo>
                    <a:lnTo>
                      <a:pt x="151" y="154"/>
                    </a:lnTo>
                    <a:lnTo>
                      <a:pt x="109" y="99"/>
                    </a:lnTo>
                    <a:lnTo>
                      <a:pt x="66" y="87"/>
                    </a:lnTo>
                    <a:lnTo>
                      <a:pt x="27" y="267"/>
                    </a:lnTo>
                    <a:lnTo>
                      <a:pt x="58" y="327"/>
                    </a:lnTo>
                    <a:lnTo>
                      <a:pt x="58" y="478"/>
                    </a:lnTo>
                    <a:lnTo>
                      <a:pt x="46" y="534"/>
                    </a:lnTo>
                    <a:lnTo>
                      <a:pt x="73" y="671"/>
                    </a:lnTo>
                    <a:lnTo>
                      <a:pt x="127" y="722"/>
                    </a:lnTo>
                    <a:lnTo>
                      <a:pt x="42" y="733"/>
                    </a:lnTo>
                    <a:lnTo>
                      <a:pt x="42" y="803"/>
                    </a:lnTo>
                    <a:lnTo>
                      <a:pt x="89" y="827"/>
                    </a:lnTo>
                    <a:lnTo>
                      <a:pt x="58" y="902"/>
                    </a:lnTo>
                    <a:lnTo>
                      <a:pt x="7" y="910"/>
                    </a:lnTo>
                    <a:lnTo>
                      <a:pt x="0" y="964"/>
                    </a:lnTo>
                    <a:lnTo>
                      <a:pt x="42" y="1019"/>
                    </a:lnTo>
                    <a:lnTo>
                      <a:pt x="77" y="1000"/>
                    </a:lnTo>
                    <a:lnTo>
                      <a:pt x="112" y="1031"/>
                    </a:lnTo>
                    <a:lnTo>
                      <a:pt x="158" y="1039"/>
                    </a:lnTo>
                    <a:lnTo>
                      <a:pt x="171" y="1086"/>
                    </a:lnTo>
                    <a:lnTo>
                      <a:pt x="248" y="1094"/>
                    </a:lnTo>
                    <a:lnTo>
                      <a:pt x="290" y="1171"/>
                    </a:lnTo>
                    <a:lnTo>
                      <a:pt x="287" y="1317"/>
                    </a:lnTo>
                    <a:lnTo>
                      <a:pt x="276" y="1332"/>
                    </a:lnTo>
                    <a:lnTo>
                      <a:pt x="384" y="1411"/>
                    </a:lnTo>
                    <a:lnTo>
                      <a:pt x="500" y="1418"/>
                    </a:lnTo>
                    <a:lnTo>
                      <a:pt x="540" y="1384"/>
                    </a:lnTo>
                    <a:lnTo>
                      <a:pt x="621" y="1411"/>
                    </a:lnTo>
                    <a:lnTo>
                      <a:pt x="636" y="1407"/>
                    </a:lnTo>
                    <a:lnTo>
                      <a:pt x="738" y="1449"/>
                    </a:lnTo>
                    <a:lnTo>
                      <a:pt x="768" y="1473"/>
                    </a:lnTo>
                    <a:lnTo>
                      <a:pt x="857" y="1478"/>
                    </a:lnTo>
                    <a:lnTo>
                      <a:pt x="881" y="1465"/>
                    </a:lnTo>
                    <a:lnTo>
                      <a:pt x="924" y="1493"/>
                    </a:lnTo>
                    <a:lnTo>
                      <a:pt x="1009" y="1505"/>
                    </a:lnTo>
                    <a:lnTo>
                      <a:pt x="1114" y="1469"/>
                    </a:lnTo>
                    <a:lnTo>
                      <a:pt x="1122" y="1493"/>
                    </a:lnTo>
                    <a:lnTo>
                      <a:pt x="1413" y="1489"/>
                    </a:lnTo>
                    <a:lnTo>
                      <a:pt x="1961" y="1622"/>
                    </a:lnTo>
                    <a:lnTo>
                      <a:pt x="1964" y="1438"/>
                    </a:lnTo>
                    <a:lnTo>
                      <a:pt x="2205" y="401"/>
                    </a:lnTo>
                    <a:lnTo>
                      <a:pt x="2209" y="401"/>
                    </a:lnTo>
                    <a:lnTo>
                      <a:pt x="66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79" name="Freeform 45">
                <a:extLst>
                  <a:ext uri="{FF2B5EF4-FFF2-40B4-BE49-F238E27FC236}">
                    <a16:creationId xmlns:a16="http://schemas.microsoft.com/office/drawing/2014/main" id="{6558D4B4-C1D5-6346-54E3-8B77DE66D8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88" y="260"/>
                <a:ext cx="1123" cy="721"/>
              </a:xfrm>
              <a:custGeom>
                <a:avLst/>
                <a:gdLst>
                  <a:gd name="T0" fmla="*/ 85 w 3368"/>
                  <a:gd name="T1" fmla="*/ 0 h 2162"/>
                  <a:gd name="T2" fmla="*/ 0 w 3368"/>
                  <a:gd name="T3" fmla="*/ 404 h 2162"/>
                  <a:gd name="T4" fmla="*/ 62 w 3368"/>
                  <a:gd name="T5" fmla="*/ 548 h 2162"/>
                  <a:gd name="T6" fmla="*/ 38 w 3368"/>
                  <a:gd name="T7" fmla="*/ 635 h 2162"/>
                  <a:gd name="T8" fmla="*/ 74 w 3368"/>
                  <a:gd name="T9" fmla="*/ 721 h 2162"/>
                  <a:gd name="T10" fmla="*/ 136 w 3368"/>
                  <a:gd name="T11" fmla="*/ 749 h 2162"/>
                  <a:gd name="T12" fmla="*/ 203 w 3368"/>
                  <a:gd name="T13" fmla="*/ 944 h 2162"/>
                  <a:gd name="T14" fmla="*/ 272 w 3368"/>
                  <a:gd name="T15" fmla="*/ 1014 h 2162"/>
                  <a:gd name="T16" fmla="*/ 279 w 3368"/>
                  <a:gd name="T17" fmla="*/ 1034 h 2162"/>
                  <a:gd name="T18" fmla="*/ 346 w 3368"/>
                  <a:gd name="T19" fmla="*/ 1054 h 2162"/>
                  <a:gd name="T20" fmla="*/ 353 w 3368"/>
                  <a:gd name="T21" fmla="*/ 1097 h 2162"/>
                  <a:gd name="T22" fmla="*/ 221 w 3368"/>
                  <a:gd name="T23" fmla="*/ 1429 h 2162"/>
                  <a:gd name="T24" fmla="*/ 221 w 3368"/>
                  <a:gd name="T25" fmla="*/ 1476 h 2162"/>
                  <a:gd name="T26" fmla="*/ 268 w 3368"/>
                  <a:gd name="T27" fmla="*/ 1539 h 2162"/>
                  <a:gd name="T28" fmla="*/ 284 w 3368"/>
                  <a:gd name="T29" fmla="*/ 1539 h 2162"/>
                  <a:gd name="T30" fmla="*/ 377 w 3368"/>
                  <a:gd name="T31" fmla="*/ 1481 h 2162"/>
                  <a:gd name="T32" fmla="*/ 388 w 3368"/>
                  <a:gd name="T33" fmla="*/ 1461 h 2162"/>
                  <a:gd name="T34" fmla="*/ 415 w 3368"/>
                  <a:gd name="T35" fmla="*/ 1472 h 2162"/>
                  <a:gd name="T36" fmla="*/ 412 w 3368"/>
                  <a:gd name="T37" fmla="*/ 1571 h 2162"/>
                  <a:gd name="T38" fmla="*/ 466 w 3368"/>
                  <a:gd name="T39" fmla="*/ 1810 h 2162"/>
                  <a:gd name="T40" fmla="*/ 540 w 3368"/>
                  <a:gd name="T41" fmla="*/ 1872 h 2162"/>
                  <a:gd name="T42" fmla="*/ 575 w 3368"/>
                  <a:gd name="T43" fmla="*/ 1916 h 2162"/>
                  <a:gd name="T44" fmla="*/ 563 w 3368"/>
                  <a:gd name="T45" fmla="*/ 1981 h 2162"/>
                  <a:gd name="T46" fmla="*/ 578 w 3368"/>
                  <a:gd name="T47" fmla="*/ 2048 h 2162"/>
                  <a:gd name="T48" fmla="*/ 598 w 3368"/>
                  <a:gd name="T49" fmla="*/ 2060 h 2162"/>
                  <a:gd name="T50" fmla="*/ 645 w 3368"/>
                  <a:gd name="T51" fmla="*/ 2021 h 2162"/>
                  <a:gd name="T52" fmla="*/ 696 w 3368"/>
                  <a:gd name="T53" fmla="*/ 2021 h 2162"/>
                  <a:gd name="T54" fmla="*/ 757 w 3368"/>
                  <a:gd name="T55" fmla="*/ 2053 h 2162"/>
                  <a:gd name="T56" fmla="*/ 801 w 3368"/>
                  <a:gd name="T57" fmla="*/ 2033 h 2162"/>
                  <a:gd name="T58" fmla="*/ 882 w 3368"/>
                  <a:gd name="T59" fmla="*/ 2033 h 2162"/>
                  <a:gd name="T60" fmla="*/ 948 w 3368"/>
                  <a:gd name="T61" fmla="*/ 2060 h 2162"/>
                  <a:gd name="T62" fmla="*/ 1002 w 3368"/>
                  <a:gd name="T63" fmla="*/ 2057 h 2162"/>
                  <a:gd name="T64" fmla="*/ 1009 w 3368"/>
                  <a:gd name="T65" fmla="*/ 1997 h 2162"/>
                  <a:gd name="T66" fmla="*/ 1064 w 3368"/>
                  <a:gd name="T67" fmla="*/ 1986 h 2162"/>
                  <a:gd name="T68" fmla="*/ 1091 w 3368"/>
                  <a:gd name="T69" fmla="*/ 2010 h 2162"/>
                  <a:gd name="T70" fmla="*/ 1100 w 3368"/>
                  <a:gd name="T71" fmla="*/ 2071 h 2162"/>
                  <a:gd name="T72" fmla="*/ 1145 w 3368"/>
                  <a:gd name="T73" fmla="*/ 2108 h 2162"/>
                  <a:gd name="T74" fmla="*/ 1177 w 3368"/>
                  <a:gd name="T75" fmla="*/ 1903 h 2162"/>
                  <a:gd name="T76" fmla="*/ 2397 w 3368"/>
                  <a:gd name="T77" fmla="*/ 2076 h 2162"/>
                  <a:gd name="T78" fmla="*/ 3228 w 3368"/>
                  <a:gd name="T79" fmla="*/ 2162 h 2162"/>
                  <a:gd name="T80" fmla="*/ 3250 w 3368"/>
                  <a:gd name="T81" fmla="*/ 1860 h 2162"/>
                  <a:gd name="T82" fmla="*/ 3267 w 3368"/>
                  <a:gd name="T83" fmla="*/ 1759 h 2162"/>
                  <a:gd name="T84" fmla="*/ 3368 w 3368"/>
                  <a:gd name="T85" fmla="*/ 501 h 2162"/>
                  <a:gd name="T86" fmla="*/ 1049 w 3368"/>
                  <a:gd name="T87" fmla="*/ 196 h 2162"/>
                  <a:gd name="T88" fmla="*/ 85 w 3368"/>
                  <a:gd name="T89" fmla="*/ 0 h 2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368" h="2162">
                    <a:moveTo>
                      <a:pt x="85" y="0"/>
                    </a:moveTo>
                    <a:lnTo>
                      <a:pt x="0" y="404"/>
                    </a:lnTo>
                    <a:lnTo>
                      <a:pt x="62" y="548"/>
                    </a:lnTo>
                    <a:lnTo>
                      <a:pt x="38" y="635"/>
                    </a:lnTo>
                    <a:lnTo>
                      <a:pt x="74" y="721"/>
                    </a:lnTo>
                    <a:lnTo>
                      <a:pt x="136" y="749"/>
                    </a:lnTo>
                    <a:lnTo>
                      <a:pt x="203" y="944"/>
                    </a:lnTo>
                    <a:lnTo>
                      <a:pt x="272" y="1014"/>
                    </a:lnTo>
                    <a:lnTo>
                      <a:pt x="279" y="1034"/>
                    </a:lnTo>
                    <a:lnTo>
                      <a:pt x="346" y="1054"/>
                    </a:lnTo>
                    <a:lnTo>
                      <a:pt x="353" y="1097"/>
                    </a:lnTo>
                    <a:lnTo>
                      <a:pt x="221" y="1429"/>
                    </a:lnTo>
                    <a:lnTo>
                      <a:pt x="221" y="1476"/>
                    </a:lnTo>
                    <a:lnTo>
                      <a:pt x="268" y="1539"/>
                    </a:lnTo>
                    <a:lnTo>
                      <a:pt x="284" y="1539"/>
                    </a:lnTo>
                    <a:lnTo>
                      <a:pt x="377" y="1481"/>
                    </a:lnTo>
                    <a:lnTo>
                      <a:pt x="388" y="1461"/>
                    </a:lnTo>
                    <a:lnTo>
                      <a:pt x="415" y="1472"/>
                    </a:lnTo>
                    <a:lnTo>
                      <a:pt x="412" y="1571"/>
                    </a:lnTo>
                    <a:lnTo>
                      <a:pt x="466" y="1810"/>
                    </a:lnTo>
                    <a:lnTo>
                      <a:pt x="540" y="1872"/>
                    </a:lnTo>
                    <a:lnTo>
                      <a:pt x="575" y="1916"/>
                    </a:lnTo>
                    <a:lnTo>
                      <a:pt x="563" y="1981"/>
                    </a:lnTo>
                    <a:lnTo>
                      <a:pt x="578" y="2048"/>
                    </a:lnTo>
                    <a:lnTo>
                      <a:pt x="598" y="2060"/>
                    </a:lnTo>
                    <a:lnTo>
                      <a:pt x="645" y="2021"/>
                    </a:lnTo>
                    <a:lnTo>
                      <a:pt x="696" y="2021"/>
                    </a:lnTo>
                    <a:lnTo>
                      <a:pt x="757" y="2053"/>
                    </a:lnTo>
                    <a:lnTo>
                      <a:pt x="801" y="2033"/>
                    </a:lnTo>
                    <a:lnTo>
                      <a:pt x="882" y="2033"/>
                    </a:lnTo>
                    <a:lnTo>
                      <a:pt x="948" y="2060"/>
                    </a:lnTo>
                    <a:lnTo>
                      <a:pt x="1002" y="2057"/>
                    </a:lnTo>
                    <a:lnTo>
                      <a:pt x="1009" y="1997"/>
                    </a:lnTo>
                    <a:lnTo>
                      <a:pt x="1064" y="1986"/>
                    </a:lnTo>
                    <a:lnTo>
                      <a:pt x="1091" y="2010"/>
                    </a:lnTo>
                    <a:lnTo>
                      <a:pt x="1100" y="2071"/>
                    </a:lnTo>
                    <a:lnTo>
                      <a:pt x="1145" y="2108"/>
                    </a:lnTo>
                    <a:lnTo>
                      <a:pt x="1177" y="1903"/>
                    </a:lnTo>
                    <a:lnTo>
                      <a:pt x="2397" y="2076"/>
                    </a:lnTo>
                    <a:lnTo>
                      <a:pt x="3228" y="2162"/>
                    </a:lnTo>
                    <a:lnTo>
                      <a:pt x="3250" y="1860"/>
                    </a:lnTo>
                    <a:lnTo>
                      <a:pt x="3267" y="1759"/>
                    </a:lnTo>
                    <a:lnTo>
                      <a:pt x="3368" y="501"/>
                    </a:lnTo>
                    <a:lnTo>
                      <a:pt x="1049" y="196"/>
                    </a:lnTo>
                    <a:lnTo>
                      <a:pt x="8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0" name="Freeform 46">
                <a:extLst>
                  <a:ext uri="{FF2B5EF4-FFF2-40B4-BE49-F238E27FC236}">
                    <a16:creationId xmlns:a16="http://schemas.microsoft.com/office/drawing/2014/main" id="{3B390FA9-3513-1FF1-10C7-0609730853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12" y="242"/>
                <a:ext cx="658" cy="1068"/>
              </a:xfrm>
              <a:custGeom>
                <a:avLst/>
                <a:gdLst>
                  <a:gd name="T0" fmla="*/ 914 w 1974"/>
                  <a:gd name="T1" fmla="*/ 54 h 3202"/>
                  <a:gd name="T2" fmla="*/ 646 w 1974"/>
                  <a:gd name="T3" fmla="*/ 0 h 3202"/>
                  <a:gd name="T4" fmla="*/ 402 w 1974"/>
                  <a:gd name="T5" fmla="*/ 1221 h 3202"/>
                  <a:gd name="T6" fmla="*/ 425 w 1974"/>
                  <a:gd name="T7" fmla="*/ 1308 h 3202"/>
                  <a:gd name="T8" fmla="*/ 483 w 1974"/>
                  <a:gd name="T9" fmla="*/ 1429 h 3202"/>
                  <a:gd name="T10" fmla="*/ 336 w 1974"/>
                  <a:gd name="T11" fmla="*/ 1620 h 3202"/>
                  <a:gd name="T12" fmla="*/ 313 w 1974"/>
                  <a:gd name="T13" fmla="*/ 1696 h 3202"/>
                  <a:gd name="T14" fmla="*/ 255 w 1974"/>
                  <a:gd name="T15" fmla="*/ 1723 h 3202"/>
                  <a:gd name="T16" fmla="*/ 164 w 1974"/>
                  <a:gd name="T17" fmla="*/ 1887 h 3202"/>
                  <a:gd name="T18" fmla="*/ 169 w 1974"/>
                  <a:gd name="T19" fmla="*/ 1930 h 3202"/>
                  <a:gd name="T20" fmla="*/ 242 w 1974"/>
                  <a:gd name="T21" fmla="*/ 1970 h 3202"/>
                  <a:gd name="T22" fmla="*/ 1 w 1974"/>
                  <a:gd name="T23" fmla="*/ 2843 h 3202"/>
                  <a:gd name="T24" fmla="*/ 1 w 1974"/>
                  <a:gd name="T25" fmla="*/ 2852 h 3202"/>
                  <a:gd name="T26" fmla="*/ 1811 w 1974"/>
                  <a:gd name="T27" fmla="*/ 3202 h 3202"/>
                  <a:gd name="T28" fmla="*/ 1974 w 1974"/>
                  <a:gd name="T29" fmla="*/ 2162 h 3202"/>
                  <a:gd name="T30" fmla="*/ 1920 w 1974"/>
                  <a:gd name="T31" fmla="*/ 2064 h 3202"/>
                  <a:gd name="T32" fmla="*/ 1838 w 1974"/>
                  <a:gd name="T33" fmla="*/ 2051 h 3202"/>
                  <a:gd name="T34" fmla="*/ 1777 w 1974"/>
                  <a:gd name="T35" fmla="*/ 2114 h 3202"/>
                  <a:gd name="T36" fmla="*/ 1630 w 1974"/>
                  <a:gd name="T37" fmla="*/ 2087 h 3202"/>
                  <a:gd name="T38" fmla="*/ 1525 w 1974"/>
                  <a:gd name="T39" fmla="*/ 2075 h 3202"/>
                  <a:gd name="T40" fmla="*/ 1427 w 1974"/>
                  <a:gd name="T41" fmla="*/ 2114 h 3202"/>
                  <a:gd name="T42" fmla="*/ 1392 w 1974"/>
                  <a:gd name="T43" fmla="*/ 2035 h 3202"/>
                  <a:gd name="T44" fmla="*/ 1369 w 1974"/>
                  <a:gd name="T45" fmla="*/ 1926 h 3202"/>
                  <a:gd name="T46" fmla="*/ 1241 w 1974"/>
                  <a:gd name="T47" fmla="*/ 1625 h 3202"/>
                  <a:gd name="T48" fmla="*/ 1217 w 1974"/>
                  <a:gd name="T49" fmla="*/ 1515 h 3202"/>
                  <a:gd name="T50" fmla="*/ 1113 w 1974"/>
                  <a:gd name="T51" fmla="*/ 1593 h 3202"/>
                  <a:gd name="T52" fmla="*/ 1050 w 1974"/>
                  <a:gd name="T53" fmla="*/ 1530 h 3202"/>
                  <a:gd name="T54" fmla="*/ 1182 w 1974"/>
                  <a:gd name="T55" fmla="*/ 1151 h 3202"/>
                  <a:gd name="T56" fmla="*/ 1108 w 1974"/>
                  <a:gd name="T57" fmla="*/ 1088 h 3202"/>
                  <a:gd name="T58" fmla="*/ 1032 w 1974"/>
                  <a:gd name="T59" fmla="*/ 998 h 3202"/>
                  <a:gd name="T60" fmla="*/ 903 w 1974"/>
                  <a:gd name="T61" fmla="*/ 775 h 3202"/>
                  <a:gd name="T62" fmla="*/ 891 w 1974"/>
                  <a:gd name="T63" fmla="*/ 602 h 3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974" h="3202">
                    <a:moveTo>
                      <a:pt x="829" y="458"/>
                    </a:moveTo>
                    <a:lnTo>
                      <a:pt x="914" y="54"/>
                    </a:lnTo>
                    <a:lnTo>
                      <a:pt x="650" y="0"/>
                    </a:lnTo>
                    <a:lnTo>
                      <a:pt x="646" y="0"/>
                    </a:lnTo>
                    <a:lnTo>
                      <a:pt x="405" y="1037"/>
                    </a:lnTo>
                    <a:lnTo>
                      <a:pt x="402" y="1221"/>
                    </a:lnTo>
                    <a:lnTo>
                      <a:pt x="405" y="1225"/>
                    </a:lnTo>
                    <a:lnTo>
                      <a:pt x="425" y="1308"/>
                    </a:lnTo>
                    <a:lnTo>
                      <a:pt x="487" y="1355"/>
                    </a:lnTo>
                    <a:lnTo>
                      <a:pt x="483" y="1429"/>
                    </a:lnTo>
                    <a:lnTo>
                      <a:pt x="414" y="1507"/>
                    </a:lnTo>
                    <a:lnTo>
                      <a:pt x="336" y="1620"/>
                    </a:lnTo>
                    <a:lnTo>
                      <a:pt x="320" y="1633"/>
                    </a:lnTo>
                    <a:lnTo>
                      <a:pt x="313" y="1696"/>
                    </a:lnTo>
                    <a:lnTo>
                      <a:pt x="289" y="1714"/>
                    </a:lnTo>
                    <a:lnTo>
                      <a:pt x="255" y="1723"/>
                    </a:lnTo>
                    <a:lnTo>
                      <a:pt x="169" y="1828"/>
                    </a:lnTo>
                    <a:lnTo>
                      <a:pt x="164" y="1887"/>
                    </a:lnTo>
                    <a:lnTo>
                      <a:pt x="153" y="1907"/>
                    </a:lnTo>
                    <a:lnTo>
                      <a:pt x="169" y="1930"/>
                    </a:lnTo>
                    <a:lnTo>
                      <a:pt x="215" y="1926"/>
                    </a:lnTo>
                    <a:lnTo>
                      <a:pt x="242" y="1970"/>
                    </a:lnTo>
                    <a:lnTo>
                      <a:pt x="169" y="2161"/>
                    </a:lnTo>
                    <a:lnTo>
                      <a:pt x="1" y="2843"/>
                    </a:lnTo>
                    <a:lnTo>
                      <a:pt x="0" y="2850"/>
                    </a:lnTo>
                    <a:lnTo>
                      <a:pt x="1" y="2852"/>
                    </a:lnTo>
                    <a:lnTo>
                      <a:pt x="903" y="3046"/>
                    </a:lnTo>
                    <a:lnTo>
                      <a:pt x="1811" y="3202"/>
                    </a:lnTo>
                    <a:lnTo>
                      <a:pt x="1827" y="3111"/>
                    </a:lnTo>
                    <a:lnTo>
                      <a:pt x="1974" y="2162"/>
                    </a:lnTo>
                    <a:lnTo>
                      <a:pt x="1929" y="2125"/>
                    </a:lnTo>
                    <a:lnTo>
                      <a:pt x="1920" y="2064"/>
                    </a:lnTo>
                    <a:lnTo>
                      <a:pt x="1893" y="2040"/>
                    </a:lnTo>
                    <a:lnTo>
                      <a:pt x="1838" y="2051"/>
                    </a:lnTo>
                    <a:lnTo>
                      <a:pt x="1831" y="2111"/>
                    </a:lnTo>
                    <a:lnTo>
                      <a:pt x="1777" y="2114"/>
                    </a:lnTo>
                    <a:lnTo>
                      <a:pt x="1711" y="2087"/>
                    </a:lnTo>
                    <a:lnTo>
                      <a:pt x="1630" y="2087"/>
                    </a:lnTo>
                    <a:lnTo>
                      <a:pt x="1586" y="2107"/>
                    </a:lnTo>
                    <a:lnTo>
                      <a:pt x="1525" y="2075"/>
                    </a:lnTo>
                    <a:lnTo>
                      <a:pt x="1474" y="2075"/>
                    </a:lnTo>
                    <a:lnTo>
                      <a:pt x="1427" y="2114"/>
                    </a:lnTo>
                    <a:lnTo>
                      <a:pt x="1407" y="2102"/>
                    </a:lnTo>
                    <a:lnTo>
                      <a:pt x="1392" y="2035"/>
                    </a:lnTo>
                    <a:lnTo>
                      <a:pt x="1404" y="1970"/>
                    </a:lnTo>
                    <a:lnTo>
                      <a:pt x="1369" y="1926"/>
                    </a:lnTo>
                    <a:lnTo>
                      <a:pt x="1295" y="1864"/>
                    </a:lnTo>
                    <a:lnTo>
                      <a:pt x="1241" y="1625"/>
                    </a:lnTo>
                    <a:lnTo>
                      <a:pt x="1244" y="1526"/>
                    </a:lnTo>
                    <a:lnTo>
                      <a:pt x="1217" y="1515"/>
                    </a:lnTo>
                    <a:lnTo>
                      <a:pt x="1206" y="1535"/>
                    </a:lnTo>
                    <a:lnTo>
                      <a:pt x="1113" y="1593"/>
                    </a:lnTo>
                    <a:lnTo>
                      <a:pt x="1097" y="1593"/>
                    </a:lnTo>
                    <a:lnTo>
                      <a:pt x="1050" y="1530"/>
                    </a:lnTo>
                    <a:lnTo>
                      <a:pt x="1050" y="1483"/>
                    </a:lnTo>
                    <a:lnTo>
                      <a:pt x="1182" y="1151"/>
                    </a:lnTo>
                    <a:lnTo>
                      <a:pt x="1175" y="1108"/>
                    </a:lnTo>
                    <a:lnTo>
                      <a:pt x="1108" y="1088"/>
                    </a:lnTo>
                    <a:lnTo>
                      <a:pt x="1101" y="1068"/>
                    </a:lnTo>
                    <a:lnTo>
                      <a:pt x="1032" y="998"/>
                    </a:lnTo>
                    <a:lnTo>
                      <a:pt x="965" y="803"/>
                    </a:lnTo>
                    <a:lnTo>
                      <a:pt x="903" y="775"/>
                    </a:lnTo>
                    <a:lnTo>
                      <a:pt x="867" y="689"/>
                    </a:lnTo>
                    <a:lnTo>
                      <a:pt x="891" y="602"/>
                    </a:lnTo>
                    <a:lnTo>
                      <a:pt x="829" y="45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1" name="Freeform 47">
                <a:extLst>
                  <a:ext uri="{FF2B5EF4-FFF2-40B4-BE49-F238E27FC236}">
                    <a16:creationId xmlns:a16="http://schemas.microsoft.com/office/drawing/2014/main" id="{D2E2C34A-CD0C-EDCF-029A-77786C61B06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95" y="895"/>
                <a:ext cx="769" cy="641"/>
              </a:xfrm>
              <a:custGeom>
                <a:avLst/>
                <a:gdLst>
                  <a:gd name="T0" fmla="*/ 257 w 2308"/>
                  <a:gd name="T1" fmla="*/ 0 h 1924"/>
                  <a:gd name="T2" fmla="*/ 225 w 2308"/>
                  <a:gd name="T3" fmla="*/ 205 h 1924"/>
                  <a:gd name="T4" fmla="*/ 78 w 2308"/>
                  <a:gd name="T5" fmla="*/ 1154 h 1924"/>
                  <a:gd name="T6" fmla="*/ 49 w 2308"/>
                  <a:gd name="T7" fmla="*/ 1354 h 1924"/>
                  <a:gd name="T8" fmla="*/ 0 w 2308"/>
                  <a:gd name="T9" fmla="*/ 1676 h 1924"/>
                  <a:gd name="T10" fmla="*/ 614 w 2308"/>
                  <a:gd name="T11" fmla="*/ 1759 h 1924"/>
                  <a:gd name="T12" fmla="*/ 1235 w 2308"/>
                  <a:gd name="T13" fmla="*/ 1819 h 1924"/>
                  <a:gd name="T14" fmla="*/ 2164 w 2308"/>
                  <a:gd name="T15" fmla="*/ 1924 h 1924"/>
                  <a:gd name="T16" fmla="*/ 2245 w 2308"/>
                  <a:gd name="T17" fmla="*/ 1085 h 1924"/>
                  <a:gd name="T18" fmla="*/ 2308 w 2308"/>
                  <a:gd name="T19" fmla="*/ 259 h 1924"/>
                  <a:gd name="T20" fmla="*/ 1477 w 2308"/>
                  <a:gd name="T21" fmla="*/ 173 h 1924"/>
                  <a:gd name="T22" fmla="*/ 257 w 2308"/>
                  <a:gd name="T23" fmla="*/ 0 h 19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08" h="1924">
                    <a:moveTo>
                      <a:pt x="257" y="0"/>
                    </a:moveTo>
                    <a:lnTo>
                      <a:pt x="225" y="205"/>
                    </a:lnTo>
                    <a:lnTo>
                      <a:pt x="78" y="1154"/>
                    </a:lnTo>
                    <a:lnTo>
                      <a:pt x="49" y="1354"/>
                    </a:lnTo>
                    <a:lnTo>
                      <a:pt x="0" y="1676"/>
                    </a:lnTo>
                    <a:lnTo>
                      <a:pt x="614" y="1759"/>
                    </a:lnTo>
                    <a:lnTo>
                      <a:pt x="1235" y="1819"/>
                    </a:lnTo>
                    <a:lnTo>
                      <a:pt x="2164" y="1924"/>
                    </a:lnTo>
                    <a:lnTo>
                      <a:pt x="2245" y="1085"/>
                    </a:lnTo>
                    <a:lnTo>
                      <a:pt x="2308" y="259"/>
                    </a:lnTo>
                    <a:lnTo>
                      <a:pt x="1477" y="173"/>
                    </a:lnTo>
                    <a:lnTo>
                      <a:pt x="257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2" name="Freeform 48">
                <a:extLst>
                  <a:ext uri="{FF2B5EF4-FFF2-40B4-BE49-F238E27FC236}">
                    <a16:creationId xmlns:a16="http://schemas.microsoft.com/office/drawing/2014/main" id="{E18ECC1F-2AF0-8192-3370-440D772063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80" y="1258"/>
                <a:ext cx="620" cy="778"/>
              </a:xfrm>
              <a:custGeom>
                <a:avLst/>
                <a:gdLst>
                  <a:gd name="T0" fmla="*/ 1295 w 1860"/>
                  <a:gd name="T1" fmla="*/ 265 h 2334"/>
                  <a:gd name="T2" fmla="*/ 1308 w 1860"/>
                  <a:gd name="T3" fmla="*/ 156 h 2334"/>
                  <a:gd name="T4" fmla="*/ 400 w 1860"/>
                  <a:gd name="T5" fmla="*/ 0 h 2334"/>
                  <a:gd name="T6" fmla="*/ 0 w 1860"/>
                  <a:gd name="T7" fmla="*/ 2052 h 2334"/>
                  <a:gd name="T8" fmla="*/ 10 w 1860"/>
                  <a:gd name="T9" fmla="*/ 2054 h 2334"/>
                  <a:gd name="T10" fmla="*/ 1631 w 1860"/>
                  <a:gd name="T11" fmla="*/ 2334 h 2334"/>
                  <a:gd name="T12" fmla="*/ 1632 w 1860"/>
                  <a:gd name="T13" fmla="*/ 2330 h 2334"/>
                  <a:gd name="T14" fmla="*/ 1860 w 1860"/>
                  <a:gd name="T15" fmla="*/ 670 h 2334"/>
                  <a:gd name="T16" fmla="*/ 1246 w 1860"/>
                  <a:gd name="T17" fmla="*/ 587 h 2334"/>
                  <a:gd name="T18" fmla="*/ 1295 w 1860"/>
                  <a:gd name="T19" fmla="*/ 265 h 23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60" h="2334">
                    <a:moveTo>
                      <a:pt x="1295" y="265"/>
                    </a:moveTo>
                    <a:lnTo>
                      <a:pt x="1308" y="156"/>
                    </a:lnTo>
                    <a:lnTo>
                      <a:pt x="400" y="0"/>
                    </a:lnTo>
                    <a:lnTo>
                      <a:pt x="0" y="2052"/>
                    </a:lnTo>
                    <a:lnTo>
                      <a:pt x="10" y="2054"/>
                    </a:lnTo>
                    <a:lnTo>
                      <a:pt x="1631" y="2334"/>
                    </a:lnTo>
                    <a:lnTo>
                      <a:pt x="1632" y="2330"/>
                    </a:lnTo>
                    <a:lnTo>
                      <a:pt x="1860" y="670"/>
                    </a:lnTo>
                    <a:lnTo>
                      <a:pt x="1246" y="587"/>
                    </a:lnTo>
                    <a:lnTo>
                      <a:pt x="1295" y="26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3" name="Freeform 49">
                <a:extLst>
                  <a:ext uri="{FF2B5EF4-FFF2-40B4-BE49-F238E27FC236}">
                    <a16:creationId xmlns:a16="http://schemas.microsoft.com/office/drawing/2014/main" id="{F422D26F-64A8-9BE5-0D58-6A00AA2569E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11" y="1123"/>
                <a:ext cx="702" cy="1082"/>
              </a:xfrm>
              <a:custGeom>
                <a:avLst/>
                <a:gdLst>
                  <a:gd name="T0" fmla="*/ 1202 w 2105"/>
                  <a:gd name="T1" fmla="*/ 208 h 3247"/>
                  <a:gd name="T2" fmla="*/ 1200 w 2105"/>
                  <a:gd name="T3" fmla="*/ 207 h 3247"/>
                  <a:gd name="T4" fmla="*/ 1202 w 2105"/>
                  <a:gd name="T5" fmla="*/ 200 h 3247"/>
                  <a:gd name="T6" fmla="*/ 310 w 2105"/>
                  <a:gd name="T7" fmla="*/ 0 h 3247"/>
                  <a:gd name="T8" fmla="*/ 0 w 2105"/>
                  <a:gd name="T9" fmla="*/ 1211 h 3247"/>
                  <a:gd name="T10" fmla="*/ 1305 w 2105"/>
                  <a:gd name="T11" fmla="*/ 3189 h 3247"/>
                  <a:gd name="T12" fmla="*/ 1352 w 2105"/>
                  <a:gd name="T13" fmla="*/ 3247 h 3247"/>
                  <a:gd name="T14" fmla="*/ 1383 w 2105"/>
                  <a:gd name="T15" fmla="*/ 3209 h 3247"/>
                  <a:gd name="T16" fmla="*/ 1394 w 2105"/>
                  <a:gd name="T17" fmla="*/ 2969 h 3247"/>
                  <a:gd name="T18" fmla="*/ 1399 w 2105"/>
                  <a:gd name="T19" fmla="*/ 2938 h 3247"/>
                  <a:gd name="T20" fmla="*/ 1399 w 2105"/>
                  <a:gd name="T21" fmla="*/ 2805 h 3247"/>
                  <a:gd name="T22" fmla="*/ 1453 w 2105"/>
                  <a:gd name="T23" fmla="*/ 2774 h 3247"/>
                  <a:gd name="T24" fmla="*/ 1468 w 2105"/>
                  <a:gd name="T25" fmla="*/ 2774 h 3247"/>
                  <a:gd name="T26" fmla="*/ 1488 w 2105"/>
                  <a:gd name="T27" fmla="*/ 2797 h 3247"/>
                  <a:gd name="T28" fmla="*/ 1538 w 2105"/>
                  <a:gd name="T29" fmla="*/ 2805 h 3247"/>
                  <a:gd name="T30" fmla="*/ 1562 w 2105"/>
                  <a:gd name="T31" fmla="*/ 2855 h 3247"/>
                  <a:gd name="T32" fmla="*/ 1607 w 2105"/>
                  <a:gd name="T33" fmla="*/ 2855 h 3247"/>
                  <a:gd name="T34" fmla="*/ 1651 w 2105"/>
                  <a:gd name="T35" fmla="*/ 2797 h 3247"/>
                  <a:gd name="T36" fmla="*/ 1715 w 2105"/>
                  <a:gd name="T37" fmla="*/ 2458 h 3247"/>
                  <a:gd name="T38" fmla="*/ 1705 w 2105"/>
                  <a:gd name="T39" fmla="*/ 2456 h 3247"/>
                  <a:gd name="T40" fmla="*/ 2105 w 2105"/>
                  <a:gd name="T41" fmla="*/ 404 h 3247"/>
                  <a:gd name="T42" fmla="*/ 1203 w 2105"/>
                  <a:gd name="T43" fmla="*/ 210 h 3247"/>
                  <a:gd name="T44" fmla="*/ 1200 w 2105"/>
                  <a:gd name="T45" fmla="*/ 208 h 3247"/>
                  <a:gd name="T46" fmla="*/ 1202 w 2105"/>
                  <a:gd name="T47" fmla="*/ 208 h 3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105" h="3247">
                    <a:moveTo>
                      <a:pt x="1202" y="208"/>
                    </a:moveTo>
                    <a:lnTo>
                      <a:pt x="1200" y="207"/>
                    </a:lnTo>
                    <a:lnTo>
                      <a:pt x="1202" y="200"/>
                    </a:lnTo>
                    <a:lnTo>
                      <a:pt x="310" y="0"/>
                    </a:lnTo>
                    <a:lnTo>
                      <a:pt x="0" y="1211"/>
                    </a:lnTo>
                    <a:lnTo>
                      <a:pt x="1305" y="3189"/>
                    </a:lnTo>
                    <a:lnTo>
                      <a:pt x="1352" y="3247"/>
                    </a:lnTo>
                    <a:lnTo>
                      <a:pt x="1383" y="3209"/>
                    </a:lnTo>
                    <a:lnTo>
                      <a:pt x="1394" y="2969"/>
                    </a:lnTo>
                    <a:lnTo>
                      <a:pt x="1399" y="2938"/>
                    </a:lnTo>
                    <a:lnTo>
                      <a:pt x="1399" y="2805"/>
                    </a:lnTo>
                    <a:lnTo>
                      <a:pt x="1453" y="2774"/>
                    </a:lnTo>
                    <a:lnTo>
                      <a:pt x="1468" y="2774"/>
                    </a:lnTo>
                    <a:lnTo>
                      <a:pt x="1488" y="2797"/>
                    </a:lnTo>
                    <a:lnTo>
                      <a:pt x="1538" y="2805"/>
                    </a:lnTo>
                    <a:lnTo>
                      <a:pt x="1562" y="2855"/>
                    </a:lnTo>
                    <a:lnTo>
                      <a:pt x="1607" y="2855"/>
                    </a:lnTo>
                    <a:lnTo>
                      <a:pt x="1651" y="2797"/>
                    </a:lnTo>
                    <a:lnTo>
                      <a:pt x="1715" y="2458"/>
                    </a:lnTo>
                    <a:lnTo>
                      <a:pt x="1705" y="2456"/>
                    </a:lnTo>
                    <a:lnTo>
                      <a:pt x="2105" y="404"/>
                    </a:lnTo>
                    <a:lnTo>
                      <a:pt x="1203" y="210"/>
                    </a:lnTo>
                    <a:lnTo>
                      <a:pt x="1200" y="208"/>
                    </a:lnTo>
                    <a:lnTo>
                      <a:pt x="1202" y="20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4" name="Freeform 50">
                <a:extLst>
                  <a:ext uri="{FF2B5EF4-FFF2-40B4-BE49-F238E27FC236}">
                    <a16:creationId xmlns:a16="http://schemas.microsoft.com/office/drawing/2014/main" id="{44C93908-B4EE-2324-FCED-3332A134C0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4" y="1942"/>
                <a:ext cx="749" cy="878"/>
              </a:xfrm>
              <a:custGeom>
                <a:avLst/>
                <a:gdLst>
                  <a:gd name="T0" fmla="*/ 564 w 2249"/>
                  <a:gd name="T1" fmla="*/ 339 h 2634"/>
                  <a:gd name="T2" fmla="*/ 520 w 2249"/>
                  <a:gd name="T3" fmla="*/ 397 h 2634"/>
                  <a:gd name="T4" fmla="*/ 475 w 2249"/>
                  <a:gd name="T5" fmla="*/ 397 h 2634"/>
                  <a:gd name="T6" fmla="*/ 451 w 2249"/>
                  <a:gd name="T7" fmla="*/ 347 h 2634"/>
                  <a:gd name="T8" fmla="*/ 401 w 2249"/>
                  <a:gd name="T9" fmla="*/ 339 h 2634"/>
                  <a:gd name="T10" fmla="*/ 381 w 2249"/>
                  <a:gd name="T11" fmla="*/ 316 h 2634"/>
                  <a:gd name="T12" fmla="*/ 366 w 2249"/>
                  <a:gd name="T13" fmla="*/ 316 h 2634"/>
                  <a:gd name="T14" fmla="*/ 312 w 2249"/>
                  <a:gd name="T15" fmla="*/ 347 h 2634"/>
                  <a:gd name="T16" fmla="*/ 312 w 2249"/>
                  <a:gd name="T17" fmla="*/ 480 h 2634"/>
                  <a:gd name="T18" fmla="*/ 307 w 2249"/>
                  <a:gd name="T19" fmla="*/ 511 h 2634"/>
                  <a:gd name="T20" fmla="*/ 296 w 2249"/>
                  <a:gd name="T21" fmla="*/ 751 h 2634"/>
                  <a:gd name="T22" fmla="*/ 265 w 2249"/>
                  <a:gd name="T23" fmla="*/ 789 h 2634"/>
                  <a:gd name="T24" fmla="*/ 265 w 2249"/>
                  <a:gd name="T25" fmla="*/ 793 h 2634"/>
                  <a:gd name="T26" fmla="*/ 257 w 2249"/>
                  <a:gd name="T27" fmla="*/ 856 h 2634"/>
                  <a:gd name="T28" fmla="*/ 307 w 2249"/>
                  <a:gd name="T29" fmla="*/ 946 h 2634"/>
                  <a:gd name="T30" fmla="*/ 330 w 2249"/>
                  <a:gd name="T31" fmla="*/ 1059 h 2634"/>
                  <a:gd name="T32" fmla="*/ 346 w 2249"/>
                  <a:gd name="T33" fmla="*/ 1079 h 2634"/>
                  <a:gd name="T34" fmla="*/ 366 w 2249"/>
                  <a:gd name="T35" fmla="*/ 1090 h 2634"/>
                  <a:gd name="T36" fmla="*/ 361 w 2249"/>
                  <a:gd name="T37" fmla="*/ 1133 h 2634"/>
                  <a:gd name="T38" fmla="*/ 330 w 2249"/>
                  <a:gd name="T39" fmla="*/ 1157 h 2634"/>
                  <a:gd name="T40" fmla="*/ 268 w 2249"/>
                  <a:gd name="T41" fmla="*/ 1189 h 2634"/>
                  <a:gd name="T42" fmla="*/ 230 w 2249"/>
                  <a:gd name="T43" fmla="*/ 1227 h 2634"/>
                  <a:gd name="T44" fmla="*/ 203 w 2249"/>
                  <a:gd name="T45" fmla="*/ 1298 h 2634"/>
                  <a:gd name="T46" fmla="*/ 194 w 2249"/>
                  <a:gd name="T47" fmla="*/ 1392 h 2634"/>
                  <a:gd name="T48" fmla="*/ 140 w 2249"/>
                  <a:gd name="T49" fmla="*/ 1443 h 2634"/>
                  <a:gd name="T50" fmla="*/ 98 w 2249"/>
                  <a:gd name="T51" fmla="*/ 1455 h 2634"/>
                  <a:gd name="T52" fmla="*/ 98 w 2249"/>
                  <a:gd name="T53" fmla="*/ 1565 h 2634"/>
                  <a:gd name="T54" fmla="*/ 89 w 2249"/>
                  <a:gd name="T55" fmla="*/ 1600 h 2634"/>
                  <a:gd name="T56" fmla="*/ 98 w 2249"/>
                  <a:gd name="T57" fmla="*/ 1615 h 2634"/>
                  <a:gd name="T58" fmla="*/ 167 w 2249"/>
                  <a:gd name="T59" fmla="*/ 1628 h 2634"/>
                  <a:gd name="T60" fmla="*/ 156 w 2249"/>
                  <a:gd name="T61" fmla="*/ 1674 h 2634"/>
                  <a:gd name="T62" fmla="*/ 129 w 2249"/>
                  <a:gd name="T63" fmla="*/ 1718 h 2634"/>
                  <a:gd name="T64" fmla="*/ 58 w 2249"/>
                  <a:gd name="T65" fmla="*/ 1736 h 2634"/>
                  <a:gd name="T66" fmla="*/ 8 w 2249"/>
                  <a:gd name="T67" fmla="*/ 1776 h 2634"/>
                  <a:gd name="T68" fmla="*/ 0 w 2249"/>
                  <a:gd name="T69" fmla="*/ 1803 h 2634"/>
                  <a:gd name="T70" fmla="*/ 8 w 2249"/>
                  <a:gd name="T71" fmla="*/ 1823 h 2634"/>
                  <a:gd name="T72" fmla="*/ 1189 w 2249"/>
                  <a:gd name="T73" fmla="*/ 2521 h 2634"/>
                  <a:gd name="T74" fmla="*/ 1926 w 2249"/>
                  <a:gd name="T75" fmla="*/ 2634 h 2634"/>
                  <a:gd name="T76" fmla="*/ 2249 w 2249"/>
                  <a:gd name="T77" fmla="*/ 280 h 2634"/>
                  <a:gd name="T78" fmla="*/ 628 w 2249"/>
                  <a:gd name="T79" fmla="*/ 0 h 2634"/>
                  <a:gd name="T80" fmla="*/ 564 w 2249"/>
                  <a:gd name="T81" fmla="*/ 339 h 26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249" h="2634">
                    <a:moveTo>
                      <a:pt x="564" y="339"/>
                    </a:moveTo>
                    <a:lnTo>
                      <a:pt x="520" y="397"/>
                    </a:lnTo>
                    <a:lnTo>
                      <a:pt x="475" y="397"/>
                    </a:lnTo>
                    <a:lnTo>
                      <a:pt x="451" y="347"/>
                    </a:lnTo>
                    <a:lnTo>
                      <a:pt x="401" y="339"/>
                    </a:lnTo>
                    <a:lnTo>
                      <a:pt x="381" y="316"/>
                    </a:lnTo>
                    <a:lnTo>
                      <a:pt x="366" y="316"/>
                    </a:lnTo>
                    <a:lnTo>
                      <a:pt x="312" y="347"/>
                    </a:lnTo>
                    <a:lnTo>
                      <a:pt x="312" y="480"/>
                    </a:lnTo>
                    <a:lnTo>
                      <a:pt x="307" y="511"/>
                    </a:lnTo>
                    <a:lnTo>
                      <a:pt x="296" y="751"/>
                    </a:lnTo>
                    <a:lnTo>
                      <a:pt x="265" y="789"/>
                    </a:lnTo>
                    <a:lnTo>
                      <a:pt x="265" y="793"/>
                    </a:lnTo>
                    <a:lnTo>
                      <a:pt x="257" y="856"/>
                    </a:lnTo>
                    <a:lnTo>
                      <a:pt x="307" y="946"/>
                    </a:lnTo>
                    <a:lnTo>
                      <a:pt x="330" y="1059"/>
                    </a:lnTo>
                    <a:lnTo>
                      <a:pt x="346" y="1079"/>
                    </a:lnTo>
                    <a:lnTo>
                      <a:pt x="366" y="1090"/>
                    </a:lnTo>
                    <a:lnTo>
                      <a:pt x="361" y="1133"/>
                    </a:lnTo>
                    <a:lnTo>
                      <a:pt x="330" y="1157"/>
                    </a:lnTo>
                    <a:lnTo>
                      <a:pt x="268" y="1189"/>
                    </a:lnTo>
                    <a:lnTo>
                      <a:pt x="230" y="1227"/>
                    </a:lnTo>
                    <a:lnTo>
                      <a:pt x="203" y="1298"/>
                    </a:lnTo>
                    <a:lnTo>
                      <a:pt x="194" y="1392"/>
                    </a:lnTo>
                    <a:lnTo>
                      <a:pt x="140" y="1443"/>
                    </a:lnTo>
                    <a:lnTo>
                      <a:pt x="98" y="1455"/>
                    </a:lnTo>
                    <a:lnTo>
                      <a:pt x="98" y="1565"/>
                    </a:lnTo>
                    <a:lnTo>
                      <a:pt x="89" y="1600"/>
                    </a:lnTo>
                    <a:lnTo>
                      <a:pt x="98" y="1615"/>
                    </a:lnTo>
                    <a:lnTo>
                      <a:pt x="167" y="1628"/>
                    </a:lnTo>
                    <a:lnTo>
                      <a:pt x="156" y="1674"/>
                    </a:lnTo>
                    <a:lnTo>
                      <a:pt x="129" y="1718"/>
                    </a:lnTo>
                    <a:lnTo>
                      <a:pt x="58" y="1736"/>
                    </a:lnTo>
                    <a:lnTo>
                      <a:pt x="8" y="1776"/>
                    </a:lnTo>
                    <a:lnTo>
                      <a:pt x="0" y="1803"/>
                    </a:lnTo>
                    <a:lnTo>
                      <a:pt x="8" y="1823"/>
                    </a:lnTo>
                    <a:lnTo>
                      <a:pt x="1189" y="2521"/>
                    </a:lnTo>
                    <a:lnTo>
                      <a:pt x="1926" y="2634"/>
                    </a:lnTo>
                    <a:lnTo>
                      <a:pt x="2249" y="280"/>
                    </a:lnTo>
                    <a:lnTo>
                      <a:pt x="628" y="0"/>
                    </a:lnTo>
                    <a:lnTo>
                      <a:pt x="564" y="33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5" name="Freeform 51">
                <a:extLst>
                  <a:ext uri="{FF2B5EF4-FFF2-40B4-BE49-F238E27FC236}">
                    <a16:creationId xmlns:a16="http://schemas.microsoft.com/office/drawing/2014/main" id="{3D554F02-6371-BD82-5373-6935237DEB3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4" y="1481"/>
                <a:ext cx="802" cy="628"/>
              </a:xfrm>
              <a:custGeom>
                <a:avLst/>
                <a:gdLst>
                  <a:gd name="T0" fmla="*/ 849 w 2408"/>
                  <a:gd name="T1" fmla="*/ 60 h 1884"/>
                  <a:gd name="T2" fmla="*/ 228 w 2408"/>
                  <a:gd name="T3" fmla="*/ 0 h 1884"/>
                  <a:gd name="T4" fmla="*/ 0 w 2408"/>
                  <a:gd name="T5" fmla="*/ 1660 h 1884"/>
                  <a:gd name="T6" fmla="*/ 1347 w 2408"/>
                  <a:gd name="T7" fmla="*/ 1825 h 1884"/>
                  <a:gd name="T8" fmla="*/ 1943 w 2408"/>
                  <a:gd name="T9" fmla="*/ 1865 h 1884"/>
                  <a:gd name="T10" fmla="*/ 2000 w 2408"/>
                  <a:gd name="T11" fmla="*/ 1869 h 1884"/>
                  <a:gd name="T12" fmla="*/ 2294 w 2408"/>
                  <a:gd name="T13" fmla="*/ 1884 h 1884"/>
                  <a:gd name="T14" fmla="*/ 2376 w 2408"/>
                  <a:gd name="T15" fmla="*/ 638 h 1884"/>
                  <a:gd name="T16" fmla="*/ 2408 w 2408"/>
                  <a:gd name="T17" fmla="*/ 215 h 1884"/>
                  <a:gd name="T18" fmla="*/ 1778 w 2408"/>
                  <a:gd name="T19" fmla="*/ 165 h 1884"/>
                  <a:gd name="T20" fmla="*/ 849 w 2408"/>
                  <a:gd name="T21" fmla="*/ 60 h 18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08" h="1884">
                    <a:moveTo>
                      <a:pt x="849" y="60"/>
                    </a:moveTo>
                    <a:lnTo>
                      <a:pt x="228" y="0"/>
                    </a:lnTo>
                    <a:lnTo>
                      <a:pt x="0" y="1660"/>
                    </a:lnTo>
                    <a:lnTo>
                      <a:pt x="1347" y="1825"/>
                    </a:lnTo>
                    <a:lnTo>
                      <a:pt x="1943" y="1865"/>
                    </a:lnTo>
                    <a:lnTo>
                      <a:pt x="2000" y="1869"/>
                    </a:lnTo>
                    <a:lnTo>
                      <a:pt x="2294" y="1884"/>
                    </a:lnTo>
                    <a:lnTo>
                      <a:pt x="2376" y="638"/>
                    </a:lnTo>
                    <a:lnTo>
                      <a:pt x="2408" y="215"/>
                    </a:lnTo>
                    <a:lnTo>
                      <a:pt x="1778" y="165"/>
                    </a:lnTo>
                    <a:lnTo>
                      <a:pt x="849" y="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6" name="Freeform 52">
                <a:extLst>
                  <a:ext uri="{FF2B5EF4-FFF2-40B4-BE49-F238E27FC236}">
                    <a16:creationId xmlns:a16="http://schemas.microsoft.com/office/drawing/2014/main" id="{A0A99D4C-F469-B1DA-D339-C6D324D944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16" y="2034"/>
                <a:ext cx="765" cy="799"/>
              </a:xfrm>
              <a:custGeom>
                <a:avLst/>
                <a:gdLst>
                  <a:gd name="T0" fmla="*/ 324 w 2296"/>
                  <a:gd name="T1" fmla="*/ 0 h 2396"/>
                  <a:gd name="T2" fmla="*/ 323 w 2296"/>
                  <a:gd name="T3" fmla="*/ 4 h 2396"/>
                  <a:gd name="T4" fmla="*/ 0 w 2296"/>
                  <a:gd name="T5" fmla="*/ 2358 h 2396"/>
                  <a:gd name="T6" fmla="*/ 296 w 2296"/>
                  <a:gd name="T7" fmla="*/ 2396 h 2396"/>
                  <a:gd name="T8" fmla="*/ 319 w 2296"/>
                  <a:gd name="T9" fmla="*/ 2205 h 2396"/>
                  <a:gd name="T10" fmla="*/ 889 w 2296"/>
                  <a:gd name="T11" fmla="*/ 2291 h 2396"/>
                  <a:gd name="T12" fmla="*/ 890 w 2296"/>
                  <a:gd name="T13" fmla="*/ 2288 h 2396"/>
                  <a:gd name="T14" fmla="*/ 875 w 2296"/>
                  <a:gd name="T15" fmla="*/ 2198 h 2396"/>
                  <a:gd name="T16" fmla="*/ 2121 w 2296"/>
                  <a:gd name="T17" fmla="*/ 2291 h 2396"/>
                  <a:gd name="T18" fmla="*/ 2125 w 2296"/>
                  <a:gd name="T19" fmla="*/ 2291 h 2396"/>
                  <a:gd name="T20" fmla="*/ 2268 w 2296"/>
                  <a:gd name="T21" fmla="*/ 431 h 2396"/>
                  <a:gd name="T22" fmla="*/ 2288 w 2296"/>
                  <a:gd name="T23" fmla="*/ 431 h 2396"/>
                  <a:gd name="T24" fmla="*/ 2296 w 2296"/>
                  <a:gd name="T25" fmla="*/ 208 h 2396"/>
                  <a:gd name="T26" fmla="*/ 2267 w 2296"/>
                  <a:gd name="T27" fmla="*/ 205 h 2396"/>
                  <a:gd name="T28" fmla="*/ 1671 w 2296"/>
                  <a:gd name="T29" fmla="*/ 165 h 2396"/>
                  <a:gd name="T30" fmla="*/ 324 w 2296"/>
                  <a:gd name="T31" fmla="*/ 0 h 23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296" h="2396">
                    <a:moveTo>
                      <a:pt x="324" y="0"/>
                    </a:moveTo>
                    <a:lnTo>
                      <a:pt x="323" y="4"/>
                    </a:lnTo>
                    <a:lnTo>
                      <a:pt x="0" y="2358"/>
                    </a:lnTo>
                    <a:lnTo>
                      <a:pt x="296" y="2396"/>
                    </a:lnTo>
                    <a:lnTo>
                      <a:pt x="319" y="2205"/>
                    </a:lnTo>
                    <a:lnTo>
                      <a:pt x="889" y="2291"/>
                    </a:lnTo>
                    <a:lnTo>
                      <a:pt x="890" y="2288"/>
                    </a:lnTo>
                    <a:lnTo>
                      <a:pt x="875" y="2198"/>
                    </a:lnTo>
                    <a:lnTo>
                      <a:pt x="2121" y="2291"/>
                    </a:lnTo>
                    <a:lnTo>
                      <a:pt x="2125" y="2291"/>
                    </a:lnTo>
                    <a:lnTo>
                      <a:pt x="2268" y="431"/>
                    </a:lnTo>
                    <a:lnTo>
                      <a:pt x="2288" y="431"/>
                    </a:lnTo>
                    <a:lnTo>
                      <a:pt x="2296" y="208"/>
                    </a:lnTo>
                    <a:lnTo>
                      <a:pt x="2267" y="205"/>
                    </a:lnTo>
                    <a:lnTo>
                      <a:pt x="1671" y="165"/>
                    </a:lnTo>
                    <a:lnTo>
                      <a:pt x="32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7" name="Freeform 53">
                <a:extLst>
                  <a:ext uri="{FF2B5EF4-FFF2-40B4-BE49-F238E27FC236}">
                    <a16:creationId xmlns:a16="http://schemas.microsoft.com/office/drawing/2014/main" id="{78019FE9-15FD-6DBD-9883-6F780C331C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541"/>
                <a:ext cx="76" cy="54"/>
              </a:xfrm>
              <a:custGeom>
                <a:avLst/>
                <a:gdLst>
                  <a:gd name="T0" fmla="*/ 177 w 228"/>
                  <a:gd name="T1" fmla="*/ 11 h 161"/>
                  <a:gd name="T2" fmla="*/ 77 w 228"/>
                  <a:gd name="T3" fmla="*/ 87 h 161"/>
                  <a:gd name="T4" fmla="*/ 34 w 228"/>
                  <a:gd name="T5" fmla="*/ 102 h 161"/>
                  <a:gd name="T6" fmla="*/ 0 w 228"/>
                  <a:gd name="T7" fmla="*/ 141 h 161"/>
                  <a:gd name="T8" fmla="*/ 30 w 228"/>
                  <a:gd name="T9" fmla="*/ 161 h 161"/>
                  <a:gd name="T10" fmla="*/ 69 w 228"/>
                  <a:gd name="T11" fmla="*/ 145 h 161"/>
                  <a:gd name="T12" fmla="*/ 132 w 228"/>
                  <a:gd name="T13" fmla="*/ 105 h 161"/>
                  <a:gd name="T14" fmla="*/ 228 w 228"/>
                  <a:gd name="T15" fmla="*/ 11 h 161"/>
                  <a:gd name="T16" fmla="*/ 221 w 228"/>
                  <a:gd name="T17" fmla="*/ 0 h 161"/>
                  <a:gd name="T18" fmla="*/ 177 w 228"/>
                  <a:gd name="T19" fmla="*/ 1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8" h="161">
                    <a:moveTo>
                      <a:pt x="177" y="11"/>
                    </a:moveTo>
                    <a:lnTo>
                      <a:pt x="77" y="87"/>
                    </a:lnTo>
                    <a:lnTo>
                      <a:pt x="34" y="102"/>
                    </a:lnTo>
                    <a:lnTo>
                      <a:pt x="0" y="141"/>
                    </a:lnTo>
                    <a:lnTo>
                      <a:pt x="30" y="161"/>
                    </a:lnTo>
                    <a:lnTo>
                      <a:pt x="69" y="145"/>
                    </a:lnTo>
                    <a:lnTo>
                      <a:pt x="132" y="105"/>
                    </a:lnTo>
                    <a:lnTo>
                      <a:pt x="228" y="11"/>
                    </a:lnTo>
                    <a:lnTo>
                      <a:pt x="221" y="0"/>
                    </a:lnTo>
                    <a:lnTo>
                      <a:pt x="177" y="1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8" name="Freeform 54">
                <a:extLst>
                  <a:ext uri="{FF2B5EF4-FFF2-40B4-BE49-F238E27FC236}">
                    <a16:creationId xmlns:a16="http://schemas.microsoft.com/office/drawing/2014/main" id="{865B0922-A4C4-C224-F4B0-669F8B34858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89" y="2050"/>
                <a:ext cx="54" cy="117"/>
              </a:xfrm>
              <a:custGeom>
                <a:avLst/>
                <a:gdLst>
                  <a:gd name="T0" fmla="*/ 105 w 163"/>
                  <a:gd name="T1" fmla="*/ 0 h 352"/>
                  <a:gd name="T2" fmla="*/ 89 w 163"/>
                  <a:gd name="T3" fmla="*/ 4 h 352"/>
                  <a:gd name="T4" fmla="*/ 100 w 163"/>
                  <a:gd name="T5" fmla="*/ 40 h 352"/>
                  <a:gd name="T6" fmla="*/ 127 w 163"/>
                  <a:gd name="T7" fmla="*/ 83 h 352"/>
                  <a:gd name="T8" fmla="*/ 140 w 163"/>
                  <a:gd name="T9" fmla="*/ 200 h 352"/>
                  <a:gd name="T10" fmla="*/ 140 w 163"/>
                  <a:gd name="T11" fmla="*/ 239 h 352"/>
                  <a:gd name="T12" fmla="*/ 109 w 163"/>
                  <a:gd name="T13" fmla="*/ 251 h 352"/>
                  <a:gd name="T14" fmla="*/ 0 w 163"/>
                  <a:gd name="T15" fmla="*/ 349 h 352"/>
                  <a:gd name="T16" fmla="*/ 24 w 163"/>
                  <a:gd name="T17" fmla="*/ 352 h 352"/>
                  <a:gd name="T18" fmla="*/ 42 w 163"/>
                  <a:gd name="T19" fmla="*/ 329 h 352"/>
                  <a:gd name="T20" fmla="*/ 96 w 163"/>
                  <a:gd name="T21" fmla="*/ 282 h 352"/>
                  <a:gd name="T22" fmla="*/ 159 w 163"/>
                  <a:gd name="T23" fmla="*/ 255 h 352"/>
                  <a:gd name="T24" fmla="*/ 163 w 163"/>
                  <a:gd name="T25" fmla="*/ 188 h 352"/>
                  <a:gd name="T26" fmla="*/ 155 w 163"/>
                  <a:gd name="T27" fmla="*/ 101 h 352"/>
                  <a:gd name="T28" fmla="*/ 105 w 163"/>
                  <a:gd name="T29" fmla="*/ 0 h 3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3" h="352">
                    <a:moveTo>
                      <a:pt x="105" y="0"/>
                    </a:moveTo>
                    <a:lnTo>
                      <a:pt x="89" y="4"/>
                    </a:lnTo>
                    <a:lnTo>
                      <a:pt x="100" y="40"/>
                    </a:lnTo>
                    <a:lnTo>
                      <a:pt x="127" y="83"/>
                    </a:lnTo>
                    <a:lnTo>
                      <a:pt x="140" y="200"/>
                    </a:lnTo>
                    <a:lnTo>
                      <a:pt x="140" y="239"/>
                    </a:lnTo>
                    <a:lnTo>
                      <a:pt x="109" y="251"/>
                    </a:lnTo>
                    <a:lnTo>
                      <a:pt x="0" y="349"/>
                    </a:lnTo>
                    <a:lnTo>
                      <a:pt x="24" y="352"/>
                    </a:lnTo>
                    <a:lnTo>
                      <a:pt x="42" y="329"/>
                    </a:lnTo>
                    <a:lnTo>
                      <a:pt x="96" y="282"/>
                    </a:lnTo>
                    <a:lnTo>
                      <a:pt x="159" y="255"/>
                    </a:lnTo>
                    <a:lnTo>
                      <a:pt x="163" y="188"/>
                    </a:lnTo>
                    <a:lnTo>
                      <a:pt x="155" y="101"/>
                    </a:lnTo>
                    <a:lnTo>
                      <a:pt x="10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89" name="Freeform 55">
                <a:extLst>
                  <a:ext uri="{FF2B5EF4-FFF2-40B4-BE49-F238E27FC236}">
                    <a16:creationId xmlns:a16="http://schemas.microsoft.com/office/drawing/2014/main" id="{68F66EFC-E90F-7F98-8F3D-CDE835E393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48" y="693"/>
                <a:ext cx="26" cy="31"/>
              </a:xfrm>
              <a:custGeom>
                <a:avLst/>
                <a:gdLst>
                  <a:gd name="T0" fmla="*/ 62 w 78"/>
                  <a:gd name="T1" fmla="*/ 47 h 94"/>
                  <a:gd name="T2" fmla="*/ 78 w 78"/>
                  <a:gd name="T3" fmla="*/ 31 h 94"/>
                  <a:gd name="T4" fmla="*/ 62 w 78"/>
                  <a:gd name="T5" fmla="*/ 0 h 94"/>
                  <a:gd name="T6" fmla="*/ 27 w 78"/>
                  <a:gd name="T7" fmla="*/ 11 h 94"/>
                  <a:gd name="T8" fmla="*/ 0 w 78"/>
                  <a:gd name="T9" fmla="*/ 58 h 94"/>
                  <a:gd name="T10" fmla="*/ 31 w 78"/>
                  <a:gd name="T11" fmla="*/ 94 h 94"/>
                  <a:gd name="T12" fmla="*/ 42 w 78"/>
                  <a:gd name="T13" fmla="*/ 91 h 94"/>
                  <a:gd name="T14" fmla="*/ 42 w 78"/>
                  <a:gd name="T15" fmla="*/ 90 h 94"/>
                  <a:gd name="T16" fmla="*/ 43 w 78"/>
                  <a:gd name="T17" fmla="*/ 90 h 94"/>
                  <a:gd name="T18" fmla="*/ 46 w 78"/>
                  <a:gd name="T19" fmla="*/ 90 h 94"/>
                  <a:gd name="T20" fmla="*/ 50 w 78"/>
                  <a:gd name="T21" fmla="*/ 90 h 94"/>
                  <a:gd name="T22" fmla="*/ 55 w 78"/>
                  <a:gd name="T23" fmla="*/ 88 h 94"/>
                  <a:gd name="T24" fmla="*/ 58 w 78"/>
                  <a:gd name="T25" fmla="*/ 85 h 94"/>
                  <a:gd name="T26" fmla="*/ 58 w 78"/>
                  <a:gd name="T27" fmla="*/ 80 h 94"/>
                  <a:gd name="T28" fmla="*/ 58 w 78"/>
                  <a:gd name="T29" fmla="*/ 73 h 94"/>
                  <a:gd name="T30" fmla="*/ 59 w 78"/>
                  <a:gd name="T31" fmla="*/ 62 h 94"/>
                  <a:gd name="T32" fmla="*/ 62 w 78"/>
                  <a:gd name="T33" fmla="*/ 4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8" h="94">
                    <a:moveTo>
                      <a:pt x="62" y="47"/>
                    </a:moveTo>
                    <a:lnTo>
                      <a:pt x="78" y="31"/>
                    </a:lnTo>
                    <a:lnTo>
                      <a:pt x="62" y="0"/>
                    </a:lnTo>
                    <a:lnTo>
                      <a:pt x="27" y="11"/>
                    </a:lnTo>
                    <a:lnTo>
                      <a:pt x="0" y="58"/>
                    </a:lnTo>
                    <a:lnTo>
                      <a:pt x="31" y="94"/>
                    </a:lnTo>
                    <a:lnTo>
                      <a:pt x="42" y="91"/>
                    </a:lnTo>
                    <a:lnTo>
                      <a:pt x="42" y="90"/>
                    </a:lnTo>
                    <a:lnTo>
                      <a:pt x="43" y="90"/>
                    </a:lnTo>
                    <a:lnTo>
                      <a:pt x="46" y="90"/>
                    </a:lnTo>
                    <a:lnTo>
                      <a:pt x="50" y="90"/>
                    </a:lnTo>
                    <a:lnTo>
                      <a:pt x="55" y="88"/>
                    </a:lnTo>
                    <a:lnTo>
                      <a:pt x="58" y="85"/>
                    </a:lnTo>
                    <a:lnTo>
                      <a:pt x="58" y="80"/>
                    </a:lnTo>
                    <a:lnTo>
                      <a:pt x="58" y="73"/>
                    </a:lnTo>
                    <a:lnTo>
                      <a:pt x="59" y="62"/>
                    </a:lnTo>
                    <a:lnTo>
                      <a:pt x="62" y="4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0" name="Freeform 56">
                <a:extLst>
                  <a:ext uri="{FF2B5EF4-FFF2-40B4-BE49-F238E27FC236}">
                    <a16:creationId xmlns:a16="http://schemas.microsoft.com/office/drawing/2014/main" id="{04B46861-2D19-C5A4-A9D0-2222F39BE5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05" y="738"/>
                <a:ext cx="23" cy="29"/>
              </a:xfrm>
              <a:custGeom>
                <a:avLst/>
                <a:gdLst>
                  <a:gd name="T0" fmla="*/ 67 w 67"/>
                  <a:gd name="T1" fmla="*/ 65 h 85"/>
                  <a:gd name="T2" fmla="*/ 58 w 67"/>
                  <a:gd name="T3" fmla="*/ 19 h 85"/>
                  <a:gd name="T4" fmla="*/ 31 w 67"/>
                  <a:gd name="T5" fmla="*/ 0 h 85"/>
                  <a:gd name="T6" fmla="*/ 0 w 67"/>
                  <a:gd name="T7" fmla="*/ 31 h 85"/>
                  <a:gd name="T8" fmla="*/ 35 w 67"/>
                  <a:gd name="T9" fmla="*/ 85 h 85"/>
                  <a:gd name="T10" fmla="*/ 67 w 67"/>
                  <a:gd name="T11" fmla="*/ 65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85">
                    <a:moveTo>
                      <a:pt x="67" y="65"/>
                    </a:moveTo>
                    <a:lnTo>
                      <a:pt x="58" y="19"/>
                    </a:lnTo>
                    <a:lnTo>
                      <a:pt x="31" y="0"/>
                    </a:lnTo>
                    <a:lnTo>
                      <a:pt x="0" y="31"/>
                    </a:lnTo>
                    <a:lnTo>
                      <a:pt x="35" y="85"/>
                    </a:lnTo>
                    <a:lnTo>
                      <a:pt x="67" y="6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1" name="Freeform 57">
                <a:extLst>
                  <a:ext uri="{FF2B5EF4-FFF2-40B4-BE49-F238E27FC236}">
                    <a16:creationId xmlns:a16="http://schemas.microsoft.com/office/drawing/2014/main" id="{F982DAFE-DFF4-593C-96B0-FF7569C2A4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60" y="3695"/>
                <a:ext cx="69" cy="37"/>
              </a:xfrm>
              <a:custGeom>
                <a:avLst/>
                <a:gdLst>
                  <a:gd name="T0" fmla="*/ 143 w 206"/>
                  <a:gd name="T1" fmla="*/ 0 h 110"/>
                  <a:gd name="T2" fmla="*/ 98 w 206"/>
                  <a:gd name="T3" fmla="*/ 31 h 110"/>
                  <a:gd name="T4" fmla="*/ 70 w 206"/>
                  <a:gd name="T5" fmla="*/ 77 h 110"/>
                  <a:gd name="T6" fmla="*/ 0 w 206"/>
                  <a:gd name="T7" fmla="*/ 94 h 110"/>
                  <a:gd name="T8" fmla="*/ 20 w 206"/>
                  <a:gd name="T9" fmla="*/ 110 h 110"/>
                  <a:gd name="T10" fmla="*/ 62 w 206"/>
                  <a:gd name="T11" fmla="*/ 86 h 110"/>
                  <a:gd name="T12" fmla="*/ 206 w 206"/>
                  <a:gd name="T13" fmla="*/ 34 h 110"/>
                  <a:gd name="T14" fmla="*/ 198 w 206"/>
                  <a:gd name="T15" fmla="*/ 14 h 110"/>
                  <a:gd name="T16" fmla="*/ 167 w 206"/>
                  <a:gd name="T17" fmla="*/ 11 h 110"/>
                  <a:gd name="T18" fmla="*/ 143 w 206"/>
                  <a:gd name="T19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6" h="110">
                    <a:moveTo>
                      <a:pt x="143" y="0"/>
                    </a:moveTo>
                    <a:lnTo>
                      <a:pt x="98" y="31"/>
                    </a:lnTo>
                    <a:lnTo>
                      <a:pt x="70" y="77"/>
                    </a:lnTo>
                    <a:lnTo>
                      <a:pt x="0" y="94"/>
                    </a:lnTo>
                    <a:lnTo>
                      <a:pt x="20" y="110"/>
                    </a:lnTo>
                    <a:lnTo>
                      <a:pt x="62" y="86"/>
                    </a:lnTo>
                    <a:lnTo>
                      <a:pt x="206" y="34"/>
                    </a:lnTo>
                    <a:lnTo>
                      <a:pt x="198" y="14"/>
                    </a:lnTo>
                    <a:lnTo>
                      <a:pt x="167" y="11"/>
                    </a:lnTo>
                    <a:lnTo>
                      <a:pt x="143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2" name="Freeform 58">
                <a:extLst>
                  <a:ext uri="{FF2B5EF4-FFF2-40B4-BE49-F238E27FC236}">
                    <a16:creationId xmlns:a16="http://schemas.microsoft.com/office/drawing/2014/main" id="{F45D33A3-78C8-B6C8-461D-A9F3189DF3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46" y="3561"/>
                <a:ext cx="104" cy="140"/>
              </a:xfrm>
              <a:custGeom>
                <a:avLst/>
                <a:gdLst>
                  <a:gd name="T0" fmla="*/ 245 w 314"/>
                  <a:gd name="T1" fmla="*/ 224 h 420"/>
                  <a:gd name="T2" fmla="*/ 310 w 314"/>
                  <a:gd name="T3" fmla="*/ 67 h 420"/>
                  <a:gd name="T4" fmla="*/ 314 w 314"/>
                  <a:gd name="T5" fmla="*/ 0 h 420"/>
                  <a:gd name="T6" fmla="*/ 299 w 314"/>
                  <a:gd name="T7" fmla="*/ 13 h 420"/>
                  <a:gd name="T8" fmla="*/ 252 w 314"/>
                  <a:gd name="T9" fmla="*/ 154 h 420"/>
                  <a:gd name="T10" fmla="*/ 194 w 314"/>
                  <a:gd name="T11" fmla="*/ 255 h 420"/>
                  <a:gd name="T12" fmla="*/ 112 w 314"/>
                  <a:gd name="T13" fmla="*/ 334 h 420"/>
                  <a:gd name="T14" fmla="*/ 0 w 314"/>
                  <a:gd name="T15" fmla="*/ 401 h 420"/>
                  <a:gd name="T16" fmla="*/ 22 w 314"/>
                  <a:gd name="T17" fmla="*/ 420 h 420"/>
                  <a:gd name="T18" fmla="*/ 174 w 314"/>
                  <a:gd name="T19" fmla="*/ 298 h 420"/>
                  <a:gd name="T20" fmla="*/ 245 w 314"/>
                  <a:gd name="T21" fmla="*/ 224 h 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14" h="420">
                    <a:moveTo>
                      <a:pt x="245" y="224"/>
                    </a:moveTo>
                    <a:lnTo>
                      <a:pt x="310" y="67"/>
                    </a:lnTo>
                    <a:lnTo>
                      <a:pt x="314" y="0"/>
                    </a:lnTo>
                    <a:lnTo>
                      <a:pt x="299" y="13"/>
                    </a:lnTo>
                    <a:lnTo>
                      <a:pt x="252" y="154"/>
                    </a:lnTo>
                    <a:lnTo>
                      <a:pt x="194" y="255"/>
                    </a:lnTo>
                    <a:lnTo>
                      <a:pt x="112" y="334"/>
                    </a:lnTo>
                    <a:lnTo>
                      <a:pt x="0" y="401"/>
                    </a:lnTo>
                    <a:lnTo>
                      <a:pt x="22" y="420"/>
                    </a:lnTo>
                    <a:lnTo>
                      <a:pt x="174" y="298"/>
                    </a:lnTo>
                    <a:lnTo>
                      <a:pt x="245" y="22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3" name="Freeform 59">
                <a:extLst>
                  <a:ext uri="{FF2B5EF4-FFF2-40B4-BE49-F238E27FC236}">
                    <a16:creationId xmlns:a16="http://schemas.microsoft.com/office/drawing/2014/main" id="{21A4BE11-0B60-A33D-1A70-59BAAC98C4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79" y="3371"/>
                <a:ext cx="76" cy="288"/>
              </a:xfrm>
              <a:custGeom>
                <a:avLst/>
                <a:gdLst>
                  <a:gd name="T0" fmla="*/ 228 w 228"/>
                  <a:gd name="T1" fmla="*/ 5 h 865"/>
                  <a:gd name="T2" fmla="*/ 217 w 228"/>
                  <a:gd name="T3" fmla="*/ 0 h 865"/>
                  <a:gd name="T4" fmla="*/ 159 w 228"/>
                  <a:gd name="T5" fmla="*/ 71 h 865"/>
                  <a:gd name="T6" fmla="*/ 92 w 228"/>
                  <a:gd name="T7" fmla="*/ 173 h 865"/>
                  <a:gd name="T8" fmla="*/ 31 w 228"/>
                  <a:gd name="T9" fmla="*/ 302 h 865"/>
                  <a:gd name="T10" fmla="*/ 0 w 228"/>
                  <a:gd name="T11" fmla="*/ 458 h 865"/>
                  <a:gd name="T12" fmla="*/ 11 w 228"/>
                  <a:gd name="T13" fmla="*/ 591 h 865"/>
                  <a:gd name="T14" fmla="*/ 65 w 228"/>
                  <a:gd name="T15" fmla="*/ 728 h 865"/>
                  <a:gd name="T16" fmla="*/ 74 w 228"/>
                  <a:gd name="T17" fmla="*/ 865 h 865"/>
                  <a:gd name="T18" fmla="*/ 89 w 228"/>
                  <a:gd name="T19" fmla="*/ 862 h 865"/>
                  <a:gd name="T20" fmla="*/ 89 w 228"/>
                  <a:gd name="T21" fmla="*/ 831 h 865"/>
                  <a:gd name="T22" fmla="*/ 81 w 228"/>
                  <a:gd name="T23" fmla="*/ 737 h 865"/>
                  <a:gd name="T24" fmla="*/ 31 w 228"/>
                  <a:gd name="T25" fmla="*/ 600 h 865"/>
                  <a:gd name="T26" fmla="*/ 16 w 228"/>
                  <a:gd name="T27" fmla="*/ 481 h 865"/>
                  <a:gd name="T28" fmla="*/ 19 w 228"/>
                  <a:gd name="T29" fmla="*/ 380 h 865"/>
                  <a:gd name="T30" fmla="*/ 58 w 228"/>
                  <a:gd name="T31" fmla="*/ 255 h 865"/>
                  <a:gd name="T32" fmla="*/ 228 w 228"/>
                  <a:gd name="T33" fmla="*/ 5 h 8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28" h="865">
                    <a:moveTo>
                      <a:pt x="228" y="5"/>
                    </a:moveTo>
                    <a:lnTo>
                      <a:pt x="217" y="0"/>
                    </a:lnTo>
                    <a:lnTo>
                      <a:pt x="159" y="71"/>
                    </a:lnTo>
                    <a:lnTo>
                      <a:pt x="92" y="173"/>
                    </a:lnTo>
                    <a:lnTo>
                      <a:pt x="31" y="302"/>
                    </a:lnTo>
                    <a:lnTo>
                      <a:pt x="0" y="458"/>
                    </a:lnTo>
                    <a:lnTo>
                      <a:pt x="11" y="591"/>
                    </a:lnTo>
                    <a:lnTo>
                      <a:pt x="65" y="728"/>
                    </a:lnTo>
                    <a:lnTo>
                      <a:pt x="74" y="865"/>
                    </a:lnTo>
                    <a:lnTo>
                      <a:pt x="89" y="862"/>
                    </a:lnTo>
                    <a:lnTo>
                      <a:pt x="89" y="831"/>
                    </a:lnTo>
                    <a:lnTo>
                      <a:pt x="81" y="737"/>
                    </a:lnTo>
                    <a:lnTo>
                      <a:pt x="31" y="600"/>
                    </a:lnTo>
                    <a:lnTo>
                      <a:pt x="16" y="481"/>
                    </a:lnTo>
                    <a:lnTo>
                      <a:pt x="19" y="380"/>
                    </a:lnTo>
                    <a:lnTo>
                      <a:pt x="58" y="255"/>
                    </a:lnTo>
                    <a:lnTo>
                      <a:pt x="228" y="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4" name="Freeform 60">
                <a:extLst>
                  <a:ext uri="{FF2B5EF4-FFF2-40B4-BE49-F238E27FC236}">
                    <a16:creationId xmlns:a16="http://schemas.microsoft.com/office/drawing/2014/main" id="{0AC2876E-947D-F257-5337-C935BC38B6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54" y="144"/>
                <a:ext cx="45" cy="41"/>
              </a:xfrm>
              <a:custGeom>
                <a:avLst/>
                <a:gdLst>
                  <a:gd name="T0" fmla="*/ 135 w 135"/>
                  <a:gd name="T1" fmla="*/ 27 h 121"/>
                  <a:gd name="T2" fmla="*/ 119 w 135"/>
                  <a:gd name="T3" fmla="*/ 0 h 121"/>
                  <a:gd name="T4" fmla="*/ 76 w 135"/>
                  <a:gd name="T5" fmla="*/ 0 h 121"/>
                  <a:gd name="T6" fmla="*/ 49 w 135"/>
                  <a:gd name="T7" fmla="*/ 27 h 121"/>
                  <a:gd name="T8" fmla="*/ 42 w 135"/>
                  <a:gd name="T9" fmla="*/ 3 h 121"/>
                  <a:gd name="T10" fmla="*/ 0 w 135"/>
                  <a:gd name="T11" fmla="*/ 7 h 121"/>
                  <a:gd name="T12" fmla="*/ 11 w 135"/>
                  <a:gd name="T13" fmla="*/ 54 h 121"/>
                  <a:gd name="T14" fmla="*/ 42 w 135"/>
                  <a:gd name="T15" fmla="*/ 97 h 121"/>
                  <a:gd name="T16" fmla="*/ 54 w 135"/>
                  <a:gd name="T17" fmla="*/ 86 h 121"/>
                  <a:gd name="T18" fmla="*/ 61 w 135"/>
                  <a:gd name="T19" fmla="*/ 59 h 121"/>
                  <a:gd name="T20" fmla="*/ 92 w 135"/>
                  <a:gd name="T21" fmla="*/ 66 h 121"/>
                  <a:gd name="T22" fmla="*/ 79 w 135"/>
                  <a:gd name="T23" fmla="*/ 85 h 121"/>
                  <a:gd name="T24" fmla="*/ 70 w 135"/>
                  <a:gd name="T25" fmla="*/ 100 h 121"/>
                  <a:gd name="T26" fmla="*/ 66 w 135"/>
                  <a:gd name="T27" fmla="*/ 105 h 121"/>
                  <a:gd name="T28" fmla="*/ 65 w 135"/>
                  <a:gd name="T29" fmla="*/ 110 h 121"/>
                  <a:gd name="T30" fmla="*/ 64 w 135"/>
                  <a:gd name="T31" fmla="*/ 113 h 121"/>
                  <a:gd name="T32" fmla="*/ 65 w 135"/>
                  <a:gd name="T33" fmla="*/ 117 h 121"/>
                  <a:gd name="T34" fmla="*/ 69 w 135"/>
                  <a:gd name="T35" fmla="*/ 120 h 121"/>
                  <a:gd name="T36" fmla="*/ 72 w 135"/>
                  <a:gd name="T37" fmla="*/ 120 h 121"/>
                  <a:gd name="T38" fmla="*/ 81 w 135"/>
                  <a:gd name="T39" fmla="*/ 121 h 121"/>
                  <a:gd name="T40" fmla="*/ 108 w 135"/>
                  <a:gd name="T41" fmla="*/ 113 h 121"/>
                  <a:gd name="T42" fmla="*/ 119 w 135"/>
                  <a:gd name="T43" fmla="*/ 74 h 121"/>
                  <a:gd name="T44" fmla="*/ 108 w 135"/>
                  <a:gd name="T45" fmla="*/ 59 h 121"/>
                  <a:gd name="T46" fmla="*/ 135 w 135"/>
                  <a:gd name="T47" fmla="*/ 27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35" h="121">
                    <a:moveTo>
                      <a:pt x="135" y="27"/>
                    </a:moveTo>
                    <a:lnTo>
                      <a:pt x="119" y="0"/>
                    </a:lnTo>
                    <a:lnTo>
                      <a:pt x="76" y="0"/>
                    </a:lnTo>
                    <a:lnTo>
                      <a:pt x="49" y="27"/>
                    </a:lnTo>
                    <a:lnTo>
                      <a:pt x="42" y="3"/>
                    </a:lnTo>
                    <a:lnTo>
                      <a:pt x="0" y="7"/>
                    </a:lnTo>
                    <a:lnTo>
                      <a:pt x="11" y="54"/>
                    </a:lnTo>
                    <a:lnTo>
                      <a:pt x="42" y="97"/>
                    </a:lnTo>
                    <a:lnTo>
                      <a:pt x="54" y="86"/>
                    </a:lnTo>
                    <a:lnTo>
                      <a:pt x="61" y="59"/>
                    </a:lnTo>
                    <a:lnTo>
                      <a:pt x="92" y="66"/>
                    </a:lnTo>
                    <a:lnTo>
                      <a:pt x="79" y="85"/>
                    </a:lnTo>
                    <a:lnTo>
                      <a:pt x="70" y="100"/>
                    </a:lnTo>
                    <a:lnTo>
                      <a:pt x="66" y="105"/>
                    </a:lnTo>
                    <a:lnTo>
                      <a:pt x="65" y="110"/>
                    </a:lnTo>
                    <a:lnTo>
                      <a:pt x="64" y="113"/>
                    </a:lnTo>
                    <a:lnTo>
                      <a:pt x="65" y="117"/>
                    </a:lnTo>
                    <a:lnTo>
                      <a:pt x="69" y="120"/>
                    </a:lnTo>
                    <a:lnTo>
                      <a:pt x="72" y="120"/>
                    </a:lnTo>
                    <a:lnTo>
                      <a:pt x="81" y="121"/>
                    </a:lnTo>
                    <a:lnTo>
                      <a:pt x="108" y="113"/>
                    </a:lnTo>
                    <a:lnTo>
                      <a:pt x="119" y="74"/>
                    </a:lnTo>
                    <a:lnTo>
                      <a:pt x="108" y="59"/>
                    </a:lnTo>
                    <a:lnTo>
                      <a:pt x="135" y="2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5" name="Freeform 61">
                <a:extLst>
                  <a:ext uri="{FF2B5EF4-FFF2-40B4-BE49-F238E27FC236}">
                    <a16:creationId xmlns:a16="http://schemas.microsoft.com/office/drawing/2014/main" id="{780C6652-5155-8B91-4351-DAA067F4707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12" y="2202"/>
                <a:ext cx="28" cy="18"/>
              </a:xfrm>
              <a:custGeom>
                <a:avLst/>
                <a:gdLst>
                  <a:gd name="T0" fmla="*/ 62 w 85"/>
                  <a:gd name="T1" fmla="*/ 0 h 54"/>
                  <a:gd name="T2" fmla="*/ 0 w 85"/>
                  <a:gd name="T3" fmla="*/ 3 h 54"/>
                  <a:gd name="T4" fmla="*/ 11 w 85"/>
                  <a:gd name="T5" fmla="*/ 27 h 54"/>
                  <a:gd name="T6" fmla="*/ 19 w 85"/>
                  <a:gd name="T7" fmla="*/ 54 h 54"/>
                  <a:gd name="T8" fmla="*/ 82 w 85"/>
                  <a:gd name="T9" fmla="*/ 54 h 54"/>
                  <a:gd name="T10" fmla="*/ 85 w 85"/>
                  <a:gd name="T11" fmla="*/ 27 h 54"/>
                  <a:gd name="T12" fmla="*/ 62 w 85"/>
                  <a:gd name="T13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5" h="54">
                    <a:moveTo>
                      <a:pt x="62" y="0"/>
                    </a:moveTo>
                    <a:lnTo>
                      <a:pt x="0" y="3"/>
                    </a:lnTo>
                    <a:lnTo>
                      <a:pt x="11" y="27"/>
                    </a:lnTo>
                    <a:lnTo>
                      <a:pt x="19" y="54"/>
                    </a:lnTo>
                    <a:lnTo>
                      <a:pt x="82" y="54"/>
                    </a:lnTo>
                    <a:lnTo>
                      <a:pt x="85" y="27"/>
                    </a:lnTo>
                    <a:lnTo>
                      <a:pt x="6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6" name="Freeform 62">
                <a:extLst>
                  <a:ext uri="{FF2B5EF4-FFF2-40B4-BE49-F238E27FC236}">
                    <a16:creationId xmlns:a16="http://schemas.microsoft.com/office/drawing/2014/main" id="{E6827F2E-1412-E789-F011-5574DF84CAD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44" y="2197"/>
                <a:ext cx="51" cy="25"/>
              </a:xfrm>
              <a:custGeom>
                <a:avLst/>
                <a:gdLst>
                  <a:gd name="T0" fmla="*/ 90 w 151"/>
                  <a:gd name="T1" fmla="*/ 40 h 75"/>
                  <a:gd name="T2" fmla="*/ 23 w 151"/>
                  <a:gd name="T3" fmla="*/ 0 h 75"/>
                  <a:gd name="T4" fmla="*/ 0 w 151"/>
                  <a:gd name="T5" fmla="*/ 13 h 75"/>
                  <a:gd name="T6" fmla="*/ 16 w 151"/>
                  <a:gd name="T7" fmla="*/ 40 h 75"/>
                  <a:gd name="T8" fmla="*/ 46 w 151"/>
                  <a:gd name="T9" fmla="*/ 71 h 75"/>
                  <a:gd name="T10" fmla="*/ 132 w 151"/>
                  <a:gd name="T11" fmla="*/ 75 h 75"/>
                  <a:gd name="T12" fmla="*/ 151 w 151"/>
                  <a:gd name="T13" fmla="*/ 63 h 75"/>
                  <a:gd name="T14" fmla="*/ 90 w 151"/>
                  <a:gd name="T15" fmla="*/ 4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51" h="75">
                    <a:moveTo>
                      <a:pt x="90" y="40"/>
                    </a:moveTo>
                    <a:lnTo>
                      <a:pt x="23" y="0"/>
                    </a:lnTo>
                    <a:lnTo>
                      <a:pt x="0" y="13"/>
                    </a:lnTo>
                    <a:lnTo>
                      <a:pt x="16" y="40"/>
                    </a:lnTo>
                    <a:lnTo>
                      <a:pt x="46" y="71"/>
                    </a:lnTo>
                    <a:lnTo>
                      <a:pt x="132" y="75"/>
                    </a:lnTo>
                    <a:lnTo>
                      <a:pt x="151" y="63"/>
                    </a:lnTo>
                    <a:lnTo>
                      <a:pt x="90" y="4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7" name="Freeform 63">
                <a:extLst>
                  <a:ext uri="{FF2B5EF4-FFF2-40B4-BE49-F238E27FC236}">
                    <a16:creationId xmlns:a16="http://schemas.microsoft.com/office/drawing/2014/main" id="{505BB30C-9C69-C6BD-DAD8-0C0CB59818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75" y="2318"/>
                <a:ext cx="29" cy="33"/>
              </a:xfrm>
              <a:custGeom>
                <a:avLst/>
                <a:gdLst>
                  <a:gd name="T0" fmla="*/ 19 w 86"/>
                  <a:gd name="T1" fmla="*/ 0 h 101"/>
                  <a:gd name="T2" fmla="*/ 0 w 86"/>
                  <a:gd name="T3" fmla="*/ 4 h 101"/>
                  <a:gd name="T4" fmla="*/ 0 w 86"/>
                  <a:gd name="T5" fmla="*/ 27 h 101"/>
                  <a:gd name="T6" fmla="*/ 46 w 86"/>
                  <a:gd name="T7" fmla="*/ 90 h 101"/>
                  <a:gd name="T8" fmla="*/ 78 w 86"/>
                  <a:gd name="T9" fmla="*/ 101 h 101"/>
                  <a:gd name="T10" fmla="*/ 86 w 86"/>
                  <a:gd name="T11" fmla="*/ 74 h 101"/>
                  <a:gd name="T12" fmla="*/ 70 w 86"/>
                  <a:gd name="T13" fmla="*/ 40 h 101"/>
                  <a:gd name="T14" fmla="*/ 19 w 86"/>
                  <a:gd name="T1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6" h="101">
                    <a:moveTo>
                      <a:pt x="19" y="0"/>
                    </a:moveTo>
                    <a:lnTo>
                      <a:pt x="0" y="4"/>
                    </a:lnTo>
                    <a:lnTo>
                      <a:pt x="0" y="27"/>
                    </a:lnTo>
                    <a:lnTo>
                      <a:pt x="46" y="90"/>
                    </a:lnTo>
                    <a:lnTo>
                      <a:pt x="78" y="101"/>
                    </a:lnTo>
                    <a:lnTo>
                      <a:pt x="86" y="74"/>
                    </a:lnTo>
                    <a:lnTo>
                      <a:pt x="70" y="40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8" name="Freeform 64">
                <a:extLst>
                  <a:ext uri="{FF2B5EF4-FFF2-40B4-BE49-F238E27FC236}">
                    <a16:creationId xmlns:a16="http://schemas.microsoft.com/office/drawing/2014/main" id="{C0642666-19D0-422B-5AD7-54F1AD9F93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62" y="2382"/>
                <a:ext cx="22" cy="34"/>
              </a:xfrm>
              <a:custGeom>
                <a:avLst/>
                <a:gdLst>
                  <a:gd name="T0" fmla="*/ 0 w 67"/>
                  <a:gd name="T1" fmla="*/ 0 h 102"/>
                  <a:gd name="T2" fmla="*/ 0 w 67"/>
                  <a:gd name="T3" fmla="*/ 43 h 102"/>
                  <a:gd name="T4" fmla="*/ 0 w 67"/>
                  <a:gd name="T5" fmla="*/ 46 h 102"/>
                  <a:gd name="T6" fmla="*/ 4 w 67"/>
                  <a:gd name="T7" fmla="*/ 55 h 102"/>
                  <a:gd name="T8" fmla="*/ 7 w 67"/>
                  <a:gd name="T9" fmla="*/ 65 h 102"/>
                  <a:gd name="T10" fmla="*/ 16 w 67"/>
                  <a:gd name="T11" fmla="*/ 79 h 102"/>
                  <a:gd name="T12" fmla="*/ 39 w 67"/>
                  <a:gd name="T13" fmla="*/ 102 h 102"/>
                  <a:gd name="T14" fmla="*/ 67 w 67"/>
                  <a:gd name="T15" fmla="*/ 93 h 102"/>
                  <a:gd name="T16" fmla="*/ 12 w 67"/>
                  <a:gd name="T17" fmla="*/ 0 h 102"/>
                  <a:gd name="T18" fmla="*/ 0 w 67"/>
                  <a:gd name="T19" fmla="*/ 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7" h="102">
                    <a:moveTo>
                      <a:pt x="0" y="0"/>
                    </a:moveTo>
                    <a:lnTo>
                      <a:pt x="0" y="43"/>
                    </a:lnTo>
                    <a:lnTo>
                      <a:pt x="0" y="46"/>
                    </a:lnTo>
                    <a:lnTo>
                      <a:pt x="4" y="55"/>
                    </a:lnTo>
                    <a:lnTo>
                      <a:pt x="7" y="65"/>
                    </a:lnTo>
                    <a:lnTo>
                      <a:pt x="16" y="79"/>
                    </a:lnTo>
                    <a:lnTo>
                      <a:pt x="39" y="102"/>
                    </a:lnTo>
                    <a:lnTo>
                      <a:pt x="67" y="93"/>
                    </a:lnTo>
                    <a:lnTo>
                      <a:pt x="12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199" name="Freeform 65">
                <a:extLst>
                  <a:ext uri="{FF2B5EF4-FFF2-40B4-BE49-F238E27FC236}">
                    <a16:creationId xmlns:a16="http://schemas.microsoft.com/office/drawing/2014/main" id="{BE9F9A41-E08D-6DC8-8CBB-BC4FD5752E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2" y="299"/>
                <a:ext cx="403" cy="643"/>
              </a:xfrm>
              <a:custGeom>
                <a:avLst/>
                <a:gdLst>
                  <a:gd name="T0" fmla="*/ 393 w 1208"/>
                  <a:gd name="T1" fmla="*/ 1786 h 1927"/>
                  <a:gd name="T2" fmla="*/ 424 w 1208"/>
                  <a:gd name="T3" fmla="*/ 1680 h 1927"/>
                  <a:gd name="T4" fmla="*/ 462 w 1208"/>
                  <a:gd name="T5" fmla="*/ 1552 h 1927"/>
                  <a:gd name="T6" fmla="*/ 517 w 1208"/>
                  <a:gd name="T7" fmla="*/ 1571 h 1927"/>
                  <a:gd name="T8" fmla="*/ 625 w 1208"/>
                  <a:gd name="T9" fmla="*/ 1458 h 1927"/>
                  <a:gd name="T10" fmla="*/ 711 w 1208"/>
                  <a:gd name="T11" fmla="*/ 1399 h 1927"/>
                  <a:gd name="T12" fmla="*/ 714 w 1208"/>
                  <a:gd name="T13" fmla="*/ 1285 h 1927"/>
                  <a:gd name="T14" fmla="*/ 683 w 1208"/>
                  <a:gd name="T15" fmla="*/ 1238 h 1927"/>
                  <a:gd name="T16" fmla="*/ 757 w 1208"/>
                  <a:gd name="T17" fmla="*/ 1274 h 1927"/>
                  <a:gd name="T18" fmla="*/ 792 w 1208"/>
                  <a:gd name="T19" fmla="*/ 1294 h 1927"/>
                  <a:gd name="T20" fmla="*/ 828 w 1208"/>
                  <a:gd name="T21" fmla="*/ 1324 h 1927"/>
                  <a:gd name="T22" fmla="*/ 846 w 1208"/>
                  <a:gd name="T23" fmla="*/ 1261 h 1927"/>
                  <a:gd name="T24" fmla="*/ 835 w 1208"/>
                  <a:gd name="T25" fmla="*/ 1207 h 1927"/>
                  <a:gd name="T26" fmla="*/ 897 w 1208"/>
                  <a:gd name="T27" fmla="*/ 1152 h 1927"/>
                  <a:gd name="T28" fmla="*/ 934 w 1208"/>
                  <a:gd name="T29" fmla="*/ 1161 h 1927"/>
                  <a:gd name="T30" fmla="*/ 944 w 1208"/>
                  <a:gd name="T31" fmla="*/ 1184 h 1927"/>
                  <a:gd name="T32" fmla="*/ 951 w 1208"/>
                  <a:gd name="T33" fmla="*/ 1187 h 1927"/>
                  <a:gd name="T34" fmla="*/ 1131 w 1208"/>
                  <a:gd name="T35" fmla="*/ 1023 h 1927"/>
                  <a:gd name="T36" fmla="*/ 1208 w 1208"/>
                  <a:gd name="T37" fmla="*/ 921 h 1927"/>
                  <a:gd name="T38" fmla="*/ 1165 w 1208"/>
                  <a:gd name="T39" fmla="*/ 816 h 1927"/>
                  <a:gd name="T40" fmla="*/ 1076 w 1208"/>
                  <a:gd name="T41" fmla="*/ 776 h 1927"/>
                  <a:gd name="T42" fmla="*/ 1084 w 1208"/>
                  <a:gd name="T43" fmla="*/ 807 h 1927"/>
                  <a:gd name="T44" fmla="*/ 1014 w 1208"/>
                  <a:gd name="T45" fmla="*/ 765 h 1927"/>
                  <a:gd name="T46" fmla="*/ 995 w 1208"/>
                  <a:gd name="T47" fmla="*/ 639 h 1927"/>
                  <a:gd name="T48" fmla="*/ 711 w 1208"/>
                  <a:gd name="T49" fmla="*/ 67 h 1927"/>
                  <a:gd name="T50" fmla="*/ 533 w 1208"/>
                  <a:gd name="T51" fmla="*/ 0 h 1927"/>
                  <a:gd name="T52" fmla="*/ 424 w 1208"/>
                  <a:gd name="T53" fmla="*/ 91 h 1927"/>
                  <a:gd name="T54" fmla="*/ 408 w 1208"/>
                  <a:gd name="T55" fmla="*/ 123 h 1927"/>
                  <a:gd name="T56" fmla="*/ 330 w 1208"/>
                  <a:gd name="T57" fmla="*/ 67 h 1927"/>
                  <a:gd name="T58" fmla="*/ 307 w 1208"/>
                  <a:gd name="T59" fmla="*/ 44 h 1927"/>
                  <a:gd name="T60" fmla="*/ 241 w 1208"/>
                  <a:gd name="T61" fmla="*/ 123 h 1927"/>
                  <a:gd name="T62" fmla="*/ 156 w 1208"/>
                  <a:gd name="T63" fmla="*/ 478 h 1927"/>
                  <a:gd name="T64" fmla="*/ 143 w 1208"/>
                  <a:gd name="T65" fmla="*/ 556 h 1927"/>
                  <a:gd name="T66" fmla="*/ 129 w 1208"/>
                  <a:gd name="T67" fmla="*/ 690 h 1927"/>
                  <a:gd name="T68" fmla="*/ 140 w 1208"/>
                  <a:gd name="T69" fmla="*/ 812 h 1927"/>
                  <a:gd name="T70" fmla="*/ 74 w 1208"/>
                  <a:gd name="T71" fmla="*/ 1003 h 1927"/>
                  <a:gd name="T72" fmla="*/ 47 w 1208"/>
                  <a:gd name="T73" fmla="*/ 1047 h 1927"/>
                  <a:gd name="T74" fmla="*/ 0 w 1208"/>
                  <a:gd name="T75" fmla="*/ 1054 h 19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208" h="1927">
                    <a:moveTo>
                      <a:pt x="363" y="1927"/>
                    </a:moveTo>
                    <a:lnTo>
                      <a:pt x="393" y="1786"/>
                    </a:lnTo>
                    <a:lnTo>
                      <a:pt x="397" y="1704"/>
                    </a:lnTo>
                    <a:lnTo>
                      <a:pt x="424" y="1680"/>
                    </a:lnTo>
                    <a:lnTo>
                      <a:pt x="404" y="1618"/>
                    </a:lnTo>
                    <a:lnTo>
                      <a:pt x="462" y="1552"/>
                    </a:lnTo>
                    <a:lnTo>
                      <a:pt x="493" y="1579"/>
                    </a:lnTo>
                    <a:lnTo>
                      <a:pt x="517" y="1571"/>
                    </a:lnTo>
                    <a:lnTo>
                      <a:pt x="618" y="1512"/>
                    </a:lnTo>
                    <a:lnTo>
                      <a:pt x="625" y="1458"/>
                    </a:lnTo>
                    <a:lnTo>
                      <a:pt x="680" y="1449"/>
                    </a:lnTo>
                    <a:lnTo>
                      <a:pt x="711" y="1399"/>
                    </a:lnTo>
                    <a:lnTo>
                      <a:pt x="699" y="1308"/>
                    </a:lnTo>
                    <a:lnTo>
                      <a:pt x="714" y="1285"/>
                    </a:lnTo>
                    <a:lnTo>
                      <a:pt x="711" y="1261"/>
                    </a:lnTo>
                    <a:lnTo>
                      <a:pt x="683" y="1238"/>
                    </a:lnTo>
                    <a:lnTo>
                      <a:pt x="727" y="1211"/>
                    </a:lnTo>
                    <a:lnTo>
                      <a:pt x="757" y="1274"/>
                    </a:lnTo>
                    <a:lnTo>
                      <a:pt x="785" y="1265"/>
                    </a:lnTo>
                    <a:lnTo>
                      <a:pt x="792" y="1294"/>
                    </a:lnTo>
                    <a:lnTo>
                      <a:pt x="792" y="1321"/>
                    </a:lnTo>
                    <a:lnTo>
                      <a:pt x="828" y="1324"/>
                    </a:lnTo>
                    <a:lnTo>
                      <a:pt x="835" y="1274"/>
                    </a:lnTo>
                    <a:lnTo>
                      <a:pt x="846" y="1261"/>
                    </a:lnTo>
                    <a:lnTo>
                      <a:pt x="816" y="1231"/>
                    </a:lnTo>
                    <a:lnTo>
                      <a:pt x="835" y="1207"/>
                    </a:lnTo>
                    <a:lnTo>
                      <a:pt x="882" y="1175"/>
                    </a:lnTo>
                    <a:lnTo>
                      <a:pt x="897" y="1152"/>
                    </a:lnTo>
                    <a:lnTo>
                      <a:pt x="933" y="1144"/>
                    </a:lnTo>
                    <a:lnTo>
                      <a:pt x="934" y="1161"/>
                    </a:lnTo>
                    <a:lnTo>
                      <a:pt x="939" y="1176"/>
                    </a:lnTo>
                    <a:lnTo>
                      <a:pt x="944" y="1184"/>
                    </a:lnTo>
                    <a:lnTo>
                      <a:pt x="947" y="1186"/>
                    </a:lnTo>
                    <a:lnTo>
                      <a:pt x="951" y="1187"/>
                    </a:lnTo>
                    <a:lnTo>
                      <a:pt x="975" y="1187"/>
                    </a:lnTo>
                    <a:lnTo>
                      <a:pt x="1131" y="1023"/>
                    </a:lnTo>
                    <a:lnTo>
                      <a:pt x="1169" y="1011"/>
                    </a:lnTo>
                    <a:lnTo>
                      <a:pt x="1208" y="921"/>
                    </a:lnTo>
                    <a:lnTo>
                      <a:pt x="1208" y="886"/>
                    </a:lnTo>
                    <a:lnTo>
                      <a:pt x="1165" y="816"/>
                    </a:lnTo>
                    <a:lnTo>
                      <a:pt x="1131" y="776"/>
                    </a:lnTo>
                    <a:lnTo>
                      <a:pt x="1076" y="776"/>
                    </a:lnTo>
                    <a:lnTo>
                      <a:pt x="1084" y="799"/>
                    </a:lnTo>
                    <a:lnTo>
                      <a:pt x="1084" y="807"/>
                    </a:lnTo>
                    <a:lnTo>
                      <a:pt x="1069" y="807"/>
                    </a:lnTo>
                    <a:lnTo>
                      <a:pt x="1014" y="765"/>
                    </a:lnTo>
                    <a:lnTo>
                      <a:pt x="1006" y="675"/>
                    </a:lnTo>
                    <a:lnTo>
                      <a:pt x="995" y="639"/>
                    </a:lnTo>
                    <a:lnTo>
                      <a:pt x="882" y="639"/>
                    </a:lnTo>
                    <a:lnTo>
                      <a:pt x="711" y="67"/>
                    </a:lnTo>
                    <a:lnTo>
                      <a:pt x="560" y="4"/>
                    </a:lnTo>
                    <a:lnTo>
                      <a:pt x="533" y="0"/>
                    </a:lnTo>
                    <a:lnTo>
                      <a:pt x="497" y="36"/>
                    </a:lnTo>
                    <a:lnTo>
                      <a:pt x="424" y="91"/>
                    </a:lnTo>
                    <a:lnTo>
                      <a:pt x="424" y="107"/>
                    </a:lnTo>
                    <a:lnTo>
                      <a:pt x="408" y="123"/>
                    </a:lnTo>
                    <a:lnTo>
                      <a:pt x="357" y="114"/>
                    </a:lnTo>
                    <a:lnTo>
                      <a:pt x="330" y="67"/>
                    </a:lnTo>
                    <a:lnTo>
                      <a:pt x="330" y="47"/>
                    </a:lnTo>
                    <a:lnTo>
                      <a:pt x="307" y="44"/>
                    </a:lnTo>
                    <a:lnTo>
                      <a:pt x="279" y="44"/>
                    </a:lnTo>
                    <a:lnTo>
                      <a:pt x="241" y="123"/>
                    </a:lnTo>
                    <a:lnTo>
                      <a:pt x="156" y="384"/>
                    </a:lnTo>
                    <a:lnTo>
                      <a:pt x="156" y="478"/>
                    </a:lnTo>
                    <a:lnTo>
                      <a:pt x="160" y="506"/>
                    </a:lnTo>
                    <a:lnTo>
                      <a:pt x="143" y="556"/>
                    </a:lnTo>
                    <a:lnTo>
                      <a:pt x="129" y="576"/>
                    </a:lnTo>
                    <a:lnTo>
                      <a:pt x="129" y="690"/>
                    </a:lnTo>
                    <a:lnTo>
                      <a:pt x="163" y="736"/>
                    </a:lnTo>
                    <a:lnTo>
                      <a:pt x="140" y="812"/>
                    </a:lnTo>
                    <a:lnTo>
                      <a:pt x="89" y="901"/>
                    </a:lnTo>
                    <a:lnTo>
                      <a:pt x="74" y="1003"/>
                    </a:lnTo>
                    <a:lnTo>
                      <a:pt x="74" y="1054"/>
                    </a:lnTo>
                    <a:lnTo>
                      <a:pt x="47" y="1047"/>
                    </a:lnTo>
                    <a:lnTo>
                      <a:pt x="4" y="1054"/>
                    </a:lnTo>
                    <a:lnTo>
                      <a:pt x="0" y="1054"/>
                    </a:lnTo>
                    <a:lnTo>
                      <a:pt x="1" y="1058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0" name="Freeform 66">
                <a:extLst>
                  <a:ext uri="{FF2B5EF4-FFF2-40B4-BE49-F238E27FC236}">
                    <a16:creationId xmlns:a16="http://schemas.microsoft.com/office/drawing/2014/main" id="{231670F1-15D3-54F2-E8D8-F404DA6D0A1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7" y="403"/>
                <a:ext cx="723" cy="358"/>
              </a:xfrm>
              <a:custGeom>
                <a:avLst/>
                <a:gdLst>
                  <a:gd name="T0" fmla="*/ 1471 w 2168"/>
                  <a:gd name="T1" fmla="*/ 1074 h 1074"/>
                  <a:gd name="T2" fmla="*/ 1476 w 2168"/>
                  <a:gd name="T3" fmla="*/ 1069 h 1074"/>
                  <a:gd name="T4" fmla="*/ 1465 w 2168"/>
                  <a:gd name="T5" fmla="*/ 1058 h 1074"/>
                  <a:gd name="T6" fmla="*/ 1527 w 2168"/>
                  <a:gd name="T7" fmla="*/ 998 h 1074"/>
                  <a:gd name="T8" fmla="*/ 1554 w 2168"/>
                  <a:gd name="T9" fmla="*/ 998 h 1074"/>
                  <a:gd name="T10" fmla="*/ 1639 w 2168"/>
                  <a:gd name="T11" fmla="*/ 901 h 1074"/>
                  <a:gd name="T12" fmla="*/ 1674 w 2168"/>
                  <a:gd name="T13" fmla="*/ 885 h 1074"/>
                  <a:gd name="T14" fmla="*/ 1713 w 2168"/>
                  <a:gd name="T15" fmla="*/ 811 h 1074"/>
                  <a:gd name="T16" fmla="*/ 1760 w 2168"/>
                  <a:gd name="T17" fmla="*/ 744 h 1074"/>
                  <a:gd name="T18" fmla="*/ 1818 w 2168"/>
                  <a:gd name="T19" fmla="*/ 693 h 1074"/>
                  <a:gd name="T20" fmla="*/ 2159 w 2168"/>
                  <a:gd name="T21" fmla="*/ 544 h 1074"/>
                  <a:gd name="T22" fmla="*/ 2168 w 2168"/>
                  <a:gd name="T23" fmla="*/ 502 h 1074"/>
                  <a:gd name="T24" fmla="*/ 2087 w 2168"/>
                  <a:gd name="T25" fmla="*/ 509 h 1074"/>
                  <a:gd name="T26" fmla="*/ 2074 w 2168"/>
                  <a:gd name="T27" fmla="*/ 529 h 1074"/>
                  <a:gd name="T28" fmla="*/ 2059 w 2168"/>
                  <a:gd name="T29" fmla="*/ 529 h 1074"/>
                  <a:gd name="T30" fmla="*/ 2028 w 2168"/>
                  <a:gd name="T31" fmla="*/ 470 h 1074"/>
                  <a:gd name="T32" fmla="*/ 1857 w 2168"/>
                  <a:gd name="T33" fmla="*/ 478 h 1074"/>
                  <a:gd name="T34" fmla="*/ 1842 w 2168"/>
                  <a:gd name="T35" fmla="*/ 493 h 1074"/>
                  <a:gd name="T36" fmla="*/ 1822 w 2168"/>
                  <a:gd name="T37" fmla="*/ 493 h 1074"/>
                  <a:gd name="T38" fmla="*/ 1799 w 2168"/>
                  <a:gd name="T39" fmla="*/ 435 h 1074"/>
                  <a:gd name="T40" fmla="*/ 1748 w 2168"/>
                  <a:gd name="T41" fmla="*/ 443 h 1074"/>
                  <a:gd name="T42" fmla="*/ 1690 w 2168"/>
                  <a:gd name="T43" fmla="*/ 506 h 1074"/>
                  <a:gd name="T44" fmla="*/ 1659 w 2168"/>
                  <a:gd name="T45" fmla="*/ 520 h 1074"/>
                  <a:gd name="T46" fmla="*/ 1597 w 2168"/>
                  <a:gd name="T47" fmla="*/ 520 h 1074"/>
                  <a:gd name="T48" fmla="*/ 1550 w 2168"/>
                  <a:gd name="T49" fmla="*/ 502 h 1074"/>
                  <a:gd name="T50" fmla="*/ 1550 w 2168"/>
                  <a:gd name="T51" fmla="*/ 462 h 1074"/>
                  <a:gd name="T52" fmla="*/ 1527 w 2168"/>
                  <a:gd name="T53" fmla="*/ 459 h 1074"/>
                  <a:gd name="T54" fmla="*/ 1519 w 2168"/>
                  <a:gd name="T55" fmla="*/ 466 h 1074"/>
                  <a:gd name="T56" fmla="*/ 1469 w 2168"/>
                  <a:gd name="T57" fmla="*/ 443 h 1074"/>
                  <a:gd name="T58" fmla="*/ 1456 w 2168"/>
                  <a:gd name="T59" fmla="*/ 388 h 1074"/>
                  <a:gd name="T60" fmla="*/ 1429 w 2168"/>
                  <a:gd name="T61" fmla="*/ 396 h 1074"/>
                  <a:gd name="T62" fmla="*/ 1422 w 2168"/>
                  <a:gd name="T63" fmla="*/ 415 h 1074"/>
                  <a:gd name="T64" fmla="*/ 1375 w 2168"/>
                  <a:gd name="T65" fmla="*/ 407 h 1074"/>
                  <a:gd name="T66" fmla="*/ 1275 w 2168"/>
                  <a:gd name="T67" fmla="*/ 360 h 1074"/>
                  <a:gd name="T68" fmla="*/ 1204 w 2168"/>
                  <a:gd name="T69" fmla="*/ 313 h 1074"/>
                  <a:gd name="T70" fmla="*/ 1150 w 2168"/>
                  <a:gd name="T71" fmla="*/ 313 h 1074"/>
                  <a:gd name="T72" fmla="*/ 1123 w 2168"/>
                  <a:gd name="T73" fmla="*/ 294 h 1074"/>
                  <a:gd name="T74" fmla="*/ 1080 w 2168"/>
                  <a:gd name="T75" fmla="*/ 305 h 1074"/>
                  <a:gd name="T76" fmla="*/ 1057 w 2168"/>
                  <a:gd name="T77" fmla="*/ 329 h 1074"/>
                  <a:gd name="T78" fmla="*/ 1052 w 2168"/>
                  <a:gd name="T79" fmla="*/ 352 h 1074"/>
                  <a:gd name="T80" fmla="*/ 960 w 2168"/>
                  <a:gd name="T81" fmla="*/ 352 h 1074"/>
                  <a:gd name="T82" fmla="*/ 960 w 2168"/>
                  <a:gd name="T83" fmla="*/ 313 h 1074"/>
                  <a:gd name="T84" fmla="*/ 840 w 2168"/>
                  <a:gd name="T85" fmla="*/ 305 h 1074"/>
                  <a:gd name="T86" fmla="*/ 835 w 2168"/>
                  <a:gd name="T87" fmla="*/ 278 h 1074"/>
                  <a:gd name="T88" fmla="*/ 746 w 2168"/>
                  <a:gd name="T89" fmla="*/ 278 h 1074"/>
                  <a:gd name="T90" fmla="*/ 715 w 2168"/>
                  <a:gd name="T91" fmla="*/ 246 h 1074"/>
                  <a:gd name="T92" fmla="*/ 672 w 2168"/>
                  <a:gd name="T93" fmla="*/ 28 h 1074"/>
                  <a:gd name="T94" fmla="*/ 590 w 2168"/>
                  <a:gd name="T95" fmla="*/ 0 h 1074"/>
                  <a:gd name="T96" fmla="*/ 579 w 2168"/>
                  <a:gd name="T97" fmla="*/ 4 h 1074"/>
                  <a:gd name="T98" fmla="*/ 572 w 2168"/>
                  <a:gd name="T99" fmla="*/ 161 h 1074"/>
                  <a:gd name="T100" fmla="*/ 0 w 2168"/>
                  <a:gd name="T101" fmla="*/ 161 h 10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168" h="1074">
                    <a:moveTo>
                      <a:pt x="1471" y="1074"/>
                    </a:moveTo>
                    <a:lnTo>
                      <a:pt x="1476" y="1069"/>
                    </a:lnTo>
                    <a:lnTo>
                      <a:pt x="1465" y="1058"/>
                    </a:lnTo>
                    <a:lnTo>
                      <a:pt x="1527" y="998"/>
                    </a:lnTo>
                    <a:lnTo>
                      <a:pt x="1554" y="998"/>
                    </a:lnTo>
                    <a:lnTo>
                      <a:pt x="1639" y="901"/>
                    </a:lnTo>
                    <a:lnTo>
                      <a:pt x="1674" y="885"/>
                    </a:lnTo>
                    <a:lnTo>
                      <a:pt x="1713" y="811"/>
                    </a:lnTo>
                    <a:lnTo>
                      <a:pt x="1760" y="744"/>
                    </a:lnTo>
                    <a:lnTo>
                      <a:pt x="1818" y="693"/>
                    </a:lnTo>
                    <a:lnTo>
                      <a:pt x="2159" y="544"/>
                    </a:lnTo>
                    <a:lnTo>
                      <a:pt x="2168" y="502"/>
                    </a:lnTo>
                    <a:lnTo>
                      <a:pt x="2087" y="509"/>
                    </a:lnTo>
                    <a:lnTo>
                      <a:pt x="2074" y="529"/>
                    </a:lnTo>
                    <a:lnTo>
                      <a:pt x="2059" y="529"/>
                    </a:lnTo>
                    <a:lnTo>
                      <a:pt x="2028" y="470"/>
                    </a:lnTo>
                    <a:lnTo>
                      <a:pt x="1857" y="478"/>
                    </a:lnTo>
                    <a:lnTo>
                      <a:pt x="1842" y="493"/>
                    </a:lnTo>
                    <a:lnTo>
                      <a:pt x="1822" y="493"/>
                    </a:lnTo>
                    <a:lnTo>
                      <a:pt x="1799" y="435"/>
                    </a:lnTo>
                    <a:lnTo>
                      <a:pt x="1748" y="443"/>
                    </a:lnTo>
                    <a:lnTo>
                      <a:pt x="1690" y="506"/>
                    </a:lnTo>
                    <a:lnTo>
                      <a:pt x="1659" y="520"/>
                    </a:lnTo>
                    <a:lnTo>
                      <a:pt x="1597" y="520"/>
                    </a:lnTo>
                    <a:lnTo>
                      <a:pt x="1550" y="502"/>
                    </a:lnTo>
                    <a:lnTo>
                      <a:pt x="1550" y="462"/>
                    </a:lnTo>
                    <a:lnTo>
                      <a:pt x="1527" y="459"/>
                    </a:lnTo>
                    <a:lnTo>
                      <a:pt x="1519" y="466"/>
                    </a:lnTo>
                    <a:lnTo>
                      <a:pt x="1469" y="443"/>
                    </a:lnTo>
                    <a:lnTo>
                      <a:pt x="1456" y="388"/>
                    </a:lnTo>
                    <a:lnTo>
                      <a:pt x="1429" y="396"/>
                    </a:lnTo>
                    <a:lnTo>
                      <a:pt x="1422" y="415"/>
                    </a:lnTo>
                    <a:lnTo>
                      <a:pt x="1375" y="407"/>
                    </a:lnTo>
                    <a:lnTo>
                      <a:pt x="1275" y="360"/>
                    </a:lnTo>
                    <a:lnTo>
                      <a:pt x="1204" y="313"/>
                    </a:lnTo>
                    <a:lnTo>
                      <a:pt x="1150" y="313"/>
                    </a:lnTo>
                    <a:lnTo>
                      <a:pt x="1123" y="294"/>
                    </a:lnTo>
                    <a:lnTo>
                      <a:pt x="1080" y="305"/>
                    </a:lnTo>
                    <a:lnTo>
                      <a:pt x="1057" y="329"/>
                    </a:lnTo>
                    <a:lnTo>
                      <a:pt x="1052" y="352"/>
                    </a:lnTo>
                    <a:lnTo>
                      <a:pt x="960" y="352"/>
                    </a:lnTo>
                    <a:lnTo>
                      <a:pt x="960" y="313"/>
                    </a:lnTo>
                    <a:lnTo>
                      <a:pt x="840" y="305"/>
                    </a:lnTo>
                    <a:lnTo>
                      <a:pt x="835" y="278"/>
                    </a:lnTo>
                    <a:lnTo>
                      <a:pt x="746" y="278"/>
                    </a:lnTo>
                    <a:lnTo>
                      <a:pt x="715" y="246"/>
                    </a:lnTo>
                    <a:lnTo>
                      <a:pt x="672" y="28"/>
                    </a:lnTo>
                    <a:lnTo>
                      <a:pt x="590" y="0"/>
                    </a:lnTo>
                    <a:lnTo>
                      <a:pt x="579" y="4"/>
                    </a:lnTo>
                    <a:lnTo>
                      <a:pt x="572" y="161"/>
                    </a:lnTo>
                    <a:lnTo>
                      <a:pt x="0" y="161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1" name="Freeform 67">
                <a:extLst>
                  <a:ext uri="{FF2B5EF4-FFF2-40B4-BE49-F238E27FC236}">
                    <a16:creationId xmlns:a16="http://schemas.microsoft.com/office/drawing/2014/main" id="{CC38437D-103D-17F5-8168-696212E5BA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7" y="456"/>
                <a:ext cx="60" cy="426"/>
              </a:xfrm>
              <a:custGeom>
                <a:avLst/>
                <a:gdLst>
                  <a:gd name="T0" fmla="*/ 179 w 179"/>
                  <a:gd name="T1" fmla="*/ 1276 h 1276"/>
                  <a:gd name="T2" fmla="*/ 168 w 179"/>
                  <a:gd name="T3" fmla="*/ 1115 h 1276"/>
                  <a:gd name="T4" fmla="*/ 132 w 179"/>
                  <a:gd name="T5" fmla="*/ 974 h 1276"/>
                  <a:gd name="T6" fmla="*/ 90 w 179"/>
                  <a:gd name="T7" fmla="*/ 532 h 1276"/>
                  <a:gd name="T8" fmla="*/ 54 w 179"/>
                  <a:gd name="T9" fmla="*/ 466 h 1276"/>
                  <a:gd name="T10" fmla="*/ 27 w 179"/>
                  <a:gd name="T11" fmla="*/ 372 h 1276"/>
                  <a:gd name="T12" fmla="*/ 27 w 179"/>
                  <a:gd name="T13" fmla="*/ 175 h 1276"/>
                  <a:gd name="T14" fmla="*/ 39 w 179"/>
                  <a:gd name="T15" fmla="*/ 101 h 1276"/>
                  <a:gd name="T16" fmla="*/ 0 w 179"/>
                  <a:gd name="T17" fmla="*/ 0 h 12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9" h="1276">
                    <a:moveTo>
                      <a:pt x="179" y="1276"/>
                    </a:moveTo>
                    <a:lnTo>
                      <a:pt x="168" y="1115"/>
                    </a:lnTo>
                    <a:lnTo>
                      <a:pt x="132" y="974"/>
                    </a:lnTo>
                    <a:lnTo>
                      <a:pt x="90" y="532"/>
                    </a:lnTo>
                    <a:lnTo>
                      <a:pt x="54" y="466"/>
                    </a:lnTo>
                    <a:lnTo>
                      <a:pt x="27" y="372"/>
                    </a:lnTo>
                    <a:lnTo>
                      <a:pt x="27" y="175"/>
                    </a:lnTo>
                    <a:lnTo>
                      <a:pt x="39" y="10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2" name="Line 68">
                <a:extLst>
                  <a:ext uri="{FF2B5EF4-FFF2-40B4-BE49-F238E27FC236}">
                    <a16:creationId xmlns:a16="http://schemas.microsoft.com/office/drawing/2014/main" id="{3BF0E3CD-861E-010E-6094-525C6D89990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3211" y="427"/>
                <a:ext cx="626" cy="29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3" name="Freeform 69">
                <a:extLst>
                  <a:ext uri="{FF2B5EF4-FFF2-40B4-BE49-F238E27FC236}">
                    <a16:creationId xmlns:a16="http://schemas.microsoft.com/office/drawing/2014/main" id="{3A964E98-C663-6504-A880-E15C82805A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7" y="541"/>
                <a:ext cx="76" cy="54"/>
              </a:xfrm>
              <a:custGeom>
                <a:avLst/>
                <a:gdLst>
                  <a:gd name="T0" fmla="*/ 77 w 228"/>
                  <a:gd name="T1" fmla="*/ 87 h 161"/>
                  <a:gd name="T2" fmla="*/ 34 w 228"/>
                  <a:gd name="T3" fmla="*/ 102 h 161"/>
                  <a:gd name="T4" fmla="*/ 0 w 228"/>
                  <a:gd name="T5" fmla="*/ 141 h 161"/>
                  <a:gd name="T6" fmla="*/ 30 w 228"/>
                  <a:gd name="T7" fmla="*/ 161 h 161"/>
                  <a:gd name="T8" fmla="*/ 69 w 228"/>
                  <a:gd name="T9" fmla="*/ 145 h 161"/>
                  <a:gd name="T10" fmla="*/ 132 w 228"/>
                  <a:gd name="T11" fmla="*/ 105 h 161"/>
                  <a:gd name="T12" fmla="*/ 228 w 228"/>
                  <a:gd name="T13" fmla="*/ 11 h 161"/>
                  <a:gd name="T14" fmla="*/ 221 w 228"/>
                  <a:gd name="T15" fmla="*/ 0 h 161"/>
                  <a:gd name="T16" fmla="*/ 177 w 228"/>
                  <a:gd name="T17" fmla="*/ 11 h 161"/>
                  <a:gd name="T18" fmla="*/ 77 w 228"/>
                  <a:gd name="T19" fmla="*/ 87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28" h="161">
                    <a:moveTo>
                      <a:pt x="77" y="87"/>
                    </a:moveTo>
                    <a:lnTo>
                      <a:pt x="34" y="102"/>
                    </a:lnTo>
                    <a:lnTo>
                      <a:pt x="0" y="141"/>
                    </a:lnTo>
                    <a:lnTo>
                      <a:pt x="30" y="161"/>
                    </a:lnTo>
                    <a:lnTo>
                      <a:pt x="69" y="145"/>
                    </a:lnTo>
                    <a:lnTo>
                      <a:pt x="132" y="105"/>
                    </a:lnTo>
                    <a:lnTo>
                      <a:pt x="228" y="11"/>
                    </a:lnTo>
                    <a:lnTo>
                      <a:pt x="221" y="0"/>
                    </a:lnTo>
                    <a:lnTo>
                      <a:pt x="177" y="11"/>
                    </a:lnTo>
                    <a:lnTo>
                      <a:pt x="77" y="87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4" name="Freeform 70">
                <a:extLst>
                  <a:ext uri="{FF2B5EF4-FFF2-40B4-BE49-F238E27FC236}">
                    <a16:creationId xmlns:a16="http://schemas.microsoft.com/office/drawing/2014/main" id="{0052DDF8-9C65-8B84-5CF4-CAFCEFB08D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77" y="779"/>
                <a:ext cx="385" cy="178"/>
              </a:xfrm>
              <a:custGeom>
                <a:avLst/>
                <a:gdLst>
                  <a:gd name="T0" fmla="*/ 0 w 1155"/>
                  <a:gd name="T1" fmla="*/ 536 h 536"/>
                  <a:gd name="T2" fmla="*/ 1 w 1155"/>
                  <a:gd name="T3" fmla="*/ 536 h 536"/>
                  <a:gd name="T4" fmla="*/ 71 w 1155"/>
                  <a:gd name="T5" fmla="*/ 384 h 536"/>
                  <a:gd name="T6" fmla="*/ 90 w 1155"/>
                  <a:gd name="T7" fmla="*/ 309 h 536"/>
                  <a:gd name="T8" fmla="*/ 125 w 1155"/>
                  <a:gd name="T9" fmla="*/ 224 h 536"/>
                  <a:gd name="T10" fmla="*/ 141 w 1155"/>
                  <a:gd name="T11" fmla="*/ 224 h 536"/>
                  <a:gd name="T12" fmla="*/ 164 w 1155"/>
                  <a:gd name="T13" fmla="*/ 251 h 536"/>
                  <a:gd name="T14" fmla="*/ 176 w 1155"/>
                  <a:gd name="T15" fmla="*/ 251 h 536"/>
                  <a:gd name="T16" fmla="*/ 262 w 1155"/>
                  <a:gd name="T17" fmla="*/ 208 h 536"/>
                  <a:gd name="T18" fmla="*/ 289 w 1155"/>
                  <a:gd name="T19" fmla="*/ 235 h 536"/>
                  <a:gd name="T20" fmla="*/ 297 w 1155"/>
                  <a:gd name="T21" fmla="*/ 238 h 536"/>
                  <a:gd name="T22" fmla="*/ 320 w 1155"/>
                  <a:gd name="T23" fmla="*/ 219 h 536"/>
                  <a:gd name="T24" fmla="*/ 344 w 1155"/>
                  <a:gd name="T25" fmla="*/ 161 h 536"/>
                  <a:gd name="T26" fmla="*/ 389 w 1155"/>
                  <a:gd name="T27" fmla="*/ 145 h 536"/>
                  <a:gd name="T28" fmla="*/ 521 w 1155"/>
                  <a:gd name="T29" fmla="*/ 133 h 536"/>
                  <a:gd name="T30" fmla="*/ 556 w 1155"/>
                  <a:gd name="T31" fmla="*/ 82 h 536"/>
                  <a:gd name="T32" fmla="*/ 654 w 1155"/>
                  <a:gd name="T33" fmla="*/ 82 h 536"/>
                  <a:gd name="T34" fmla="*/ 766 w 1155"/>
                  <a:gd name="T35" fmla="*/ 105 h 536"/>
                  <a:gd name="T36" fmla="*/ 797 w 1155"/>
                  <a:gd name="T37" fmla="*/ 105 h 536"/>
                  <a:gd name="T38" fmla="*/ 860 w 1155"/>
                  <a:gd name="T39" fmla="*/ 78 h 536"/>
                  <a:gd name="T40" fmla="*/ 902 w 1155"/>
                  <a:gd name="T41" fmla="*/ 82 h 536"/>
                  <a:gd name="T42" fmla="*/ 941 w 1155"/>
                  <a:gd name="T43" fmla="*/ 67 h 536"/>
                  <a:gd name="T44" fmla="*/ 1069 w 1155"/>
                  <a:gd name="T45" fmla="*/ 87 h 536"/>
                  <a:gd name="T46" fmla="*/ 1132 w 1155"/>
                  <a:gd name="T47" fmla="*/ 87 h 536"/>
                  <a:gd name="T48" fmla="*/ 1155 w 1155"/>
                  <a:gd name="T49" fmla="*/ 67 h 536"/>
                  <a:gd name="T50" fmla="*/ 1153 w 1155"/>
                  <a:gd name="T51" fmla="*/ 52 h 536"/>
                  <a:gd name="T52" fmla="*/ 1153 w 1155"/>
                  <a:gd name="T53" fmla="*/ 42 h 536"/>
                  <a:gd name="T54" fmla="*/ 1150 w 1155"/>
                  <a:gd name="T55" fmla="*/ 36 h 536"/>
                  <a:gd name="T56" fmla="*/ 1150 w 1155"/>
                  <a:gd name="T57" fmla="*/ 35 h 536"/>
                  <a:gd name="T58" fmla="*/ 1147 w 1155"/>
                  <a:gd name="T59" fmla="*/ 32 h 536"/>
                  <a:gd name="T60" fmla="*/ 1144 w 1155"/>
                  <a:gd name="T61" fmla="*/ 30 h 536"/>
                  <a:gd name="T62" fmla="*/ 1142 w 1155"/>
                  <a:gd name="T63" fmla="*/ 27 h 536"/>
                  <a:gd name="T64" fmla="*/ 1140 w 1155"/>
                  <a:gd name="T65" fmla="*/ 26 h 536"/>
                  <a:gd name="T66" fmla="*/ 1138 w 1155"/>
                  <a:gd name="T67" fmla="*/ 24 h 536"/>
                  <a:gd name="T68" fmla="*/ 1133 w 1155"/>
                  <a:gd name="T69" fmla="*/ 17 h 536"/>
                  <a:gd name="T70" fmla="*/ 1129 w 1155"/>
                  <a:gd name="T71" fmla="*/ 12 h 536"/>
                  <a:gd name="T72" fmla="*/ 1119 w 1155"/>
                  <a:gd name="T73" fmla="*/ 0 h 536"/>
                  <a:gd name="T74" fmla="*/ 1046 w 1155"/>
                  <a:gd name="T75" fmla="*/ 4 h 536"/>
                  <a:gd name="T76" fmla="*/ 1038 w 1155"/>
                  <a:gd name="T77" fmla="*/ 27 h 536"/>
                  <a:gd name="T78" fmla="*/ 1058 w 1155"/>
                  <a:gd name="T79" fmla="*/ 35 h 536"/>
                  <a:gd name="T80" fmla="*/ 1065 w 1155"/>
                  <a:gd name="T81" fmla="*/ 66 h 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55" h="536">
                    <a:moveTo>
                      <a:pt x="0" y="536"/>
                    </a:moveTo>
                    <a:lnTo>
                      <a:pt x="1" y="536"/>
                    </a:lnTo>
                    <a:lnTo>
                      <a:pt x="71" y="384"/>
                    </a:lnTo>
                    <a:lnTo>
                      <a:pt x="90" y="309"/>
                    </a:lnTo>
                    <a:lnTo>
                      <a:pt x="125" y="224"/>
                    </a:lnTo>
                    <a:lnTo>
                      <a:pt x="141" y="224"/>
                    </a:lnTo>
                    <a:lnTo>
                      <a:pt x="164" y="251"/>
                    </a:lnTo>
                    <a:lnTo>
                      <a:pt x="176" y="251"/>
                    </a:lnTo>
                    <a:lnTo>
                      <a:pt x="262" y="208"/>
                    </a:lnTo>
                    <a:lnTo>
                      <a:pt x="289" y="235"/>
                    </a:lnTo>
                    <a:lnTo>
                      <a:pt x="297" y="238"/>
                    </a:lnTo>
                    <a:lnTo>
                      <a:pt x="320" y="219"/>
                    </a:lnTo>
                    <a:lnTo>
                      <a:pt x="344" y="161"/>
                    </a:lnTo>
                    <a:lnTo>
                      <a:pt x="389" y="145"/>
                    </a:lnTo>
                    <a:lnTo>
                      <a:pt x="521" y="133"/>
                    </a:lnTo>
                    <a:lnTo>
                      <a:pt x="556" y="82"/>
                    </a:lnTo>
                    <a:lnTo>
                      <a:pt x="654" y="82"/>
                    </a:lnTo>
                    <a:lnTo>
                      <a:pt x="766" y="105"/>
                    </a:lnTo>
                    <a:lnTo>
                      <a:pt x="797" y="105"/>
                    </a:lnTo>
                    <a:lnTo>
                      <a:pt x="860" y="78"/>
                    </a:lnTo>
                    <a:lnTo>
                      <a:pt x="902" y="82"/>
                    </a:lnTo>
                    <a:lnTo>
                      <a:pt x="941" y="67"/>
                    </a:lnTo>
                    <a:lnTo>
                      <a:pt x="1069" y="87"/>
                    </a:lnTo>
                    <a:lnTo>
                      <a:pt x="1132" y="87"/>
                    </a:lnTo>
                    <a:lnTo>
                      <a:pt x="1155" y="67"/>
                    </a:lnTo>
                    <a:lnTo>
                      <a:pt x="1153" y="52"/>
                    </a:lnTo>
                    <a:lnTo>
                      <a:pt x="1153" y="42"/>
                    </a:lnTo>
                    <a:lnTo>
                      <a:pt x="1150" y="36"/>
                    </a:lnTo>
                    <a:lnTo>
                      <a:pt x="1150" y="35"/>
                    </a:lnTo>
                    <a:lnTo>
                      <a:pt x="1147" y="32"/>
                    </a:lnTo>
                    <a:lnTo>
                      <a:pt x="1144" y="30"/>
                    </a:lnTo>
                    <a:lnTo>
                      <a:pt x="1142" y="27"/>
                    </a:lnTo>
                    <a:lnTo>
                      <a:pt x="1140" y="26"/>
                    </a:lnTo>
                    <a:lnTo>
                      <a:pt x="1138" y="24"/>
                    </a:lnTo>
                    <a:lnTo>
                      <a:pt x="1133" y="17"/>
                    </a:lnTo>
                    <a:lnTo>
                      <a:pt x="1129" y="12"/>
                    </a:lnTo>
                    <a:lnTo>
                      <a:pt x="1119" y="0"/>
                    </a:lnTo>
                    <a:lnTo>
                      <a:pt x="1046" y="4"/>
                    </a:lnTo>
                    <a:lnTo>
                      <a:pt x="1038" y="27"/>
                    </a:lnTo>
                    <a:lnTo>
                      <a:pt x="1058" y="35"/>
                    </a:lnTo>
                    <a:lnTo>
                      <a:pt x="1065" y="66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5" name="Freeform 71">
                <a:extLst>
                  <a:ext uri="{FF2B5EF4-FFF2-40B4-BE49-F238E27FC236}">
                    <a16:creationId xmlns:a16="http://schemas.microsoft.com/office/drawing/2014/main" id="{A60FF4AD-4C17-C797-6B1B-22CBC161E0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1" y="631"/>
                <a:ext cx="632" cy="170"/>
              </a:xfrm>
              <a:custGeom>
                <a:avLst/>
                <a:gdLst>
                  <a:gd name="T0" fmla="*/ 1896 w 1896"/>
                  <a:gd name="T1" fmla="*/ 508 h 508"/>
                  <a:gd name="T2" fmla="*/ 1860 w 1896"/>
                  <a:gd name="T3" fmla="*/ 489 h 508"/>
                  <a:gd name="T4" fmla="*/ 1798 w 1896"/>
                  <a:gd name="T5" fmla="*/ 430 h 508"/>
                  <a:gd name="T6" fmla="*/ 1798 w 1896"/>
                  <a:gd name="T7" fmla="*/ 298 h 508"/>
                  <a:gd name="T8" fmla="*/ 1771 w 1896"/>
                  <a:gd name="T9" fmla="*/ 289 h 508"/>
                  <a:gd name="T10" fmla="*/ 1748 w 1896"/>
                  <a:gd name="T11" fmla="*/ 312 h 508"/>
                  <a:gd name="T12" fmla="*/ 1596 w 1896"/>
                  <a:gd name="T13" fmla="*/ 352 h 508"/>
                  <a:gd name="T14" fmla="*/ 1542 w 1896"/>
                  <a:gd name="T15" fmla="*/ 336 h 508"/>
                  <a:gd name="T16" fmla="*/ 1534 w 1896"/>
                  <a:gd name="T17" fmla="*/ 328 h 508"/>
                  <a:gd name="T18" fmla="*/ 1534 w 1896"/>
                  <a:gd name="T19" fmla="*/ 219 h 508"/>
                  <a:gd name="T20" fmla="*/ 1507 w 1896"/>
                  <a:gd name="T21" fmla="*/ 219 h 508"/>
                  <a:gd name="T22" fmla="*/ 1371 w 1896"/>
                  <a:gd name="T23" fmla="*/ 281 h 508"/>
                  <a:gd name="T24" fmla="*/ 1246 w 1896"/>
                  <a:gd name="T25" fmla="*/ 285 h 508"/>
                  <a:gd name="T26" fmla="*/ 1181 w 1896"/>
                  <a:gd name="T27" fmla="*/ 305 h 508"/>
                  <a:gd name="T28" fmla="*/ 1107 w 1896"/>
                  <a:gd name="T29" fmla="*/ 375 h 508"/>
                  <a:gd name="T30" fmla="*/ 1076 w 1896"/>
                  <a:gd name="T31" fmla="*/ 391 h 508"/>
                  <a:gd name="T32" fmla="*/ 1052 w 1896"/>
                  <a:gd name="T33" fmla="*/ 391 h 508"/>
                  <a:gd name="T34" fmla="*/ 1029 w 1896"/>
                  <a:gd name="T35" fmla="*/ 406 h 508"/>
                  <a:gd name="T36" fmla="*/ 998 w 1896"/>
                  <a:gd name="T37" fmla="*/ 399 h 508"/>
                  <a:gd name="T38" fmla="*/ 967 w 1896"/>
                  <a:gd name="T39" fmla="*/ 375 h 508"/>
                  <a:gd name="T40" fmla="*/ 940 w 1896"/>
                  <a:gd name="T41" fmla="*/ 391 h 508"/>
                  <a:gd name="T42" fmla="*/ 869 w 1896"/>
                  <a:gd name="T43" fmla="*/ 399 h 508"/>
                  <a:gd name="T44" fmla="*/ 815 w 1896"/>
                  <a:gd name="T45" fmla="*/ 344 h 508"/>
                  <a:gd name="T46" fmla="*/ 788 w 1896"/>
                  <a:gd name="T47" fmla="*/ 285 h 508"/>
                  <a:gd name="T48" fmla="*/ 761 w 1896"/>
                  <a:gd name="T49" fmla="*/ 265 h 508"/>
                  <a:gd name="T50" fmla="*/ 699 w 1896"/>
                  <a:gd name="T51" fmla="*/ 246 h 508"/>
                  <a:gd name="T52" fmla="*/ 656 w 1896"/>
                  <a:gd name="T53" fmla="*/ 246 h 508"/>
                  <a:gd name="T54" fmla="*/ 633 w 1896"/>
                  <a:gd name="T55" fmla="*/ 219 h 508"/>
                  <a:gd name="T56" fmla="*/ 547 w 1896"/>
                  <a:gd name="T57" fmla="*/ 298 h 508"/>
                  <a:gd name="T58" fmla="*/ 532 w 1896"/>
                  <a:gd name="T59" fmla="*/ 289 h 508"/>
                  <a:gd name="T60" fmla="*/ 536 w 1896"/>
                  <a:gd name="T61" fmla="*/ 242 h 508"/>
                  <a:gd name="T62" fmla="*/ 583 w 1896"/>
                  <a:gd name="T63" fmla="*/ 179 h 508"/>
                  <a:gd name="T64" fmla="*/ 590 w 1896"/>
                  <a:gd name="T65" fmla="*/ 132 h 508"/>
                  <a:gd name="T66" fmla="*/ 637 w 1896"/>
                  <a:gd name="T67" fmla="*/ 117 h 508"/>
                  <a:gd name="T68" fmla="*/ 661 w 1896"/>
                  <a:gd name="T69" fmla="*/ 58 h 508"/>
                  <a:gd name="T70" fmla="*/ 734 w 1896"/>
                  <a:gd name="T71" fmla="*/ 38 h 508"/>
                  <a:gd name="T72" fmla="*/ 737 w 1896"/>
                  <a:gd name="T73" fmla="*/ 23 h 508"/>
                  <a:gd name="T74" fmla="*/ 719 w 1896"/>
                  <a:gd name="T75" fmla="*/ 0 h 508"/>
                  <a:gd name="T76" fmla="*/ 629 w 1896"/>
                  <a:gd name="T77" fmla="*/ 7 h 508"/>
                  <a:gd name="T78" fmla="*/ 547 w 1896"/>
                  <a:gd name="T79" fmla="*/ 54 h 508"/>
                  <a:gd name="T80" fmla="*/ 505 w 1896"/>
                  <a:gd name="T81" fmla="*/ 97 h 508"/>
                  <a:gd name="T82" fmla="*/ 482 w 1896"/>
                  <a:gd name="T83" fmla="*/ 132 h 508"/>
                  <a:gd name="T84" fmla="*/ 447 w 1896"/>
                  <a:gd name="T85" fmla="*/ 148 h 508"/>
                  <a:gd name="T86" fmla="*/ 407 w 1896"/>
                  <a:gd name="T87" fmla="*/ 202 h 508"/>
                  <a:gd name="T88" fmla="*/ 407 w 1896"/>
                  <a:gd name="T89" fmla="*/ 226 h 508"/>
                  <a:gd name="T90" fmla="*/ 322 w 1896"/>
                  <a:gd name="T91" fmla="*/ 265 h 508"/>
                  <a:gd name="T92" fmla="*/ 279 w 1896"/>
                  <a:gd name="T93" fmla="*/ 305 h 508"/>
                  <a:gd name="T94" fmla="*/ 167 w 1896"/>
                  <a:gd name="T95" fmla="*/ 321 h 508"/>
                  <a:gd name="T96" fmla="*/ 152 w 1896"/>
                  <a:gd name="T97" fmla="*/ 336 h 508"/>
                  <a:gd name="T98" fmla="*/ 152 w 1896"/>
                  <a:gd name="T99" fmla="*/ 352 h 508"/>
                  <a:gd name="T100" fmla="*/ 85 w 1896"/>
                  <a:gd name="T101" fmla="*/ 399 h 508"/>
                  <a:gd name="T102" fmla="*/ 34 w 1896"/>
                  <a:gd name="T103" fmla="*/ 410 h 508"/>
                  <a:gd name="T104" fmla="*/ 0 w 1896"/>
                  <a:gd name="T105" fmla="*/ 430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896" h="508">
                    <a:moveTo>
                      <a:pt x="1896" y="508"/>
                    </a:moveTo>
                    <a:lnTo>
                      <a:pt x="1860" y="489"/>
                    </a:lnTo>
                    <a:lnTo>
                      <a:pt x="1798" y="430"/>
                    </a:lnTo>
                    <a:lnTo>
                      <a:pt x="1798" y="298"/>
                    </a:lnTo>
                    <a:lnTo>
                      <a:pt x="1771" y="289"/>
                    </a:lnTo>
                    <a:lnTo>
                      <a:pt x="1748" y="312"/>
                    </a:lnTo>
                    <a:lnTo>
                      <a:pt x="1596" y="352"/>
                    </a:lnTo>
                    <a:lnTo>
                      <a:pt x="1542" y="336"/>
                    </a:lnTo>
                    <a:lnTo>
                      <a:pt x="1534" y="328"/>
                    </a:lnTo>
                    <a:lnTo>
                      <a:pt x="1534" y="219"/>
                    </a:lnTo>
                    <a:lnTo>
                      <a:pt x="1507" y="219"/>
                    </a:lnTo>
                    <a:lnTo>
                      <a:pt x="1371" y="281"/>
                    </a:lnTo>
                    <a:lnTo>
                      <a:pt x="1246" y="285"/>
                    </a:lnTo>
                    <a:lnTo>
                      <a:pt x="1181" y="305"/>
                    </a:lnTo>
                    <a:lnTo>
                      <a:pt x="1107" y="375"/>
                    </a:lnTo>
                    <a:lnTo>
                      <a:pt x="1076" y="391"/>
                    </a:lnTo>
                    <a:lnTo>
                      <a:pt x="1052" y="391"/>
                    </a:lnTo>
                    <a:lnTo>
                      <a:pt x="1029" y="406"/>
                    </a:lnTo>
                    <a:lnTo>
                      <a:pt x="998" y="399"/>
                    </a:lnTo>
                    <a:lnTo>
                      <a:pt x="967" y="375"/>
                    </a:lnTo>
                    <a:lnTo>
                      <a:pt x="940" y="391"/>
                    </a:lnTo>
                    <a:lnTo>
                      <a:pt x="869" y="399"/>
                    </a:lnTo>
                    <a:lnTo>
                      <a:pt x="815" y="344"/>
                    </a:lnTo>
                    <a:lnTo>
                      <a:pt x="788" y="285"/>
                    </a:lnTo>
                    <a:lnTo>
                      <a:pt x="761" y="265"/>
                    </a:lnTo>
                    <a:lnTo>
                      <a:pt x="699" y="246"/>
                    </a:lnTo>
                    <a:lnTo>
                      <a:pt x="656" y="246"/>
                    </a:lnTo>
                    <a:lnTo>
                      <a:pt x="633" y="219"/>
                    </a:lnTo>
                    <a:lnTo>
                      <a:pt x="547" y="298"/>
                    </a:lnTo>
                    <a:lnTo>
                      <a:pt x="532" y="289"/>
                    </a:lnTo>
                    <a:lnTo>
                      <a:pt x="536" y="242"/>
                    </a:lnTo>
                    <a:lnTo>
                      <a:pt x="583" y="179"/>
                    </a:lnTo>
                    <a:lnTo>
                      <a:pt x="590" y="132"/>
                    </a:lnTo>
                    <a:lnTo>
                      <a:pt x="637" y="117"/>
                    </a:lnTo>
                    <a:lnTo>
                      <a:pt x="661" y="58"/>
                    </a:lnTo>
                    <a:lnTo>
                      <a:pt x="734" y="38"/>
                    </a:lnTo>
                    <a:lnTo>
                      <a:pt x="737" y="23"/>
                    </a:lnTo>
                    <a:lnTo>
                      <a:pt x="719" y="0"/>
                    </a:lnTo>
                    <a:lnTo>
                      <a:pt x="629" y="7"/>
                    </a:lnTo>
                    <a:lnTo>
                      <a:pt x="547" y="54"/>
                    </a:lnTo>
                    <a:lnTo>
                      <a:pt x="505" y="97"/>
                    </a:lnTo>
                    <a:lnTo>
                      <a:pt x="482" y="132"/>
                    </a:lnTo>
                    <a:lnTo>
                      <a:pt x="447" y="148"/>
                    </a:lnTo>
                    <a:lnTo>
                      <a:pt x="407" y="202"/>
                    </a:lnTo>
                    <a:lnTo>
                      <a:pt x="407" y="226"/>
                    </a:lnTo>
                    <a:lnTo>
                      <a:pt x="322" y="265"/>
                    </a:lnTo>
                    <a:lnTo>
                      <a:pt x="279" y="305"/>
                    </a:lnTo>
                    <a:lnTo>
                      <a:pt x="167" y="321"/>
                    </a:lnTo>
                    <a:lnTo>
                      <a:pt x="152" y="336"/>
                    </a:lnTo>
                    <a:lnTo>
                      <a:pt x="152" y="352"/>
                    </a:lnTo>
                    <a:lnTo>
                      <a:pt x="85" y="399"/>
                    </a:lnTo>
                    <a:lnTo>
                      <a:pt x="34" y="410"/>
                    </a:lnTo>
                    <a:lnTo>
                      <a:pt x="0" y="43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6" name="Line 72">
                <a:extLst>
                  <a:ext uri="{FF2B5EF4-FFF2-40B4-BE49-F238E27FC236}">
                    <a16:creationId xmlns:a16="http://schemas.microsoft.com/office/drawing/2014/main" id="{DD0E384A-48D2-C613-F3ED-E3DBD2C701E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123" y="801"/>
                <a:ext cx="9" cy="0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7" name="Freeform 73">
                <a:extLst>
                  <a:ext uri="{FF2B5EF4-FFF2-40B4-BE49-F238E27FC236}">
                    <a16:creationId xmlns:a16="http://schemas.microsoft.com/office/drawing/2014/main" id="{8E9EB9CF-9E24-658B-B1B3-E051BD70B4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7" y="927"/>
                <a:ext cx="96" cy="396"/>
              </a:xfrm>
              <a:custGeom>
                <a:avLst/>
                <a:gdLst>
                  <a:gd name="T0" fmla="*/ 149 w 288"/>
                  <a:gd name="T1" fmla="*/ 1187 h 1187"/>
                  <a:gd name="T2" fmla="*/ 149 w 288"/>
                  <a:gd name="T3" fmla="*/ 1109 h 1187"/>
                  <a:gd name="T4" fmla="*/ 118 w 288"/>
                  <a:gd name="T5" fmla="*/ 1023 h 1187"/>
                  <a:gd name="T6" fmla="*/ 105 w 288"/>
                  <a:gd name="T7" fmla="*/ 909 h 1187"/>
                  <a:gd name="T8" fmla="*/ 87 w 288"/>
                  <a:gd name="T9" fmla="*/ 862 h 1187"/>
                  <a:gd name="T10" fmla="*/ 118 w 288"/>
                  <a:gd name="T11" fmla="*/ 748 h 1187"/>
                  <a:gd name="T12" fmla="*/ 149 w 288"/>
                  <a:gd name="T13" fmla="*/ 698 h 1187"/>
                  <a:gd name="T14" fmla="*/ 121 w 288"/>
                  <a:gd name="T15" fmla="*/ 568 h 1187"/>
                  <a:gd name="T16" fmla="*/ 132 w 288"/>
                  <a:gd name="T17" fmla="*/ 532 h 1187"/>
                  <a:gd name="T18" fmla="*/ 168 w 288"/>
                  <a:gd name="T19" fmla="*/ 485 h 1187"/>
                  <a:gd name="T20" fmla="*/ 172 w 288"/>
                  <a:gd name="T21" fmla="*/ 435 h 1187"/>
                  <a:gd name="T22" fmla="*/ 156 w 288"/>
                  <a:gd name="T23" fmla="*/ 411 h 1187"/>
                  <a:gd name="T24" fmla="*/ 179 w 288"/>
                  <a:gd name="T25" fmla="*/ 298 h 1187"/>
                  <a:gd name="T26" fmla="*/ 284 w 288"/>
                  <a:gd name="T27" fmla="*/ 63 h 1187"/>
                  <a:gd name="T28" fmla="*/ 288 w 288"/>
                  <a:gd name="T29" fmla="*/ 20 h 1187"/>
                  <a:gd name="T30" fmla="*/ 281 w 288"/>
                  <a:gd name="T31" fmla="*/ 0 h 1187"/>
                  <a:gd name="T32" fmla="*/ 265 w 288"/>
                  <a:gd name="T33" fmla="*/ 12 h 1187"/>
                  <a:gd name="T34" fmla="*/ 132 w 288"/>
                  <a:gd name="T35" fmla="*/ 207 h 1187"/>
                  <a:gd name="T36" fmla="*/ 98 w 288"/>
                  <a:gd name="T37" fmla="*/ 243 h 1187"/>
                  <a:gd name="T38" fmla="*/ 82 w 288"/>
                  <a:gd name="T39" fmla="*/ 283 h 1187"/>
                  <a:gd name="T40" fmla="*/ 55 w 288"/>
                  <a:gd name="T41" fmla="*/ 298 h 1187"/>
                  <a:gd name="T42" fmla="*/ 32 w 288"/>
                  <a:gd name="T43" fmla="*/ 337 h 1187"/>
                  <a:gd name="T44" fmla="*/ 5 w 288"/>
                  <a:gd name="T45" fmla="*/ 330 h 1187"/>
                  <a:gd name="T46" fmla="*/ 0 w 288"/>
                  <a:gd name="T47" fmla="*/ 298 h 1187"/>
                  <a:gd name="T48" fmla="*/ 27 w 288"/>
                  <a:gd name="T49" fmla="*/ 251 h 1187"/>
                  <a:gd name="T50" fmla="*/ 67 w 288"/>
                  <a:gd name="T51" fmla="*/ 161 h 1187"/>
                  <a:gd name="T52" fmla="*/ 102 w 288"/>
                  <a:gd name="T53" fmla="*/ 130 h 1187"/>
                  <a:gd name="T54" fmla="*/ 120 w 288"/>
                  <a:gd name="T55" fmla="*/ 90 h 1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88" h="1187">
                    <a:moveTo>
                      <a:pt x="149" y="1187"/>
                    </a:moveTo>
                    <a:lnTo>
                      <a:pt x="149" y="1109"/>
                    </a:lnTo>
                    <a:lnTo>
                      <a:pt x="118" y="1023"/>
                    </a:lnTo>
                    <a:lnTo>
                      <a:pt x="105" y="909"/>
                    </a:lnTo>
                    <a:lnTo>
                      <a:pt x="87" y="862"/>
                    </a:lnTo>
                    <a:lnTo>
                      <a:pt x="118" y="748"/>
                    </a:lnTo>
                    <a:lnTo>
                      <a:pt x="149" y="698"/>
                    </a:lnTo>
                    <a:lnTo>
                      <a:pt x="121" y="568"/>
                    </a:lnTo>
                    <a:lnTo>
                      <a:pt x="132" y="532"/>
                    </a:lnTo>
                    <a:lnTo>
                      <a:pt x="168" y="485"/>
                    </a:lnTo>
                    <a:lnTo>
                      <a:pt x="172" y="435"/>
                    </a:lnTo>
                    <a:lnTo>
                      <a:pt x="156" y="411"/>
                    </a:lnTo>
                    <a:lnTo>
                      <a:pt x="179" y="298"/>
                    </a:lnTo>
                    <a:lnTo>
                      <a:pt x="284" y="63"/>
                    </a:lnTo>
                    <a:lnTo>
                      <a:pt x="288" y="20"/>
                    </a:lnTo>
                    <a:lnTo>
                      <a:pt x="281" y="0"/>
                    </a:lnTo>
                    <a:lnTo>
                      <a:pt x="265" y="12"/>
                    </a:lnTo>
                    <a:lnTo>
                      <a:pt x="132" y="207"/>
                    </a:lnTo>
                    <a:lnTo>
                      <a:pt x="98" y="243"/>
                    </a:lnTo>
                    <a:lnTo>
                      <a:pt x="82" y="283"/>
                    </a:lnTo>
                    <a:lnTo>
                      <a:pt x="55" y="298"/>
                    </a:lnTo>
                    <a:lnTo>
                      <a:pt x="32" y="337"/>
                    </a:lnTo>
                    <a:lnTo>
                      <a:pt x="5" y="330"/>
                    </a:lnTo>
                    <a:lnTo>
                      <a:pt x="0" y="298"/>
                    </a:lnTo>
                    <a:lnTo>
                      <a:pt x="27" y="251"/>
                    </a:lnTo>
                    <a:lnTo>
                      <a:pt x="67" y="161"/>
                    </a:lnTo>
                    <a:lnTo>
                      <a:pt x="102" y="130"/>
                    </a:lnTo>
                    <a:lnTo>
                      <a:pt x="120" y="9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8" name="Freeform 74">
                <a:extLst>
                  <a:ext uri="{FF2B5EF4-FFF2-40B4-BE49-F238E27FC236}">
                    <a16:creationId xmlns:a16="http://schemas.microsoft.com/office/drawing/2014/main" id="{552CDF33-F04B-12D8-82BE-1F7B1A0365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6" y="838"/>
                <a:ext cx="425" cy="579"/>
              </a:xfrm>
              <a:custGeom>
                <a:avLst/>
                <a:gdLst>
                  <a:gd name="T0" fmla="*/ 1038 w 1274"/>
                  <a:gd name="T1" fmla="*/ 1620 h 1738"/>
                  <a:gd name="T2" fmla="*/ 1080 w 1274"/>
                  <a:gd name="T3" fmla="*/ 1519 h 1738"/>
                  <a:gd name="T4" fmla="*/ 1115 w 1274"/>
                  <a:gd name="T5" fmla="*/ 1393 h 1738"/>
                  <a:gd name="T6" fmla="*/ 1165 w 1274"/>
                  <a:gd name="T7" fmla="*/ 1355 h 1738"/>
                  <a:gd name="T8" fmla="*/ 1201 w 1274"/>
                  <a:gd name="T9" fmla="*/ 1229 h 1738"/>
                  <a:gd name="T10" fmla="*/ 1220 w 1274"/>
                  <a:gd name="T11" fmla="*/ 1252 h 1738"/>
                  <a:gd name="T12" fmla="*/ 1274 w 1274"/>
                  <a:gd name="T13" fmla="*/ 1241 h 1738"/>
                  <a:gd name="T14" fmla="*/ 1205 w 1274"/>
                  <a:gd name="T15" fmla="*/ 900 h 1738"/>
                  <a:gd name="T16" fmla="*/ 1120 w 1274"/>
                  <a:gd name="T17" fmla="*/ 669 h 1738"/>
                  <a:gd name="T18" fmla="*/ 968 w 1274"/>
                  <a:gd name="T19" fmla="*/ 689 h 1738"/>
                  <a:gd name="T20" fmla="*/ 879 w 1274"/>
                  <a:gd name="T21" fmla="*/ 857 h 1738"/>
                  <a:gd name="T22" fmla="*/ 828 w 1274"/>
                  <a:gd name="T23" fmla="*/ 857 h 1738"/>
                  <a:gd name="T24" fmla="*/ 792 w 1274"/>
                  <a:gd name="T25" fmla="*/ 830 h 1738"/>
                  <a:gd name="T26" fmla="*/ 784 w 1274"/>
                  <a:gd name="T27" fmla="*/ 820 h 1738"/>
                  <a:gd name="T28" fmla="*/ 781 w 1274"/>
                  <a:gd name="T29" fmla="*/ 809 h 1738"/>
                  <a:gd name="T30" fmla="*/ 782 w 1274"/>
                  <a:gd name="T31" fmla="*/ 794 h 1738"/>
                  <a:gd name="T32" fmla="*/ 785 w 1274"/>
                  <a:gd name="T33" fmla="*/ 770 h 1738"/>
                  <a:gd name="T34" fmla="*/ 790 w 1274"/>
                  <a:gd name="T35" fmla="*/ 738 h 1738"/>
                  <a:gd name="T36" fmla="*/ 855 w 1274"/>
                  <a:gd name="T37" fmla="*/ 693 h 1738"/>
                  <a:gd name="T38" fmla="*/ 929 w 1274"/>
                  <a:gd name="T39" fmla="*/ 552 h 1738"/>
                  <a:gd name="T40" fmla="*/ 894 w 1274"/>
                  <a:gd name="T41" fmla="*/ 316 h 1738"/>
                  <a:gd name="T42" fmla="*/ 852 w 1274"/>
                  <a:gd name="T43" fmla="*/ 262 h 1738"/>
                  <a:gd name="T44" fmla="*/ 897 w 1274"/>
                  <a:gd name="T45" fmla="*/ 254 h 1738"/>
                  <a:gd name="T46" fmla="*/ 855 w 1274"/>
                  <a:gd name="T47" fmla="*/ 179 h 1738"/>
                  <a:gd name="T48" fmla="*/ 781 w 1274"/>
                  <a:gd name="T49" fmla="*/ 132 h 1738"/>
                  <a:gd name="T50" fmla="*/ 595 w 1274"/>
                  <a:gd name="T51" fmla="*/ 38 h 1738"/>
                  <a:gd name="T52" fmla="*/ 529 w 1274"/>
                  <a:gd name="T53" fmla="*/ 50 h 1738"/>
                  <a:gd name="T54" fmla="*/ 451 w 1274"/>
                  <a:gd name="T55" fmla="*/ 0 h 1738"/>
                  <a:gd name="T56" fmla="*/ 343 w 1274"/>
                  <a:gd name="T57" fmla="*/ 74 h 1738"/>
                  <a:gd name="T58" fmla="*/ 408 w 1274"/>
                  <a:gd name="T59" fmla="*/ 155 h 1738"/>
                  <a:gd name="T60" fmla="*/ 366 w 1274"/>
                  <a:gd name="T61" fmla="*/ 187 h 1738"/>
                  <a:gd name="T62" fmla="*/ 292 w 1274"/>
                  <a:gd name="T63" fmla="*/ 231 h 1738"/>
                  <a:gd name="T64" fmla="*/ 292 w 1274"/>
                  <a:gd name="T65" fmla="*/ 301 h 1738"/>
                  <a:gd name="T66" fmla="*/ 230 w 1274"/>
                  <a:gd name="T67" fmla="*/ 442 h 1738"/>
                  <a:gd name="T68" fmla="*/ 218 w 1274"/>
                  <a:gd name="T69" fmla="*/ 359 h 1738"/>
                  <a:gd name="T70" fmla="*/ 257 w 1274"/>
                  <a:gd name="T71" fmla="*/ 269 h 1738"/>
                  <a:gd name="T72" fmla="*/ 203 w 1274"/>
                  <a:gd name="T73" fmla="*/ 269 h 1738"/>
                  <a:gd name="T74" fmla="*/ 133 w 1274"/>
                  <a:gd name="T75" fmla="*/ 371 h 1738"/>
                  <a:gd name="T76" fmla="*/ 94 w 1274"/>
                  <a:gd name="T77" fmla="*/ 426 h 1738"/>
                  <a:gd name="T78" fmla="*/ 94 w 1274"/>
                  <a:gd name="T79" fmla="*/ 489 h 1738"/>
                  <a:gd name="T80" fmla="*/ 55 w 1274"/>
                  <a:gd name="T81" fmla="*/ 520 h 1738"/>
                  <a:gd name="T82" fmla="*/ 47 w 1274"/>
                  <a:gd name="T83" fmla="*/ 684 h 1738"/>
                  <a:gd name="T84" fmla="*/ 28 w 1274"/>
                  <a:gd name="T85" fmla="*/ 849 h 1738"/>
                  <a:gd name="T86" fmla="*/ 16 w 1274"/>
                  <a:gd name="T87" fmla="*/ 931 h 1738"/>
                  <a:gd name="T88" fmla="*/ 133 w 1274"/>
                  <a:gd name="T89" fmla="*/ 1221 h 1738"/>
                  <a:gd name="T90" fmla="*/ 125 w 1274"/>
                  <a:gd name="T91" fmla="*/ 1515 h 1738"/>
                  <a:gd name="T92" fmla="*/ 74 w 1274"/>
                  <a:gd name="T93" fmla="*/ 1667 h 1738"/>
                  <a:gd name="T94" fmla="*/ 0 w 1274"/>
                  <a:gd name="T95" fmla="*/ 1738 h 17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274" h="1738">
                    <a:moveTo>
                      <a:pt x="1060" y="1636"/>
                    </a:moveTo>
                    <a:lnTo>
                      <a:pt x="1038" y="1620"/>
                    </a:lnTo>
                    <a:lnTo>
                      <a:pt x="1042" y="1589"/>
                    </a:lnTo>
                    <a:lnTo>
                      <a:pt x="1080" y="1519"/>
                    </a:lnTo>
                    <a:lnTo>
                      <a:pt x="1120" y="1487"/>
                    </a:lnTo>
                    <a:lnTo>
                      <a:pt x="1115" y="1393"/>
                    </a:lnTo>
                    <a:lnTo>
                      <a:pt x="1147" y="1362"/>
                    </a:lnTo>
                    <a:lnTo>
                      <a:pt x="1165" y="1355"/>
                    </a:lnTo>
                    <a:lnTo>
                      <a:pt x="1169" y="1288"/>
                    </a:lnTo>
                    <a:lnTo>
                      <a:pt x="1201" y="1229"/>
                    </a:lnTo>
                    <a:lnTo>
                      <a:pt x="1220" y="1241"/>
                    </a:lnTo>
                    <a:lnTo>
                      <a:pt x="1220" y="1252"/>
                    </a:lnTo>
                    <a:lnTo>
                      <a:pt x="1236" y="1256"/>
                    </a:lnTo>
                    <a:lnTo>
                      <a:pt x="1274" y="1241"/>
                    </a:lnTo>
                    <a:lnTo>
                      <a:pt x="1267" y="1057"/>
                    </a:lnTo>
                    <a:lnTo>
                      <a:pt x="1205" y="900"/>
                    </a:lnTo>
                    <a:lnTo>
                      <a:pt x="1165" y="727"/>
                    </a:lnTo>
                    <a:lnTo>
                      <a:pt x="1120" y="669"/>
                    </a:lnTo>
                    <a:lnTo>
                      <a:pt x="1069" y="633"/>
                    </a:lnTo>
                    <a:lnTo>
                      <a:pt x="968" y="689"/>
                    </a:lnTo>
                    <a:lnTo>
                      <a:pt x="929" y="786"/>
                    </a:lnTo>
                    <a:lnTo>
                      <a:pt x="879" y="857"/>
                    </a:lnTo>
                    <a:lnTo>
                      <a:pt x="855" y="864"/>
                    </a:lnTo>
                    <a:lnTo>
                      <a:pt x="828" y="857"/>
                    </a:lnTo>
                    <a:lnTo>
                      <a:pt x="807" y="841"/>
                    </a:lnTo>
                    <a:lnTo>
                      <a:pt x="792" y="830"/>
                    </a:lnTo>
                    <a:lnTo>
                      <a:pt x="786" y="824"/>
                    </a:lnTo>
                    <a:lnTo>
                      <a:pt x="784" y="820"/>
                    </a:lnTo>
                    <a:lnTo>
                      <a:pt x="781" y="814"/>
                    </a:lnTo>
                    <a:lnTo>
                      <a:pt x="781" y="809"/>
                    </a:lnTo>
                    <a:lnTo>
                      <a:pt x="782" y="803"/>
                    </a:lnTo>
                    <a:lnTo>
                      <a:pt x="782" y="794"/>
                    </a:lnTo>
                    <a:lnTo>
                      <a:pt x="785" y="784"/>
                    </a:lnTo>
                    <a:lnTo>
                      <a:pt x="785" y="770"/>
                    </a:lnTo>
                    <a:lnTo>
                      <a:pt x="787" y="756"/>
                    </a:lnTo>
                    <a:lnTo>
                      <a:pt x="790" y="738"/>
                    </a:lnTo>
                    <a:lnTo>
                      <a:pt x="792" y="720"/>
                    </a:lnTo>
                    <a:lnTo>
                      <a:pt x="855" y="693"/>
                    </a:lnTo>
                    <a:lnTo>
                      <a:pt x="882" y="583"/>
                    </a:lnTo>
                    <a:lnTo>
                      <a:pt x="929" y="552"/>
                    </a:lnTo>
                    <a:lnTo>
                      <a:pt x="921" y="359"/>
                    </a:lnTo>
                    <a:lnTo>
                      <a:pt x="894" y="316"/>
                    </a:lnTo>
                    <a:lnTo>
                      <a:pt x="866" y="301"/>
                    </a:lnTo>
                    <a:lnTo>
                      <a:pt x="852" y="262"/>
                    </a:lnTo>
                    <a:lnTo>
                      <a:pt x="866" y="245"/>
                    </a:lnTo>
                    <a:lnTo>
                      <a:pt x="897" y="254"/>
                    </a:lnTo>
                    <a:lnTo>
                      <a:pt x="902" y="222"/>
                    </a:lnTo>
                    <a:lnTo>
                      <a:pt x="855" y="179"/>
                    </a:lnTo>
                    <a:lnTo>
                      <a:pt x="832" y="132"/>
                    </a:lnTo>
                    <a:lnTo>
                      <a:pt x="781" y="132"/>
                    </a:lnTo>
                    <a:lnTo>
                      <a:pt x="696" y="101"/>
                    </a:lnTo>
                    <a:lnTo>
                      <a:pt x="595" y="38"/>
                    </a:lnTo>
                    <a:lnTo>
                      <a:pt x="540" y="38"/>
                    </a:lnTo>
                    <a:lnTo>
                      <a:pt x="529" y="50"/>
                    </a:lnTo>
                    <a:lnTo>
                      <a:pt x="509" y="42"/>
                    </a:lnTo>
                    <a:lnTo>
                      <a:pt x="451" y="0"/>
                    </a:lnTo>
                    <a:lnTo>
                      <a:pt x="397" y="31"/>
                    </a:lnTo>
                    <a:lnTo>
                      <a:pt x="343" y="74"/>
                    </a:lnTo>
                    <a:lnTo>
                      <a:pt x="350" y="144"/>
                    </a:lnTo>
                    <a:lnTo>
                      <a:pt x="408" y="155"/>
                    </a:lnTo>
                    <a:lnTo>
                      <a:pt x="417" y="171"/>
                    </a:lnTo>
                    <a:lnTo>
                      <a:pt x="366" y="187"/>
                    </a:lnTo>
                    <a:lnTo>
                      <a:pt x="319" y="195"/>
                    </a:lnTo>
                    <a:lnTo>
                      <a:pt x="292" y="231"/>
                    </a:lnTo>
                    <a:lnTo>
                      <a:pt x="285" y="269"/>
                    </a:lnTo>
                    <a:lnTo>
                      <a:pt x="292" y="301"/>
                    </a:lnTo>
                    <a:lnTo>
                      <a:pt x="296" y="402"/>
                    </a:lnTo>
                    <a:lnTo>
                      <a:pt x="230" y="442"/>
                    </a:lnTo>
                    <a:lnTo>
                      <a:pt x="218" y="442"/>
                    </a:lnTo>
                    <a:lnTo>
                      <a:pt x="218" y="359"/>
                    </a:lnTo>
                    <a:lnTo>
                      <a:pt x="241" y="316"/>
                    </a:lnTo>
                    <a:lnTo>
                      <a:pt x="257" y="269"/>
                    </a:lnTo>
                    <a:lnTo>
                      <a:pt x="241" y="254"/>
                    </a:lnTo>
                    <a:lnTo>
                      <a:pt x="203" y="269"/>
                    </a:lnTo>
                    <a:lnTo>
                      <a:pt x="183" y="348"/>
                    </a:lnTo>
                    <a:lnTo>
                      <a:pt x="133" y="371"/>
                    </a:lnTo>
                    <a:lnTo>
                      <a:pt x="98" y="406"/>
                    </a:lnTo>
                    <a:lnTo>
                      <a:pt x="94" y="426"/>
                    </a:lnTo>
                    <a:lnTo>
                      <a:pt x="109" y="442"/>
                    </a:lnTo>
                    <a:lnTo>
                      <a:pt x="94" y="489"/>
                    </a:lnTo>
                    <a:lnTo>
                      <a:pt x="55" y="496"/>
                    </a:lnTo>
                    <a:lnTo>
                      <a:pt x="55" y="520"/>
                    </a:lnTo>
                    <a:lnTo>
                      <a:pt x="71" y="567"/>
                    </a:lnTo>
                    <a:lnTo>
                      <a:pt x="47" y="684"/>
                    </a:lnTo>
                    <a:lnTo>
                      <a:pt x="16" y="759"/>
                    </a:lnTo>
                    <a:lnTo>
                      <a:pt x="28" y="849"/>
                    </a:lnTo>
                    <a:lnTo>
                      <a:pt x="40" y="873"/>
                    </a:lnTo>
                    <a:lnTo>
                      <a:pt x="16" y="931"/>
                    </a:lnTo>
                    <a:lnTo>
                      <a:pt x="8" y="982"/>
                    </a:lnTo>
                    <a:lnTo>
                      <a:pt x="133" y="1221"/>
                    </a:lnTo>
                    <a:lnTo>
                      <a:pt x="160" y="1311"/>
                    </a:lnTo>
                    <a:lnTo>
                      <a:pt x="125" y="1515"/>
                    </a:lnTo>
                    <a:lnTo>
                      <a:pt x="78" y="1613"/>
                    </a:lnTo>
                    <a:lnTo>
                      <a:pt x="74" y="1667"/>
                    </a:lnTo>
                    <a:lnTo>
                      <a:pt x="16" y="1726"/>
                    </a:lnTo>
                    <a:lnTo>
                      <a:pt x="0" y="1738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09" name="Freeform 75">
                <a:extLst>
                  <a:ext uri="{FF2B5EF4-FFF2-40B4-BE49-F238E27FC236}">
                    <a16:creationId xmlns:a16="http://schemas.microsoft.com/office/drawing/2014/main" id="{34DC4D27-01FA-5570-B89A-D6EF4936C7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1" y="775"/>
                <a:ext cx="286" cy="182"/>
              </a:xfrm>
              <a:custGeom>
                <a:avLst/>
                <a:gdLst>
                  <a:gd name="T0" fmla="*/ 0 w 858"/>
                  <a:gd name="T1" fmla="*/ 0 h 548"/>
                  <a:gd name="T2" fmla="*/ 81 w 858"/>
                  <a:gd name="T3" fmla="*/ 102 h 548"/>
                  <a:gd name="T4" fmla="*/ 393 w 858"/>
                  <a:gd name="T5" fmla="*/ 169 h 548"/>
                  <a:gd name="T6" fmla="*/ 438 w 858"/>
                  <a:gd name="T7" fmla="*/ 189 h 548"/>
                  <a:gd name="T8" fmla="*/ 675 w 858"/>
                  <a:gd name="T9" fmla="*/ 243 h 548"/>
                  <a:gd name="T10" fmla="*/ 703 w 858"/>
                  <a:gd name="T11" fmla="*/ 286 h 548"/>
                  <a:gd name="T12" fmla="*/ 773 w 858"/>
                  <a:gd name="T13" fmla="*/ 306 h 548"/>
                  <a:gd name="T14" fmla="*/ 800 w 858"/>
                  <a:gd name="T15" fmla="*/ 505 h 548"/>
                  <a:gd name="T16" fmla="*/ 827 w 858"/>
                  <a:gd name="T17" fmla="*/ 528 h 548"/>
                  <a:gd name="T18" fmla="*/ 858 w 858"/>
                  <a:gd name="T19" fmla="*/ 544 h 548"/>
                  <a:gd name="T20" fmla="*/ 857 w 858"/>
                  <a:gd name="T21" fmla="*/ 548 h 5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58" h="548">
                    <a:moveTo>
                      <a:pt x="0" y="0"/>
                    </a:moveTo>
                    <a:lnTo>
                      <a:pt x="81" y="102"/>
                    </a:lnTo>
                    <a:lnTo>
                      <a:pt x="393" y="169"/>
                    </a:lnTo>
                    <a:lnTo>
                      <a:pt x="438" y="189"/>
                    </a:lnTo>
                    <a:lnTo>
                      <a:pt x="675" y="243"/>
                    </a:lnTo>
                    <a:lnTo>
                      <a:pt x="703" y="286"/>
                    </a:lnTo>
                    <a:lnTo>
                      <a:pt x="773" y="306"/>
                    </a:lnTo>
                    <a:lnTo>
                      <a:pt x="800" y="505"/>
                    </a:lnTo>
                    <a:lnTo>
                      <a:pt x="827" y="528"/>
                    </a:lnTo>
                    <a:lnTo>
                      <a:pt x="858" y="544"/>
                    </a:lnTo>
                    <a:lnTo>
                      <a:pt x="857" y="548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0" name="Freeform 76">
                <a:extLst>
                  <a:ext uri="{FF2B5EF4-FFF2-40B4-BE49-F238E27FC236}">
                    <a16:creationId xmlns:a16="http://schemas.microsoft.com/office/drawing/2014/main" id="{B3F79CFF-99AA-C3D9-4778-D29978D670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9" y="1341"/>
                <a:ext cx="122" cy="308"/>
              </a:xfrm>
              <a:custGeom>
                <a:avLst/>
                <a:gdLst>
                  <a:gd name="T0" fmla="*/ 0 w 367"/>
                  <a:gd name="T1" fmla="*/ 924 h 925"/>
                  <a:gd name="T2" fmla="*/ 1 w 367"/>
                  <a:gd name="T3" fmla="*/ 925 h 925"/>
                  <a:gd name="T4" fmla="*/ 4 w 367"/>
                  <a:gd name="T5" fmla="*/ 923 h 925"/>
                  <a:gd name="T6" fmla="*/ 36 w 367"/>
                  <a:gd name="T7" fmla="*/ 890 h 925"/>
                  <a:gd name="T8" fmla="*/ 32 w 367"/>
                  <a:gd name="T9" fmla="*/ 855 h 925"/>
                  <a:gd name="T10" fmla="*/ 36 w 367"/>
                  <a:gd name="T11" fmla="*/ 827 h 925"/>
                  <a:gd name="T12" fmla="*/ 68 w 367"/>
                  <a:gd name="T13" fmla="*/ 803 h 925"/>
                  <a:gd name="T14" fmla="*/ 99 w 367"/>
                  <a:gd name="T15" fmla="*/ 796 h 925"/>
                  <a:gd name="T16" fmla="*/ 99 w 367"/>
                  <a:gd name="T17" fmla="*/ 745 h 925"/>
                  <a:gd name="T18" fmla="*/ 114 w 367"/>
                  <a:gd name="T19" fmla="*/ 713 h 925"/>
                  <a:gd name="T20" fmla="*/ 149 w 367"/>
                  <a:gd name="T21" fmla="*/ 682 h 925"/>
                  <a:gd name="T22" fmla="*/ 153 w 367"/>
                  <a:gd name="T23" fmla="*/ 608 h 925"/>
                  <a:gd name="T24" fmla="*/ 119 w 367"/>
                  <a:gd name="T25" fmla="*/ 576 h 925"/>
                  <a:gd name="T26" fmla="*/ 102 w 367"/>
                  <a:gd name="T27" fmla="*/ 549 h 925"/>
                  <a:gd name="T28" fmla="*/ 130 w 367"/>
                  <a:gd name="T29" fmla="*/ 475 h 925"/>
                  <a:gd name="T30" fmla="*/ 266 w 367"/>
                  <a:gd name="T31" fmla="*/ 435 h 925"/>
                  <a:gd name="T32" fmla="*/ 309 w 367"/>
                  <a:gd name="T33" fmla="*/ 400 h 925"/>
                  <a:gd name="T34" fmla="*/ 320 w 367"/>
                  <a:gd name="T35" fmla="*/ 354 h 925"/>
                  <a:gd name="T36" fmla="*/ 355 w 367"/>
                  <a:gd name="T37" fmla="*/ 283 h 925"/>
                  <a:gd name="T38" fmla="*/ 367 w 367"/>
                  <a:gd name="T39" fmla="*/ 220 h 925"/>
                  <a:gd name="T40" fmla="*/ 355 w 367"/>
                  <a:gd name="T41" fmla="*/ 177 h 925"/>
                  <a:gd name="T42" fmla="*/ 282 w 367"/>
                  <a:gd name="T43" fmla="*/ 110 h 925"/>
                  <a:gd name="T44" fmla="*/ 273 w 367"/>
                  <a:gd name="T45" fmla="*/ 76 h 925"/>
                  <a:gd name="T46" fmla="*/ 254 w 367"/>
                  <a:gd name="T47" fmla="*/ 56 h 925"/>
                  <a:gd name="T48" fmla="*/ 211 w 367"/>
                  <a:gd name="T49" fmla="*/ 40 h 925"/>
                  <a:gd name="T50" fmla="*/ 211 w 367"/>
                  <a:gd name="T51" fmla="*/ 5 h 925"/>
                  <a:gd name="T52" fmla="*/ 209 w 367"/>
                  <a:gd name="T53" fmla="*/ 0 h 9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67" h="925">
                    <a:moveTo>
                      <a:pt x="0" y="924"/>
                    </a:moveTo>
                    <a:lnTo>
                      <a:pt x="1" y="925"/>
                    </a:lnTo>
                    <a:lnTo>
                      <a:pt x="4" y="923"/>
                    </a:lnTo>
                    <a:lnTo>
                      <a:pt x="36" y="890"/>
                    </a:lnTo>
                    <a:lnTo>
                      <a:pt x="32" y="855"/>
                    </a:lnTo>
                    <a:lnTo>
                      <a:pt x="36" y="827"/>
                    </a:lnTo>
                    <a:lnTo>
                      <a:pt x="68" y="803"/>
                    </a:lnTo>
                    <a:lnTo>
                      <a:pt x="99" y="796"/>
                    </a:lnTo>
                    <a:lnTo>
                      <a:pt x="99" y="745"/>
                    </a:lnTo>
                    <a:lnTo>
                      <a:pt x="114" y="713"/>
                    </a:lnTo>
                    <a:lnTo>
                      <a:pt x="149" y="682"/>
                    </a:lnTo>
                    <a:lnTo>
                      <a:pt x="153" y="608"/>
                    </a:lnTo>
                    <a:lnTo>
                      <a:pt x="119" y="576"/>
                    </a:lnTo>
                    <a:lnTo>
                      <a:pt x="102" y="549"/>
                    </a:lnTo>
                    <a:lnTo>
                      <a:pt x="130" y="475"/>
                    </a:lnTo>
                    <a:lnTo>
                      <a:pt x="266" y="435"/>
                    </a:lnTo>
                    <a:lnTo>
                      <a:pt x="309" y="400"/>
                    </a:lnTo>
                    <a:lnTo>
                      <a:pt x="320" y="354"/>
                    </a:lnTo>
                    <a:lnTo>
                      <a:pt x="355" y="283"/>
                    </a:lnTo>
                    <a:lnTo>
                      <a:pt x="367" y="220"/>
                    </a:lnTo>
                    <a:lnTo>
                      <a:pt x="355" y="177"/>
                    </a:lnTo>
                    <a:lnTo>
                      <a:pt x="282" y="110"/>
                    </a:lnTo>
                    <a:lnTo>
                      <a:pt x="273" y="76"/>
                    </a:lnTo>
                    <a:lnTo>
                      <a:pt x="254" y="56"/>
                    </a:lnTo>
                    <a:lnTo>
                      <a:pt x="211" y="40"/>
                    </a:lnTo>
                    <a:lnTo>
                      <a:pt x="211" y="5"/>
                    </a:lnTo>
                    <a:lnTo>
                      <a:pt x="209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1" name="Freeform 77">
                <a:extLst>
                  <a:ext uri="{FF2B5EF4-FFF2-40B4-BE49-F238E27FC236}">
                    <a16:creationId xmlns:a16="http://schemas.microsoft.com/office/drawing/2014/main" id="{ACB7E321-5B12-7436-01AE-8903F3B7F9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2" y="1209"/>
                <a:ext cx="66" cy="132"/>
              </a:xfrm>
              <a:custGeom>
                <a:avLst/>
                <a:gdLst>
                  <a:gd name="T0" fmla="*/ 200 w 200"/>
                  <a:gd name="T1" fmla="*/ 395 h 395"/>
                  <a:gd name="T2" fmla="*/ 198 w 200"/>
                  <a:gd name="T3" fmla="*/ 395 h 395"/>
                  <a:gd name="T4" fmla="*/ 179 w 200"/>
                  <a:gd name="T5" fmla="*/ 348 h 395"/>
                  <a:gd name="T6" fmla="*/ 121 w 200"/>
                  <a:gd name="T7" fmla="*/ 341 h 395"/>
                  <a:gd name="T8" fmla="*/ 74 w 200"/>
                  <a:gd name="T9" fmla="*/ 317 h 395"/>
                  <a:gd name="T10" fmla="*/ 27 w 200"/>
                  <a:gd name="T11" fmla="*/ 247 h 395"/>
                  <a:gd name="T12" fmla="*/ 23 w 200"/>
                  <a:gd name="T13" fmla="*/ 184 h 395"/>
                  <a:gd name="T14" fmla="*/ 63 w 200"/>
                  <a:gd name="T15" fmla="*/ 121 h 395"/>
                  <a:gd name="T16" fmla="*/ 61 w 200"/>
                  <a:gd name="T17" fmla="*/ 119 h 395"/>
                  <a:gd name="T18" fmla="*/ 59 w 200"/>
                  <a:gd name="T19" fmla="*/ 94 h 395"/>
                  <a:gd name="T20" fmla="*/ 12 w 200"/>
                  <a:gd name="T21" fmla="*/ 63 h 395"/>
                  <a:gd name="T22" fmla="*/ 0 w 200"/>
                  <a:gd name="T23" fmla="*/ 0 h 3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00" h="395">
                    <a:moveTo>
                      <a:pt x="200" y="395"/>
                    </a:moveTo>
                    <a:lnTo>
                      <a:pt x="198" y="395"/>
                    </a:lnTo>
                    <a:lnTo>
                      <a:pt x="179" y="348"/>
                    </a:lnTo>
                    <a:lnTo>
                      <a:pt x="121" y="341"/>
                    </a:lnTo>
                    <a:lnTo>
                      <a:pt x="74" y="317"/>
                    </a:lnTo>
                    <a:lnTo>
                      <a:pt x="27" y="247"/>
                    </a:lnTo>
                    <a:lnTo>
                      <a:pt x="23" y="184"/>
                    </a:lnTo>
                    <a:lnTo>
                      <a:pt x="63" y="121"/>
                    </a:lnTo>
                    <a:lnTo>
                      <a:pt x="61" y="119"/>
                    </a:lnTo>
                    <a:lnTo>
                      <a:pt x="59" y="94"/>
                    </a:lnTo>
                    <a:lnTo>
                      <a:pt x="12" y="6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2" name="Freeform 78">
                <a:extLst>
                  <a:ext uri="{FF2B5EF4-FFF2-40B4-BE49-F238E27FC236}">
                    <a16:creationId xmlns:a16="http://schemas.microsoft.com/office/drawing/2014/main" id="{428C315C-05D8-BA6F-4493-BDC3276DD1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98" y="1323"/>
                <a:ext cx="289" cy="20"/>
              </a:xfrm>
              <a:custGeom>
                <a:avLst/>
                <a:gdLst>
                  <a:gd name="T0" fmla="*/ 865 w 865"/>
                  <a:gd name="T1" fmla="*/ 0 h 59"/>
                  <a:gd name="T2" fmla="*/ 865 w 865"/>
                  <a:gd name="T3" fmla="*/ 4 h 59"/>
                  <a:gd name="T4" fmla="*/ 162 w 865"/>
                  <a:gd name="T5" fmla="*/ 59 h 59"/>
                  <a:gd name="T6" fmla="*/ 33 w 865"/>
                  <a:gd name="T7" fmla="*/ 53 h 59"/>
                  <a:gd name="T8" fmla="*/ 0 w 865"/>
                  <a:gd name="T9" fmla="*/ 54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65" h="59">
                    <a:moveTo>
                      <a:pt x="865" y="0"/>
                    </a:moveTo>
                    <a:lnTo>
                      <a:pt x="865" y="4"/>
                    </a:lnTo>
                    <a:lnTo>
                      <a:pt x="162" y="59"/>
                    </a:lnTo>
                    <a:lnTo>
                      <a:pt x="33" y="53"/>
                    </a:lnTo>
                    <a:lnTo>
                      <a:pt x="0" y="54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3" name="Freeform 79">
                <a:extLst>
                  <a:ext uri="{FF2B5EF4-FFF2-40B4-BE49-F238E27FC236}">
                    <a16:creationId xmlns:a16="http://schemas.microsoft.com/office/drawing/2014/main" id="{5A8F4451-E067-BE88-EA58-C33C65D99B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7" y="1323"/>
                <a:ext cx="41" cy="107"/>
              </a:xfrm>
              <a:custGeom>
                <a:avLst/>
                <a:gdLst>
                  <a:gd name="T0" fmla="*/ 124 w 124"/>
                  <a:gd name="T1" fmla="*/ 321 h 321"/>
                  <a:gd name="T2" fmla="*/ 101 w 124"/>
                  <a:gd name="T3" fmla="*/ 305 h 321"/>
                  <a:gd name="T4" fmla="*/ 61 w 124"/>
                  <a:gd name="T5" fmla="*/ 188 h 321"/>
                  <a:gd name="T6" fmla="*/ 30 w 124"/>
                  <a:gd name="T7" fmla="*/ 153 h 321"/>
                  <a:gd name="T8" fmla="*/ 3 w 124"/>
                  <a:gd name="T9" fmla="*/ 101 h 321"/>
                  <a:gd name="T10" fmla="*/ 0 w 124"/>
                  <a:gd name="T11" fmla="*/ 0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4" h="321">
                    <a:moveTo>
                      <a:pt x="124" y="321"/>
                    </a:moveTo>
                    <a:lnTo>
                      <a:pt x="101" y="305"/>
                    </a:lnTo>
                    <a:lnTo>
                      <a:pt x="61" y="188"/>
                    </a:lnTo>
                    <a:lnTo>
                      <a:pt x="30" y="153"/>
                    </a:lnTo>
                    <a:lnTo>
                      <a:pt x="3" y="10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4" name="Freeform 80">
                <a:extLst>
                  <a:ext uri="{FF2B5EF4-FFF2-40B4-BE49-F238E27FC236}">
                    <a16:creationId xmlns:a16="http://schemas.microsoft.com/office/drawing/2014/main" id="{3AB6887D-D5BC-2EDD-08D8-65B60186CA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6" y="1397"/>
                <a:ext cx="209" cy="20"/>
              </a:xfrm>
              <a:custGeom>
                <a:avLst/>
                <a:gdLst>
                  <a:gd name="T0" fmla="*/ 625 w 625"/>
                  <a:gd name="T1" fmla="*/ 24 h 59"/>
                  <a:gd name="T2" fmla="*/ 618 w 625"/>
                  <a:gd name="T3" fmla="*/ 0 h 59"/>
                  <a:gd name="T4" fmla="*/ 89 w 625"/>
                  <a:gd name="T5" fmla="*/ 59 h 59"/>
                  <a:gd name="T6" fmla="*/ 0 w 625"/>
                  <a:gd name="T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25" h="59">
                    <a:moveTo>
                      <a:pt x="625" y="24"/>
                    </a:moveTo>
                    <a:lnTo>
                      <a:pt x="618" y="0"/>
                    </a:lnTo>
                    <a:lnTo>
                      <a:pt x="89" y="59"/>
                    </a:lnTo>
                    <a:lnTo>
                      <a:pt x="0" y="59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5" name="Freeform 81">
                <a:extLst>
                  <a:ext uri="{FF2B5EF4-FFF2-40B4-BE49-F238E27FC236}">
                    <a16:creationId xmlns:a16="http://schemas.microsoft.com/office/drawing/2014/main" id="{6100AE9F-A737-7F07-B47A-A37334934D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8" y="1417"/>
                <a:ext cx="68" cy="25"/>
              </a:xfrm>
              <a:custGeom>
                <a:avLst/>
                <a:gdLst>
                  <a:gd name="T0" fmla="*/ 205 w 205"/>
                  <a:gd name="T1" fmla="*/ 0 h 74"/>
                  <a:gd name="T2" fmla="*/ 198 w 205"/>
                  <a:gd name="T3" fmla="*/ 0 h 74"/>
                  <a:gd name="T4" fmla="*/ 144 w 205"/>
                  <a:gd name="T5" fmla="*/ 32 h 74"/>
                  <a:gd name="T6" fmla="*/ 104 w 205"/>
                  <a:gd name="T7" fmla="*/ 70 h 74"/>
                  <a:gd name="T8" fmla="*/ 86 w 205"/>
                  <a:gd name="T9" fmla="*/ 74 h 74"/>
                  <a:gd name="T10" fmla="*/ 58 w 205"/>
                  <a:gd name="T11" fmla="*/ 55 h 74"/>
                  <a:gd name="T12" fmla="*/ 0 w 205"/>
                  <a:gd name="T13" fmla="*/ 39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5" h="74">
                    <a:moveTo>
                      <a:pt x="205" y="0"/>
                    </a:moveTo>
                    <a:lnTo>
                      <a:pt x="198" y="0"/>
                    </a:lnTo>
                    <a:lnTo>
                      <a:pt x="144" y="32"/>
                    </a:lnTo>
                    <a:lnTo>
                      <a:pt x="104" y="70"/>
                    </a:lnTo>
                    <a:lnTo>
                      <a:pt x="86" y="74"/>
                    </a:lnTo>
                    <a:lnTo>
                      <a:pt x="58" y="55"/>
                    </a:lnTo>
                    <a:lnTo>
                      <a:pt x="0" y="39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6" name="Freeform 82">
                <a:extLst>
                  <a:ext uri="{FF2B5EF4-FFF2-40B4-BE49-F238E27FC236}">
                    <a16:creationId xmlns:a16="http://schemas.microsoft.com/office/drawing/2014/main" id="{804B7813-9AD1-1157-FE5D-7CD49EC2E1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8" y="725"/>
                <a:ext cx="163" cy="57"/>
              </a:xfrm>
              <a:custGeom>
                <a:avLst/>
                <a:gdLst>
                  <a:gd name="T0" fmla="*/ 491 w 491"/>
                  <a:gd name="T1" fmla="*/ 149 h 172"/>
                  <a:gd name="T2" fmla="*/ 483 w 491"/>
                  <a:gd name="T3" fmla="*/ 172 h 172"/>
                  <a:gd name="T4" fmla="*/ 460 w 491"/>
                  <a:gd name="T5" fmla="*/ 172 h 172"/>
                  <a:gd name="T6" fmla="*/ 449 w 491"/>
                  <a:gd name="T7" fmla="*/ 149 h 172"/>
                  <a:gd name="T8" fmla="*/ 398 w 491"/>
                  <a:gd name="T9" fmla="*/ 134 h 172"/>
                  <a:gd name="T10" fmla="*/ 375 w 491"/>
                  <a:gd name="T11" fmla="*/ 138 h 172"/>
                  <a:gd name="T12" fmla="*/ 344 w 491"/>
                  <a:gd name="T13" fmla="*/ 157 h 172"/>
                  <a:gd name="T14" fmla="*/ 324 w 491"/>
                  <a:gd name="T15" fmla="*/ 141 h 172"/>
                  <a:gd name="T16" fmla="*/ 335 w 491"/>
                  <a:gd name="T17" fmla="*/ 105 h 172"/>
                  <a:gd name="T18" fmla="*/ 375 w 491"/>
                  <a:gd name="T19" fmla="*/ 47 h 172"/>
                  <a:gd name="T20" fmla="*/ 393 w 491"/>
                  <a:gd name="T21" fmla="*/ 24 h 172"/>
                  <a:gd name="T22" fmla="*/ 359 w 491"/>
                  <a:gd name="T23" fmla="*/ 0 h 172"/>
                  <a:gd name="T24" fmla="*/ 320 w 491"/>
                  <a:gd name="T25" fmla="*/ 17 h 172"/>
                  <a:gd name="T26" fmla="*/ 266 w 491"/>
                  <a:gd name="T27" fmla="*/ 51 h 172"/>
                  <a:gd name="T28" fmla="*/ 121 w 491"/>
                  <a:gd name="T29" fmla="*/ 110 h 172"/>
                  <a:gd name="T30" fmla="*/ 67 w 491"/>
                  <a:gd name="T31" fmla="*/ 125 h 172"/>
                  <a:gd name="T32" fmla="*/ 9 w 491"/>
                  <a:gd name="T33" fmla="*/ 118 h 172"/>
                  <a:gd name="T34" fmla="*/ 0 w 491"/>
                  <a:gd name="T35" fmla="*/ 107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1" h="172">
                    <a:moveTo>
                      <a:pt x="491" y="149"/>
                    </a:moveTo>
                    <a:lnTo>
                      <a:pt x="483" y="172"/>
                    </a:lnTo>
                    <a:lnTo>
                      <a:pt x="460" y="172"/>
                    </a:lnTo>
                    <a:lnTo>
                      <a:pt x="449" y="149"/>
                    </a:lnTo>
                    <a:lnTo>
                      <a:pt x="398" y="134"/>
                    </a:lnTo>
                    <a:lnTo>
                      <a:pt x="375" y="138"/>
                    </a:lnTo>
                    <a:lnTo>
                      <a:pt x="344" y="157"/>
                    </a:lnTo>
                    <a:lnTo>
                      <a:pt x="324" y="141"/>
                    </a:lnTo>
                    <a:lnTo>
                      <a:pt x="335" y="105"/>
                    </a:lnTo>
                    <a:lnTo>
                      <a:pt x="375" y="47"/>
                    </a:lnTo>
                    <a:lnTo>
                      <a:pt x="393" y="24"/>
                    </a:lnTo>
                    <a:lnTo>
                      <a:pt x="359" y="0"/>
                    </a:lnTo>
                    <a:lnTo>
                      <a:pt x="320" y="17"/>
                    </a:lnTo>
                    <a:lnTo>
                      <a:pt x="266" y="51"/>
                    </a:lnTo>
                    <a:lnTo>
                      <a:pt x="121" y="110"/>
                    </a:lnTo>
                    <a:lnTo>
                      <a:pt x="67" y="125"/>
                    </a:lnTo>
                    <a:lnTo>
                      <a:pt x="9" y="118"/>
                    </a:lnTo>
                    <a:lnTo>
                      <a:pt x="0" y="107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7" name="Freeform 83">
                <a:extLst>
                  <a:ext uri="{FF2B5EF4-FFF2-40B4-BE49-F238E27FC236}">
                    <a16:creationId xmlns:a16="http://schemas.microsoft.com/office/drawing/2014/main" id="{8423CF29-1C40-2ADA-832E-4D4A259BC5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6" y="758"/>
                <a:ext cx="176" cy="451"/>
              </a:xfrm>
              <a:custGeom>
                <a:avLst/>
                <a:gdLst>
                  <a:gd name="T0" fmla="*/ 216 w 528"/>
                  <a:gd name="T1" fmla="*/ 9 h 1355"/>
                  <a:gd name="T2" fmla="*/ 210 w 528"/>
                  <a:gd name="T3" fmla="*/ 0 h 1355"/>
                  <a:gd name="T4" fmla="*/ 171 w 528"/>
                  <a:gd name="T5" fmla="*/ 56 h 1355"/>
                  <a:gd name="T6" fmla="*/ 167 w 528"/>
                  <a:gd name="T7" fmla="*/ 267 h 1355"/>
                  <a:gd name="T8" fmla="*/ 143 w 528"/>
                  <a:gd name="T9" fmla="*/ 298 h 1355"/>
                  <a:gd name="T10" fmla="*/ 47 w 528"/>
                  <a:gd name="T11" fmla="*/ 372 h 1355"/>
                  <a:gd name="T12" fmla="*/ 0 w 528"/>
                  <a:gd name="T13" fmla="*/ 482 h 1355"/>
                  <a:gd name="T14" fmla="*/ 11 w 528"/>
                  <a:gd name="T15" fmla="*/ 489 h 1355"/>
                  <a:gd name="T16" fmla="*/ 58 w 528"/>
                  <a:gd name="T17" fmla="*/ 529 h 1355"/>
                  <a:gd name="T18" fmla="*/ 69 w 528"/>
                  <a:gd name="T19" fmla="*/ 588 h 1355"/>
                  <a:gd name="T20" fmla="*/ 35 w 528"/>
                  <a:gd name="T21" fmla="*/ 650 h 1355"/>
                  <a:gd name="T22" fmla="*/ 47 w 528"/>
                  <a:gd name="T23" fmla="*/ 846 h 1355"/>
                  <a:gd name="T24" fmla="*/ 101 w 528"/>
                  <a:gd name="T25" fmla="*/ 905 h 1355"/>
                  <a:gd name="T26" fmla="*/ 167 w 528"/>
                  <a:gd name="T27" fmla="*/ 905 h 1355"/>
                  <a:gd name="T28" fmla="*/ 201 w 528"/>
                  <a:gd name="T29" fmla="*/ 963 h 1355"/>
                  <a:gd name="T30" fmla="*/ 264 w 528"/>
                  <a:gd name="T31" fmla="*/ 976 h 1355"/>
                  <a:gd name="T32" fmla="*/ 337 w 528"/>
                  <a:gd name="T33" fmla="*/ 1085 h 1355"/>
                  <a:gd name="T34" fmla="*/ 470 w 528"/>
                  <a:gd name="T35" fmla="*/ 1164 h 1355"/>
                  <a:gd name="T36" fmla="*/ 509 w 528"/>
                  <a:gd name="T37" fmla="*/ 1214 h 1355"/>
                  <a:gd name="T38" fmla="*/ 528 w 528"/>
                  <a:gd name="T39" fmla="*/ 1355 h 13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28" h="1355">
                    <a:moveTo>
                      <a:pt x="216" y="9"/>
                    </a:moveTo>
                    <a:lnTo>
                      <a:pt x="210" y="0"/>
                    </a:lnTo>
                    <a:lnTo>
                      <a:pt x="171" y="56"/>
                    </a:lnTo>
                    <a:lnTo>
                      <a:pt x="167" y="267"/>
                    </a:lnTo>
                    <a:lnTo>
                      <a:pt x="143" y="298"/>
                    </a:lnTo>
                    <a:lnTo>
                      <a:pt x="47" y="372"/>
                    </a:lnTo>
                    <a:lnTo>
                      <a:pt x="0" y="482"/>
                    </a:lnTo>
                    <a:lnTo>
                      <a:pt x="11" y="489"/>
                    </a:lnTo>
                    <a:lnTo>
                      <a:pt x="58" y="529"/>
                    </a:lnTo>
                    <a:lnTo>
                      <a:pt x="69" y="588"/>
                    </a:lnTo>
                    <a:lnTo>
                      <a:pt x="35" y="650"/>
                    </a:lnTo>
                    <a:lnTo>
                      <a:pt x="47" y="846"/>
                    </a:lnTo>
                    <a:lnTo>
                      <a:pt x="101" y="905"/>
                    </a:lnTo>
                    <a:lnTo>
                      <a:pt x="167" y="905"/>
                    </a:lnTo>
                    <a:lnTo>
                      <a:pt x="201" y="963"/>
                    </a:lnTo>
                    <a:lnTo>
                      <a:pt x="264" y="976"/>
                    </a:lnTo>
                    <a:lnTo>
                      <a:pt x="337" y="1085"/>
                    </a:lnTo>
                    <a:lnTo>
                      <a:pt x="470" y="1164"/>
                    </a:lnTo>
                    <a:lnTo>
                      <a:pt x="509" y="1214"/>
                    </a:lnTo>
                    <a:lnTo>
                      <a:pt x="528" y="1355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8" name="Freeform 84">
                <a:extLst>
                  <a:ext uri="{FF2B5EF4-FFF2-40B4-BE49-F238E27FC236}">
                    <a16:creationId xmlns:a16="http://schemas.microsoft.com/office/drawing/2014/main" id="{73C8FE91-4A91-418E-C4AB-388D5B4603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7" y="891"/>
                <a:ext cx="9" cy="19"/>
              </a:xfrm>
              <a:custGeom>
                <a:avLst/>
                <a:gdLst>
                  <a:gd name="T0" fmla="*/ 0 w 27"/>
                  <a:gd name="T1" fmla="*/ 57 h 57"/>
                  <a:gd name="T2" fmla="*/ 24 w 27"/>
                  <a:gd name="T3" fmla="*/ 30 h 57"/>
                  <a:gd name="T4" fmla="*/ 27 w 27"/>
                  <a:gd name="T5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57">
                    <a:moveTo>
                      <a:pt x="0" y="57"/>
                    </a:moveTo>
                    <a:lnTo>
                      <a:pt x="24" y="30"/>
                    </a:lnTo>
                    <a:lnTo>
                      <a:pt x="27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19" name="Line 85">
                <a:extLst>
                  <a:ext uri="{FF2B5EF4-FFF2-40B4-BE49-F238E27FC236}">
                    <a16:creationId xmlns:a16="http://schemas.microsoft.com/office/drawing/2014/main" id="{D2843ACA-B826-F37C-2F78-E9F620AA12D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3896" y="882"/>
                <a:ext cx="1" cy="9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0" name="Freeform 86">
                <a:extLst>
                  <a:ext uri="{FF2B5EF4-FFF2-40B4-BE49-F238E27FC236}">
                    <a16:creationId xmlns:a16="http://schemas.microsoft.com/office/drawing/2014/main" id="{AB828CFA-3EBD-1937-6B33-C75E99D4A7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7" y="891"/>
                <a:ext cx="9" cy="19"/>
              </a:xfrm>
              <a:custGeom>
                <a:avLst/>
                <a:gdLst>
                  <a:gd name="T0" fmla="*/ 0 w 27"/>
                  <a:gd name="T1" fmla="*/ 57 h 57"/>
                  <a:gd name="T2" fmla="*/ 24 w 27"/>
                  <a:gd name="T3" fmla="*/ 34 h 57"/>
                  <a:gd name="T4" fmla="*/ 27 w 27"/>
                  <a:gd name="T5" fmla="*/ 0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7" h="57">
                    <a:moveTo>
                      <a:pt x="0" y="57"/>
                    </a:moveTo>
                    <a:lnTo>
                      <a:pt x="24" y="34"/>
                    </a:lnTo>
                    <a:lnTo>
                      <a:pt x="27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1" name="Freeform 87">
                <a:extLst>
                  <a:ext uri="{FF2B5EF4-FFF2-40B4-BE49-F238E27FC236}">
                    <a16:creationId xmlns:a16="http://schemas.microsoft.com/office/drawing/2014/main" id="{BDF99617-9F44-92C8-E302-634C6723E8E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74" y="910"/>
                <a:ext cx="35" cy="308"/>
              </a:xfrm>
              <a:custGeom>
                <a:avLst/>
                <a:gdLst>
                  <a:gd name="T0" fmla="*/ 101 w 105"/>
                  <a:gd name="T1" fmla="*/ 924 h 924"/>
                  <a:gd name="T2" fmla="*/ 105 w 105"/>
                  <a:gd name="T3" fmla="*/ 220 h 924"/>
                  <a:gd name="T4" fmla="*/ 97 w 105"/>
                  <a:gd name="T5" fmla="*/ 161 h 924"/>
                  <a:gd name="T6" fmla="*/ 19 w 105"/>
                  <a:gd name="T7" fmla="*/ 98 h 924"/>
                  <a:gd name="T8" fmla="*/ 0 w 105"/>
                  <a:gd name="T9" fmla="*/ 60 h 924"/>
                  <a:gd name="T10" fmla="*/ 0 w 105"/>
                  <a:gd name="T11" fmla="*/ 31 h 924"/>
                  <a:gd name="T12" fmla="*/ 39 w 105"/>
                  <a:gd name="T13" fmla="*/ 0 h 9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5" h="924">
                    <a:moveTo>
                      <a:pt x="101" y="924"/>
                    </a:moveTo>
                    <a:lnTo>
                      <a:pt x="105" y="220"/>
                    </a:lnTo>
                    <a:lnTo>
                      <a:pt x="97" y="161"/>
                    </a:lnTo>
                    <a:lnTo>
                      <a:pt x="19" y="98"/>
                    </a:lnTo>
                    <a:lnTo>
                      <a:pt x="0" y="60"/>
                    </a:lnTo>
                    <a:lnTo>
                      <a:pt x="0" y="31"/>
                    </a:lnTo>
                    <a:lnTo>
                      <a:pt x="39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2" name="Freeform 88">
                <a:extLst>
                  <a:ext uri="{FF2B5EF4-FFF2-40B4-BE49-F238E27FC236}">
                    <a16:creationId xmlns:a16="http://schemas.microsoft.com/office/drawing/2014/main" id="{5E15701F-5BCD-57A2-1B20-4F0B643F24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90" y="1218"/>
                <a:ext cx="20" cy="142"/>
              </a:xfrm>
              <a:custGeom>
                <a:avLst/>
                <a:gdLst>
                  <a:gd name="T0" fmla="*/ 51 w 58"/>
                  <a:gd name="T1" fmla="*/ 0 h 424"/>
                  <a:gd name="T2" fmla="*/ 16 w 58"/>
                  <a:gd name="T3" fmla="*/ 0 h 424"/>
                  <a:gd name="T4" fmla="*/ 0 w 58"/>
                  <a:gd name="T5" fmla="*/ 47 h 424"/>
                  <a:gd name="T6" fmla="*/ 9 w 58"/>
                  <a:gd name="T7" fmla="*/ 99 h 424"/>
                  <a:gd name="T8" fmla="*/ 58 w 58"/>
                  <a:gd name="T9" fmla="*/ 137 h 424"/>
                  <a:gd name="T10" fmla="*/ 36 w 58"/>
                  <a:gd name="T11" fmla="*/ 247 h 424"/>
                  <a:gd name="T12" fmla="*/ 0 w 58"/>
                  <a:gd name="T13" fmla="*/ 330 h 424"/>
                  <a:gd name="T14" fmla="*/ 53 w 58"/>
                  <a:gd name="T15" fmla="*/ 421 h 424"/>
                  <a:gd name="T16" fmla="*/ 55 w 58"/>
                  <a:gd name="T17" fmla="*/ 424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8" h="424">
                    <a:moveTo>
                      <a:pt x="51" y="0"/>
                    </a:moveTo>
                    <a:lnTo>
                      <a:pt x="16" y="0"/>
                    </a:lnTo>
                    <a:lnTo>
                      <a:pt x="0" y="47"/>
                    </a:lnTo>
                    <a:lnTo>
                      <a:pt x="9" y="99"/>
                    </a:lnTo>
                    <a:lnTo>
                      <a:pt x="58" y="137"/>
                    </a:lnTo>
                    <a:lnTo>
                      <a:pt x="36" y="247"/>
                    </a:lnTo>
                    <a:lnTo>
                      <a:pt x="0" y="330"/>
                    </a:lnTo>
                    <a:lnTo>
                      <a:pt x="53" y="421"/>
                    </a:lnTo>
                    <a:lnTo>
                      <a:pt x="55" y="424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3" name="Line 89">
                <a:extLst>
                  <a:ext uri="{FF2B5EF4-FFF2-40B4-BE49-F238E27FC236}">
                    <a16:creationId xmlns:a16="http://schemas.microsoft.com/office/drawing/2014/main" id="{B8AE1315-5FAE-4A07-8406-25820D982C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3907" y="1209"/>
                <a:ext cx="525" cy="9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4" name="Freeform 90">
                <a:extLst>
                  <a:ext uri="{FF2B5EF4-FFF2-40B4-BE49-F238E27FC236}">
                    <a16:creationId xmlns:a16="http://schemas.microsoft.com/office/drawing/2014/main" id="{E363333B-FBC4-5212-4B5C-D3E613978C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43" y="1256"/>
                <a:ext cx="766" cy="105"/>
              </a:xfrm>
              <a:custGeom>
                <a:avLst/>
                <a:gdLst>
                  <a:gd name="T0" fmla="*/ 0 w 2296"/>
                  <a:gd name="T1" fmla="*/ 0 h 314"/>
                  <a:gd name="T2" fmla="*/ 1663 w 2296"/>
                  <a:gd name="T3" fmla="*/ 79 h 314"/>
                  <a:gd name="T4" fmla="*/ 1701 w 2296"/>
                  <a:gd name="T5" fmla="*/ 122 h 314"/>
                  <a:gd name="T6" fmla="*/ 1792 w 2296"/>
                  <a:gd name="T7" fmla="*/ 176 h 314"/>
                  <a:gd name="T8" fmla="*/ 1815 w 2296"/>
                  <a:gd name="T9" fmla="*/ 196 h 314"/>
                  <a:gd name="T10" fmla="*/ 1897 w 2296"/>
                  <a:gd name="T11" fmla="*/ 169 h 314"/>
                  <a:gd name="T12" fmla="*/ 2020 w 2296"/>
                  <a:gd name="T13" fmla="*/ 157 h 314"/>
                  <a:gd name="T14" fmla="*/ 2055 w 2296"/>
                  <a:gd name="T15" fmla="*/ 180 h 314"/>
                  <a:gd name="T16" fmla="*/ 2149 w 2296"/>
                  <a:gd name="T17" fmla="*/ 211 h 314"/>
                  <a:gd name="T18" fmla="*/ 2207 w 2296"/>
                  <a:gd name="T19" fmla="*/ 243 h 314"/>
                  <a:gd name="T20" fmla="*/ 2214 w 2296"/>
                  <a:gd name="T21" fmla="*/ 274 h 314"/>
                  <a:gd name="T22" fmla="*/ 2234 w 2296"/>
                  <a:gd name="T23" fmla="*/ 314 h 314"/>
                  <a:gd name="T24" fmla="*/ 2292 w 2296"/>
                  <a:gd name="T25" fmla="*/ 310 h 314"/>
                  <a:gd name="T26" fmla="*/ 2296 w 2296"/>
                  <a:gd name="T27" fmla="*/ 310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296" h="314">
                    <a:moveTo>
                      <a:pt x="0" y="0"/>
                    </a:moveTo>
                    <a:lnTo>
                      <a:pt x="1663" y="79"/>
                    </a:lnTo>
                    <a:lnTo>
                      <a:pt x="1701" y="122"/>
                    </a:lnTo>
                    <a:lnTo>
                      <a:pt x="1792" y="176"/>
                    </a:lnTo>
                    <a:lnTo>
                      <a:pt x="1815" y="196"/>
                    </a:lnTo>
                    <a:lnTo>
                      <a:pt x="1897" y="169"/>
                    </a:lnTo>
                    <a:lnTo>
                      <a:pt x="2020" y="157"/>
                    </a:lnTo>
                    <a:lnTo>
                      <a:pt x="2055" y="180"/>
                    </a:lnTo>
                    <a:lnTo>
                      <a:pt x="2149" y="211"/>
                    </a:lnTo>
                    <a:lnTo>
                      <a:pt x="2207" y="243"/>
                    </a:lnTo>
                    <a:lnTo>
                      <a:pt x="2214" y="274"/>
                    </a:lnTo>
                    <a:lnTo>
                      <a:pt x="2234" y="314"/>
                    </a:lnTo>
                    <a:lnTo>
                      <a:pt x="2292" y="310"/>
                    </a:lnTo>
                    <a:lnTo>
                      <a:pt x="2296" y="31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5" name="Freeform 91">
                <a:extLst>
                  <a:ext uri="{FF2B5EF4-FFF2-40B4-BE49-F238E27FC236}">
                    <a16:creationId xmlns:a16="http://schemas.microsoft.com/office/drawing/2014/main" id="{1C1CD64A-A64D-2EE0-5DED-3496BA0EFE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9" y="1360"/>
                <a:ext cx="74" cy="271"/>
              </a:xfrm>
              <a:custGeom>
                <a:avLst/>
                <a:gdLst>
                  <a:gd name="T0" fmla="*/ 0 w 222"/>
                  <a:gd name="T1" fmla="*/ 0 h 813"/>
                  <a:gd name="T2" fmla="*/ 23 w 222"/>
                  <a:gd name="T3" fmla="*/ 101 h 813"/>
                  <a:gd name="T4" fmla="*/ 74 w 222"/>
                  <a:gd name="T5" fmla="*/ 246 h 813"/>
                  <a:gd name="T6" fmla="*/ 94 w 222"/>
                  <a:gd name="T7" fmla="*/ 336 h 813"/>
                  <a:gd name="T8" fmla="*/ 136 w 222"/>
                  <a:gd name="T9" fmla="*/ 406 h 813"/>
                  <a:gd name="T10" fmla="*/ 148 w 222"/>
                  <a:gd name="T11" fmla="*/ 505 h 813"/>
                  <a:gd name="T12" fmla="*/ 179 w 222"/>
                  <a:gd name="T13" fmla="*/ 583 h 813"/>
                  <a:gd name="T14" fmla="*/ 182 w 222"/>
                  <a:gd name="T15" fmla="*/ 709 h 813"/>
                  <a:gd name="T16" fmla="*/ 221 w 222"/>
                  <a:gd name="T17" fmla="*/ 811 h 813"/>
                  <a:gd name="T18" fmla="*/ 221 w 222"/>
                  <a:gd name="T19" fmla="*/ 813 h 813"/>
                  <a:gd name="T20" fmla="*/ 222 w 222"/>
                  <a:gd name="T21" fmla="*/ 813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2" h="813">
                    <a:moveTo>
                      <a:pt x="0" y="0"/>
                    </a:moveTo>
                    <a:lnTo>
                      <a:pt x="23" y="101"/>
                    </a:lnTo>
                    <a:lnTo>
                      <a:pt x="74" y="246"/>
                    </a:lnTo>
                    <a:lnTo>
                      <a:pt x="94" y="336"/>
                    </a:lnTo>
                    <a:lnTo>
                      <a:pt x="136" y="406"/>
                    </a:lnTo>
                    <a:lnTo>
                      <a:pt x="148" y="505"/>
                    </a:lnTo>
                    <a:lnTo>
                      <a:pt x="179" y="583"/>
                    </a:lnTo>
                    <a:lnTo>
                      <a:pt x="182" y="709"/>
                    </a:lnTo>
                    <a:lnTo>
                      <a:pt x="221" y="811"/>
                    </a:lnTo>
                    <a:lnTo>
                      <a:pt x="221" y="813"/>
                    </a:lnTo>
                    <a:lnTo>
                      <a:pt x="222" y="813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6" name="Freeform 92">
                <a:extLst>
                  <a:ext uri="{FF2B5EF4-FFF2-40B4-BE49-F238E27FC236}">
                    <a16:creationId xmlns:a16="http://schemas.microsoft.com/office/drawing/2014/main" id="{1CDA77C1-CBCC-230F-083A-F26AAEF3F8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3" y="1614"/>
                <a:ext cx="446" cy="35"/>
              </a:xfrm>
              <a:custGeom>
                <a:avLst/>
                <a:gdLst>
                  <a:gd name="T0" fmla="*/ 0 w 1339"/>
                  <a:gd name="T1" fmla="*/ 50 h 105"/>
                  <a:gd name="T2" fmla="*/ 0 w 1339"/>
                  <a:gd name="T3" fmla="*/ 47 h 105"/>
                  <a:gd name="T4" fmla="*/ 42 w 1339"/>
                  <a:gd name="T5" fmla="*/ 43 h 105"/>
                  <a:gd name="T6" fmla="*/ 1258 w 1339"/>
                  <a:gd name="T7" fmla="*/ 0 h 105"/>
                  <a:gd name="T8" fmla="*/ 1277 w 1339"/>
                  <a:gd name="T9" fmla="*/ 43 h 105"/>
                  <a:gd name="T10" fmla="*/ 1339 w 1339"/>
                  <a:gd name="T11" fmla="*/ 101 h 105"/>
                  <a:gd name="T12" fmla="*/ 1338 w 1339"/>
                  <a:gd name="T13" fmla="*/ 105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39" h="105">
                    <a:moveTo>
                      <a:pt x="0" y="50"/>
                    </a:moveTo>
                    <a:lnTo>
                      <a:pt x="0" y="47"/>
                    </a:lnTo>
                    <a:lnTo>
                      <a:pt x="42" y="43"/>
                    </a:lnTo>
                    <a:lnTo>
                      <a:pt x="1258" y="0"/>
                    </a:lnTo>
                    <a:lnTo>
                      <a:pt x="1277" y="43"/>
                    </a:lnTo>
                    <a:lnTo>
                      <a:pt x="1339" y="101"/>
                    </a:lnTo>
                    <a:lnTo>
                      <a:pt x="1338" y="105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7" name="Freeform 93">
                <a:extLst>
                  <a:ext uri="{FF2B5EF4-FFF2-40B4-BE49-F238E27FC236}">
                    <a16:creationId xmlns:a16="http://schemas.microsoft.com/office/drawing/2014/main" id="{894F0302-A774-E6A6-308E-2911EF081E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22" y="1649"/>
                <a:ext cx="281" cy="457"/>
              </a:xfrm>
              <a:custGeom>
                <a:avLst/>
                <a:gdLst>
                  <a:gd name="T0" fmla="*/ 843 w 843"/>
                  <a:gd name="T1" fmla="*/ 1364 h 1371"/>
                  <a:gd name="T2" fmla="*/ 790 w 843"/>
                  <a:gd name="T3" fmla="*/ 1371 h 1371"/>
                  <a:gd name="T4" fmla="*/ 754 w 843"/>
                  <a:gd name="T5" fmla="*/ 1333 h 1371"/>
                  <a:gd name="T6" fmla="*/ 723 w 843"/>
                  <a:gd name="T7" fmla="*/ 1250 h 1371"/>
                  <a:gd name="T8" fmla="*/ 743 w 843"/>
                  <a:gd name="T9" fmla="*/ 1196 h 1371"/>
                  <a:gd name="T10" fmla="*/ 705 w 843"/>
                  <a:gd name="T11" fmla="*/ 1133 h 1371"/>
                  <a:gd name="T12" fmla="*/ 661 w 843"/>
                  <a:gd name="T13" fmla="*/ 1039 h 1371"/>
                  <a:gd name="T14" fmla="*/ 576 w 843"/>
                  <a:gd name="T15" fmla="*/ 1027 h 1371"/>
                  <a:gd name="T16" fmla="*/ 455 w 843"/>
                  <a:gd name="T17" fmla="*/ 925 h 1371"/>
                  <a:gd name="T18" fmla="*/ 413 w 843"/>
                  <a:gd name="T19" fmla="*/ 855 h 1371"/>
                  <a:gd name="T20" fmla="*/ 424 w 843"/>
                  <a:gd name="T21" fmla="*/ 792 h 1371"/>
                  <a:gd name="T22" fmla="*/ 471 w 843"/>
                  <a:gd name="T23" fmla="*/ 678 h 1371"/>
                  <a:gd name="T24" fmla="*/ 482 w 843"/>
                  <a:gd name="T25" fmla="*/ 608 h 1371"/>
                  <a:gd name="T26" fmla="*/ 428 w 843"/>
                  <a:gd name="T27" fmla="*/ 584 h 1371"/>
                  <a:gd name="T28" fmla="*/ 308 w 843"/>
                  <a:gd name="T29" fmla="*/ 577 h 1371"/>
                  <a:gd name="T30" fmla="*/ 292 w 843"/>
                  <a:gd name="T31" fmla="*/ 549 h 1371"/>
                  <a:gd name="T32" fmla="*/ 296 w 843"/>
                  <a:gd name="T33" fmla="*/ 467 h 1371"/>
                  <a:gd name="T34" fmla="*/ 192 w 843"/>
                  <a:gd name="T35" fmla="*/ 397 h 1371"/>
                  <a:gd name="T36" fmla="*/ 55 w 843"/>
                  <a:gd name="T37" fmla="*/ 256 h 1371"/>
                  <a:gd name="T38" fmla="*/ 9 w 843"/>
                  <a:gd name="T39" fmla="*/ 115 h 1371"/>
                  <a:gd name="T40" fmla="*/ 0 w 843"/>
                  <a:gd name="T41" fmla="*/ 48 h 1371"/>
                  <a:gd name="T42" fmla="*/ 19 w 843"/>
                  <a:gd name="T43" fmla="*/ 0 h 13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843" h="1371">
                    <a:moveTo>
                      <a:pt x="843" y="1364"/>
                    </a:moveTo>
                    <a:lnTo>
                      <a:pt x="790" y="1371"/>
                    </a:lnTo>
                    <a:lnTo>
                      <a:pt x="754" y="1333"/>
                    </a:lnTo>
                    <a:lnTo>
                      <a:pt x="723" y="1250"/>
                    </a:lnTo>
                    <a:lnTo>
                      <a:pt x="743" y="1196"/>
                    </a:lnTo>
                    <a:lnTo>
                      <a:pt x="705" y="1133"/>
                    </a:lnTo>
                    <a:lnTo>
                      <a:pt x="661" y="1039"/>
                    </a:lnTo>
                    <a:lnTo>
                      <a:pt x="576" y="1027"/>
                    </a:lnTo>
                    <a:lnTo>
                      <a:pt x="455" y="925"/>
                    </a:lnTo>
                    <a:lnTo>
                      <a:pt x="413" y="855"/>
                    </a:lnTo>
                    <a:lnTo>
                      <a:pt x="424" y="792"/>
                    </a:lnTo>
                    <a:lnTo>
                      <a:pt x="471" y="678"/>
                    </a:lnTo>
                    <a:lnTo>
                      <a:pt x="482" y="608"/>
                    </a:lnTo>
                    <a:lnTo>
                      <a:pt x="428" y="584"/>
                    </a:lnTo>
                    <a:lnTo>
                      <a:pt x="308" y="577"/>
                    </a:lnTo>
                    <a:lnTo>
                      <a:pt x="292" y="549"/>
                    </a:lnTo>
                    <a:lnTo>
                      <a:pt x="296" y="467"/>
                    </a:lnTo>
                    <a:lnTo>
                      <a:pt x="192" y="397"/>
                    </a:lnTo>
                    <a:lnTo>
                      <a:pt x="55" y="256"/>
                    </a:lnTo>
                    <a:lnTo>
                      <a:pt x="9" y="115"/>
                    </a:lnTo>
                    <a:lnTo>
                      <a:pt x="0" y="48"/>
                    </a:lnTo>
                    <a:lnTo>
                      <a:pt x="19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8" name="Freeform 94">
                <a:extLst>
                  <a:ext uri="{FF2B5EF4-FFF2-40B4-BE49-F238E27FC236}">
                    <a16:creationId xmlns:a16="http://schemas.microsoft.com/office/drawing/2014/main" id="{E9B0BC04-C8C2-E4AA-74B9-4ED2B902FB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83" y="1631"/>
                <a:ext cx="42" cy="80"/>
              </a:xfrm>
              <a:custGeom>
                <a:avLst/>
                <a:gdLst>
                  <a:gd name="T0" fmla="*/ 0 w 127"/>
                  <a:gd name="T1" fmla="*/ 0 h 240"/>
                  <a:gd name="T2" fmla="*/ 19 w 127"/>
                  <a:gd name="T3" fmla="*/ 44 h 240"/>
                  <a:gd name="T4" fmla="*/ 15 w 127"/>
                  <a:gd name="T5" fmla="*/ 87 h 240"/>
                  <a:gd name="T6" fmla="*/ 126 w 127"/>
                  <a:gd name="T7" fmla="*/ 238 h 240"/>
                  <a:gd name="T8" fmla="*/ 127 w 127"/>
                  <a:gd name="T9" fmla="*/ 24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7" h="240">
                    <a:moveTo>
                      <a:pt x="0" y="0"/>
                    </a:moveTo>
                    <a:lnTo>
                      <a:pt x="19" y="44"/>
                    </a:lnTo>
                    <a:lnTo>
                      <a:pt x="15" y="87"/>
                    </a:lnTo>
                    <a:lnTo>
                      <a:pt x="126" y="238"/>
                    </a:lnTo>
                    <a:lnTo>
                      <a:pt x="127" y="24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29" name="Freeform 95">
                <a:extLst>
                  <a:ext uri="{FF2B5EF4-FFF2-40B4-BE49-F238E27FC236}">
                    <a16:creationId xmlns:a16="http://schemas.microsoft.com/office/drawing/2014/main" id="{4024842E-1AF6-D951-BEAE-3690E3773A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16" y="1694"/>
                <a:ext cx="789" cy="434"/>
              </a:xfrm>
              <a:custGeom>
                <a:avLst/>
                <a:gdLst>
                  <a:gd name="T0" fmla="*/ 2354 w 2369"/>
                  <a:gd name="T1" fmla="*/ 1304 h 1304"/>
                  <a:gd name="T2" fmla="*/ 2369 w 2369"/>
                  <a:gd name="T3" fmla="*/ 631 h 1304"/>
                  <a:gd name="T4" fmla="*/ 2342 w 2369"/>
                  <a:gd name="T5" fmla="*/ 411 h 1304"/>
                  <a:gd name="T6" fmla="*/ 2295 w 2369"/>
                  <a:gd name="T7" fmla="*/ 376 h 1304"/>
                  <a:gd name="T8" fmla="*/ 2249 w 2369"/>
                  <a:gd name="T9" fmla="*/ 321 h 1304"/>
                  <a:gd name="T10" fmla="*/ 2206 w 2369"/>
                  <a:gd name="T11" fmla="*/ 254 h 1304"/>
                  <a:gd name="T12" fmla="*/ 2218 w 2369"/>
                  <a:gd name="T13" fmla="*/ 212 h 1304"/>
                  <a:gd name="T14" fmla="*/ 2253 w 2369"/>
                  <a:gd name="T15" fmla="*/ 180 h 1304"/>
                  <a:gd name="T16" fmla="*/ 2253 w 2369"/>
                  <a:gd name="T17" fmla="*/ 126 h 1304"/>
                  <a:gd name="T18" fmla="*/ 2226 w 2369"/>
                  <a:gd name="T19" fmla="*/ 106 h 1304"/>
                  <a:gd name="T20" fmla="*/ 2183 w 2369"/>
                  <a:gd name="T21" fmla="*/ 102 h 1304"/>
                  <a:gd name="T22" fmla="*/ 2127 w 2369"/>
                  <a:gd name="T23" fmla="*/ 53 h 1304"/>
                  <a:gd name="T24" fmla="*/ 2125 w 2369"/>
                  <a:gd name="T25" fmla="*/ 51 h 1304"/>
                  <a:gd name="T26" fmla="*/ 0 w 2369"/>
                  <a:gd name="T27" fmla="*/ 0 h 13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369" h="1304">
                    <a:moveTo>
                      <a:pt x="2354" y="1304"/>
                    </a:moveTo>
                    <a:lnTo>
                      <a:pt x="2369" y="631"/>
                    </a:lnTo>
                    <a:lnTo>
                      <a:pt x="2342" y="411"/>
                    </a:lnTo>
                    <a:lnTo>
                      <a:pt x="2295" y="376"/>
                    </a:lnTo>
                    <a:lnTo>
                      <a:pt x="2249" y="321"/>
                    </a:lnTo>
                    <a:lnTo>
                      <a:pt x="2206" y="254"/>
                    </a:lnTo>
                    <a:lnTo>
                      <a:pt x="2218" y="212"/>
                    </a:lnTo>
                    <a:lnTo>
                      <a:pt x="2253" y="180"/>
                    </a:lnTo>
                    <a:lnTo>
                      <a:pt x="2253" y="126"/>
                    </a:lnTo>
                    <a:lnTo>
                      <a:pt x="2226" y="106"/>
                    </a:lnTo>
                    <a:lnTo>
                      <a:pt x="2183" y="102"/>
                    </a:lnTo>
                    <a:lnTo>
                      <a:pt x="2127" y="53"/>
                    </a:lnTo>
                    <a:lnTo>
                      <a:pt x="2125" y="5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0" name="Line 96">
                <a:extLst>
                  <a:ext uri="{FF2B5EF4-FFF2-40B4-BE49-F238E27FC236}">
                    <a16:creationId xmlns:a16="http://schemas.microsoft.com/office/drawing/2014/main" id="{47F49BE2-3318-5710-D3F4-81C0DC6D713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100" y="2128"/>
                <a:ext cx="0" cy="2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1" name="Line 97">
                <a:extLst>
                  <a:ext uri="{FF2B5EF4-FFF2-40B4-BE49-F238E27FC236}">
                    <a16:creationId xmlns:a16="http://schemas.microsoft.com/office/drawing/2014/main" id="{13B540E4-55CA-F5F9-76D8-5656B27112E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100" y="2130"/>
                <a:ext cx="1" cy="4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2" name="Freeform 98">
                <a:extLst>
                  <a:ext uri="{FF2B5EF4-FFF2-40B4-BE49-F238E27FC236}">
                    <a16:creationId xmlns:a16="http://schemas.microsoft.com/office/drawing/2014/main" id="{7D1A352A-F12F-ABDF-F946-09F6228F6A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1" y="2134"/>
                <a:ext cx="4" cy="66"/>
              </a:xfrm>
              <a:custGeom>
                <a:avLst/>
                <a:gdLst>
                  <a:gd name="T0" fmla="*/ 13 w 13"/>
                  <a:gd name="T1" fmla="*/ 199 h 199"/>
                  <a:gd name="T2" fmla="*/ 0 w 13"/>
                  <a:gd name="T3" fmla="*/ 1 h 199"/>
                  <a:gd name="T4" fmla="*/ 0 w 13"/>
                  <a:gd name="T5" fmla="*/ 0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3" h="199">
                    <a:moveTo>
                      <a:pt x="13" y="199"/>
                    </a:moveTo>
                    <a:lnTo>
                      <a:pt x="0" y="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3" name="Line 99">
                <a:extLst>
                  <a:ext uri="{FF2B5EF4-FFF2-40B4-BE49-F238E27FC236}">
                    <a16:creationId xmlns:a16="http://schemas.microsoft.com/office/drawing/2014/main" id="{C3E194C6-8E13-0723-AF80-32E16EEDF49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100" y="2128"/>
                <a:ext cx="1" cy="6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4" name="Freeform 100">
                <a:extLst>
                  <a:ext uri="{FF2B5EF4-FFF2-40B4-BE49-F238E27FC236}">
                    <a16:creationId xmlns:a16="http://schemas.microsoft.com/office/drawing/2014/main" id="{88D75F36-B497-D20F-C3D9-4831A917FE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19" y="1430"/>
                <a:ext cx="45" cy="548"/>
              </a:xfrm>
              <a:custGeom>
                <a:avLst/>
                <a:gdLst>
                  <a:gd name="T0" fmla="*/ 28 w 137"/>
                  <a:gd name="T1" fmla="*/ 0 h 1645"/>
                  <a:gd name="T2" fmla="*/ 101 w 137"/>
                  <a:gd name="T3" fmla="*/ 951 h 1645"/>
                  <a:gd name="T4" fmla="*/ 86 w 137"/>
                  <a:gd name="T5" fmla="*/ 1054 h 1645"/>
                  <a:gd name="T6" fmla="*/ 94 w 137"/>
                  <a:gd name="T7" fmla="*/ 1117 h 1645"/>
                  <a:gd name="T8" fmla="*/ 128 w 137"/>
                  <a:gd name="T9" fmla="*/ 1167 h 1645"/>
                  <a:gd name="T10" fmla="*/ 137 w 137"/>
                  <a:gd name="T11" fmla="*/ 1281 h 1645"/>
                  <a:gd name="T12" fmla="*/ 86 w 137"/>
                  <a:gd name="T13" fmla="*/ 1359 h 1645"/>
                  <a:gd name="T14" fmla="*/ 55 w 137"/>
                  <a:gd name="T15" fmla="*/ 1433 h 1645"/>
                  <a:gd name="T16" fmla="*/ 12 w 137"/>
                  <a:gd name="T17" fmla="*/ 1488 h 1645"/>
                  <a:gd name="T18" fmla="*/ 0 w 137"/>
                  <a:gd name="T19" fmla="*/ 1574 h 1645"/>
                  <a:gd name="T20" fmla="*/ 5 w 137"/>
                  <a:gd name="T21" fmla="*/ 1645 h 1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7" h="1645">
                    <a:moveTo>
                      <a:pt x="28" y="0"/>
                    </a:moveTo>
                    <a:lnTo>
                      <a:pt x="101" y="951"/>
                    </a:lnTo>
                    <a:lnTo>
                      <a:pt x="86" y="1054"/>
                    </a:lnTo>
                    <a:lnTo>
                      <a:pt x="94" y="1117"/>
                    </a:lnTo>
                    <a:lnTo>
                      <a:pt x="128" y="1167"/>
                    </a:lnTo>
                    <a:lnTo>
                      <a:pt x="137" y="1281"/>
                    </a:lnTo>
                    <a:lnTo>
                      <a:pt x="86" y="1359"/>
                    </a:lnTo>
                    <a:lnTo>
                      <a:pt x="55" y="1433"/>
                    </a:lnTo>
                    <a:lnTo>
                      <a:pt x="12" y="1488"/>
                    </a:lnTo>
                    <a:lnTo>
                      <a:pt x="0" y="1574"/>
                    </a:lnTo>
                    <a:lnTo>
                      <a:pt x="5" y="1645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5" name="Freeform 101">
                <a:extLst>
                  <a:ext uri="{FF2B5EF4-FFF2-40B4-BE49-F238E27FC236}">
                    <a16:creationId xmlns:a16="http://schemas.microsoft.com/office/drawing/2014/main" id="{6BF11A2E-F74F-8D87-75D7-F05BE2CAAA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0" y="1769"/>
                <a:ext cx="331" cy="209"/>
              </a:xfrm>
              <a:custGeom>
                <a:avLst/>
                <a:gdLst>
                  <a:gd name="T0" fmla="*/ 0 w 993"/>
                  <a:gd name="T1" fmla="*/ 627 h 627"/>
                  <a:gd name="T2" fmla="*/ 54 w 993"/>
                  <a:gd name="T3" fmla="*/ 595 h 627"/>
                  <a:gd name="T4" fmla="*/ 232 w 993"/>
                  <a:gd name="T5" fmla="*/ 568 h 627"/>
                  <a:gd name="T6" fmla="*/ 259 w 993"/>
                  <a:gd name="T7" fmla="*/ 604 h 627"/>
                  <a:gd name="T8" fmla="*/ 290 w 993"/>
                  <a:gd name="T9" fmla="*/ 619 h 627"/>
                  <a:gd name="T10" fmla="*/ 326 w 993"/>
                  <a:gd name="T11" fmla="*/ 561 h 627"/>
                  <a:gd name="T12" fmla="*/ 384 w 993"/>
                  <a:gd name="T13" fmla="*/ 528 h 627"/>
                  <a:gd name="T14" fmla="*/ 419 w 993"/>
                  <a:gd name="T15" fmla="*/ 561 h 627"/>
                  <a:gd name="T16" fmla="*/ 435 w 993"/>
                  <a:gd name="T17" fmla="*/ 584 h 627"/>
                  <a:gd name="T18" fmla="*/ 473 w 993"/>
                  <a:gd name="T19" fmla="*/ 572 h 627"/>
                  <a:gd name="T20" fmla="*/ 469 w 993"/>
                  <a:gd name="T21" fmla="*/ 509 h 627"/>
                  <a:gd name="T22" fmla="*/ 547 w 993"/>
                  <a:gd name="T23" fmla="*/ 462 h 627"/>
                  <a:gd name="T24" fmla="*/ 571 w 993"/>
                  <a:gd name="T25" fmla="*/ 494 h 627"/>
                  <a:gd name="T26" fmla="*/ 656 w 993"/>
                  <a:gd name="T27" fmla="*/ 494 h 627"/>
                  <a:gd name="T28" fmla="*/ 672 w 993"/>
                  <a:gd name="T29" fmla="*/ 454 h 627"/>
                  <a:gd name="T30" fmla="*/ 663 w 993"/>
                  <a:gd name="T31" fmla="*/ 411 h 627"/>
                  <a:gd name="T32" fmla="*/ 721 w 993"/>
                  <a:gd name="T33" fmla="*/ 344 h 627"/>
                  <a:gd name="T34" fmla="*/ 808 w 993"/>
                  <a:gd name="T35" fmla="*/ 270 h 627"/>
                  <a:gd name="T36" fmla="*/ 819 w 993"/>
                  <a:gd name="T37" fmla="*/ 184 h 627"/>
                  <a:gd name="T38" fmla="*/ 870 w 993"/>
                  <a:gd name="T39" fmla="*/ 176 h 627"/>
                  <a:gd name="T40" fmla="*/ 944 w 993"/>
                  <a:gd name="T41" fmla="*/ 146 h 627"/>
                  <a:gd name="T42" fmla="*/ 993 w 993"/>
                  <a:gd name="T43" fmla="*/ 106 h 627"/>
                  <a:gd name="T44" fmla="*/ 989 w 993"/>
                  <a:gd name="T45" fmla="*/ 70 h 627"/>
                  <a:gd name="T46" fmla="*/ 962 w 993"/>
                  <a:gd name="T47" fmla="*/ 43 h 627"/>
                  <a:gd name="T48" fmla="*/ 975 w 993"/>
                  <a:gd name="T49" fmla="*/ 1 h 627"/>
                  <a:gd name="T50" fmla="*/ 975 w 993"/>
                  <a:gd name="T51" fmla="*/ 0 h 6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993" h="627">
                    <a:moveTo>
                      <a:pt x="0" y="627"/>
                    </a:moveTo>
                    <a:lnTo>
                      <a:pt x="54" y="595"/>
                    </a:lnTo>
                    <a:lnTo>
                      <a:pt x="232" y="568"/>
                    </a:lnTo>
                    <a:lnTo>
                      <a:pt x="259" y="604"/>
                    </a:lnTo>
                    <a:lnTo>
                      <a:pt x="290" y="619"/>
                    </a:lnTo>
                    <a:lnTo>
                      <a:pt x="326" y="561"/>
                    </a:lnTo>
                    <a:lnTo>
                      <a:pt x="384" y="528"/>
                    </a:lnTo>
                    <a:lnTo>
                      <a:pt x="419" y="561"/>
                    </a:lnTo>
                    <a:lnTo>
                      <a:pt x="435" y="584"/>
                    </a:lnTo>
                    <a:lnTo>
                      <a:pt x="473" y="572"/>
                    </a:lnTo>
                    <a:lnTo>
                      <a:pt x="469" y="509"/>
                    </a:lnTo>
                    <a:lnTo>
                      <a:pt x="547" y="462"/>
                    </a:lnTo>
                    <a:lnTo>
                      <a:pt x="571" y="494"/>
                    </a:lnTo>
                    <a:lnTo>
                      <a:pt x="656" y="494"/>
                    </a:lnTo>
                    <a:lnTo>
                      <a:pt x="672" y="454"/>
                    </a:lnTo>
                    <a:lnTo>
                      <a:pt x="663" y="411"/>
                    </a:lnTo>
                    <a:lnTo>
                      <a:pt x="721" y="344"/>
                    </a:lnTo>
                    <a:lnTo>
                      <a:pt x="808" y="270"/>
                    </a:lnTo>
                    <a:lnTo>
                      <a:pt x="819" y="184"/>
                    </a:lnTo>
                    <a:lnTo>
                      <a:pt x="870" y="176"/>
                    </a:lnTo>
                    <a:lnTo>
                      <a:pt x="944" y="146"/>
                    </a:lnTo>
                    <a:lnTo>
                      <a:pt x="993" y="106"/>
                    </a:lnTo>
                    <a:lnTo>
                      <a:pt x="989" y="70"/>
                    </a:lnTo>
                    <a:lnTo>
                      <a:pt x="962" y="43"/>
                    </a:lnTo>
                    <a:lnTo>
                      <a:pt x="975" y="1"/>
                    </a:lnTo>
                    <a:lnTo>
                      <a:pt x="975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6" name="Freeform 102">
                <a:extLst>
                  <a:ext uri="{FF2B5EF4-FFF2-40B4-BE49-F238E27FC236}">
                    <a16:creationId xmlns:a16="http://schemas.microsoft.com/office/drawing/2014/main" id="{078D4E29-64C9-248B-EBEE-ADC59D15B6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02" y="1978"/>
                <a:ext cx="118" cy="126"/>
              </a:xfrm>
              <a:custGeom>
                <a:avLst/>
                <a:gdLst>
                  <a:gd name="T0" fmla="*/ 354 w 354"/>
                  <a:gd name="T1" fmla="*/ 0 h 376"/>
                  <a:gd name="T2" fmla="*/ 353 w 354"/>
                  <a:gd name="T3" fmla="*/ 2 h 376"/>
                  <a:gd name="T4" fmla="*/ 334 w 354"/>
                  <a:gd name="T5" fmla="*/ 62 h 376"/>
                  <a:gd name="T6" fmla="*/ 311 w 354"/>
                  <a:gd name="T7" fmla="*/ 78 h 376"/>
                  <a:gd name="T8" fmla="*/ 322 w 354"/>
                  <a:gd name="T9" fmla="*/ 118 h 376"/>
                  <a:gd name="T10" fmla="*/ 338 w 354"/>
                  <a:gd name="T11" fmla="*/ 149 h 376"/>
                  <a:gd name="T12" fmla="*/ 307 w 354"/>
                  <a:gd name="T13" fmla="*/ 161 h 376"/>
                  <a:gd name="T14" fmla="*/ 260 w 354"/>
                  <a:gd name="T15" fmla="*/ 172 h 376"/>
                  <a:gd name="T16" fmla="*/ 222 w 354"/>
                  <a:gd name="T17" fmla="*/ 203 h 376"/>
                  <a:gd name="T18" fmla="*/ 218 w 354"/>
                  <a:gd name="T19" fmla="*/ 242 h 376"/>
                  <a:gd name="T20" fmla="*/ 240 w 354"/>
                  <a:gd name="T21" fmla="*/ 289 h 376"/>
                  <a:gd name="T22" fmla="*/ 236 w 354"/>
                  <a:gd name="T23" fmla="*/ 333 h 376"/>
                  <a:gd name="T24" fmla="*/ 218 w 354"/>
                  <a:gd name="T25" fmla="*/ 336 h 376"/>
                  <a:gd name="T26" fmla="*/ 97 w 354"/>
                  <a:gd name="T27" fmla="*/ 289 h 376"/>
                  <a:gd name="T28" fmla="*/ 59 w 354"/>
                  <a:gd name="T29" fmla="*/ 302 h 376"/>
                  <a:gd name="T30" fmla="*/ 15 w 354"/>
                  <a:gd name="T31" fmla="*/ 336 h 376"/>
                  <a:gd name="T32" fmla="*/ 0 w 354"/>
                  <a:gd name="T33" fmla="*/ 372 h 376"/>
                  <a:gd name="T34" fmla="*/ 3 w 354"/>
                  <a:gd name="T35" fmla="*/ 376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54" h="376">
                    <a:moveTo>
                      <a:pt x="354" y="0"/>
                    </a:moveTo>
                    <a:lnTo>
                      <a:pt x="353" y="2"/>
                    </a:lnTo>
                    <a:lnTo>
                      <a:pt x="334" y="62"/>
                    </a:lnTo>
                    <a:lnTo>
                      <a:pt x="311" y="78"/>
                    </a:lnTo>
                    <a:lnTo>
                      <a:pt x="322" y="118"/>
                    </a:lnTo>
                    <a:lnTo>
                      <a:pt x="338" y="149"/>
                    </a:lnTo>
                    <a:lnTo>
                      <a:pt x="307" y="161"/>
                    </a:lnTo>
                    <a:lnTo>
                      <a:pt x="260" y="172"/>
                    </a:lnTo>
                    <a:lnTo>
                      <a:pt x="222" y="203"/>
                    </a:lnTo>
                    <a:lnTo>
                      <a:pt x="218" y="242"/>
                    </a:lnTo>
                    <a:lnTo>
                      <a:pt x="240" y="289"/>
                    </a:lnTo>
                    <a:lnTo>
                      <a:pt x="236" y="333"/>
                    </a:lnTo>
                    <a:lnTo>
                      <a:pt x="218" y="336"/>
                    </a:lnTo>
                    <a:lnTo>
                      <a:pt x="97" y="289"/>
                    </a:lnTo>
                    <a:lnTo>
                      <a:pt x="59" y="302"/>
                    </a:lnTo>
                    <a:lnTo>
                      <a:pt x="15" y="336"/>
                    </a:lnTo>
                    <a:lnTo>
                      <a:pt x="0" y="372"/>
                    </a:lnTo>
                    <a:lnTo>
                      <a:pt x="3" y="376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7" name="Freeform 103">
                <a:extLst>
                  <a:ext uri="{FF2B5EF4-FFF2-40B4-BE49-F238E27FC236}">
                    <a16:creationId xmlns:a16="http://schemas.microsoft.com/office/drawing/2014/main" id="{30A12CC6-CDE0-A838-89B7-E9552760E6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5" y="2186"/>
                <a:ext cx="548" cy="72"/>
              </a:xfrm>
              <a:custGeom>
                <a:avLst/>
                <a:gdLst>
                  <a:gd name="T0" fmla="*/ 1642 w 1642"/>
                  <a:gd name="T1" fmla="*/ 199 h 215"/>
                  <a:gd name="T2" fmla="*/ 1551 w 1642"/>
                  <a:gd name="T3" fmla="*/ 215 h 215"/>
                  <a:gd name="T4" fmla="*/ 1433 w 1642"/>
                  <a:gd name="T5" fmla="*/ 207 h 215"/>
                  <a:gd name="T6" fmla="*/ 1446 w 1642"/>
                  <a:gd name="T7" fmla="*/ 152 h 215"/>
                  <a:gd name="T8" fmla="*/ 1507 w 1642"/>
                  <a:gd name="T9" fmla="*/ 97 h 215"/>
                  <a:gd name="T10" fmla="*/ 1515 w 1642"/>
                  <a:gd name="T11" fmla="*/ 54 h 215"/>
                  <a:gd name="T12" fmla="*/ 1480 w 1642"/>
                  <a:gd name="T13" fmla="*/ 0 h 215"/>
                  <a:gd name="T14" fmla="*/ 0 w 1642"/>
                  <a:gd name="T15" fmla="*/ 43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42" h="215">
                    <a:moveTo>
                      <a:pt x="1642" y="199"/>
                    </a:moveTo>
                    <a:lnTo>
                      <a:pt x="1551" y="215"/>
                    </a:lnTo>
                    <a:lnTo>
                      <a:pt x="1433" y="207"/>
                    </a:lnTo>
                    <a:lnTo>
                      <a:pt x="1446" y="152"/>
                    </a:lnTo>
                    <a:lnTo>
                      <a:pt x="1507" y="97"/>
                    </a:lnTo>
                    <a:lnTo>
                      <a:pt x="1515" y="54"/>
                    </a:lnTo>
                    <a:lnTo>
                      <a:pt x="1480" y="0"/>
                    </a:lnTo>
                    <a:lnTo>
                      <a:pt x="0" y="43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8" name="Freeform 104">
                <a:extLst>
                  <a:ext uri="{FF2B5EF4-FFF2-40B4-BE49-F238E27FC236}">
                    <a16:creationId xmlns:a16="http://schemas.microsoft.com/office/drawing/2014/main" id="{3C3AE1A2-1971-5652-8C76-40237E344A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5" y="2104"/>
                <a:ext cx="48" cy="108"/>
              </a:xfrm>
              <a:custGeom>
                <a:avLst/>
                <a:gdLst>
                  <a:gd name="T0" fmla="*/ 116 w 144"/>
                  <a:gd name="T1" fmla="*/ 0 h 325"/>
                  <a:gd name="T2" fmla="*/ 117 w 144"/>
                  <a:gd name="T3" fmla="*/ 0 h 325"/>
                  <a:gd name="T4" fmla="*/ 144 w 144"/>
                  <a:gd name="T5" fmla="*/ 43 h 325"/>
                  <a:gd name="T6" fmla="*/ 128 w 144"/>
                  <a:gd name="T7" fmla="*/ 78 h 325"/>
                  <a:gd name="T8" fmla="*/ 121 w 144"/>
                  <a:gd name="T9" fmla="*/ 141 h 325"/>
                  <a:gd name="T10" fmla="*/ 81 w 144"/>
                  <a:gd name="T11" fmla="*/ 160 h 325"/>
                  <a:gd name="T12" fmla="*/ 54 w 144"/>
                  <a:gd name="T13" fmla="*/ 191 h 325"/>
                  <a:gd name="T14" fmla="*/ 46 w 144"/>
                  <a:gd name="T15" fmla="*/ 196 h 325"/>
                  <a:gd name="T16" fmla="*/ 0 w 144"/>
                  <a:gd name="T17" fmla="*/ 218 h 325"/>
                  <a:gd name="T18" fmla="*/ 5 w 144"/>
                  <a:gd name="T19" fmla="*/ 325 h 3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4" h="325">
                    <a:moveTo>
                      <a:pt x="116" y="0"/>
                    </a:moveTo>
                    <a:lnTo>
                      <a:pt x="117" y="0"/>
                    </a:lnTo>
                    <a:lnTo>
                      <a:pt x="144" y="43"/>
                    </a:lnTo>
                    <a:lnTo>
                      <a:pt x="128" y="78"/>
                    </a:lnTo>
                    <a:lnTo>
                      <a:pt x="121" y="141"/>
                    </a:lnTo>
                    <a:lnTo>
                      <a:pt x="81" y="160"/>
                    </a:lnTo>
                    <a:lnTo>
                      <a:pt x="54" y="191"/>
                    </a:lnTo>
                    <a:lnTo>
                      <a:pt x="46" y="196"/>
                    </a:lnTo>
                    <a:lnTo>
                      <a:pt x="0" y="218"/>
                    </a:lnTo>
                    <a:lnTo>
                      <a:pt x="5" y="325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39" name="Freeform 105">
                <a:extLst>
                  <a:ext uri="{FF2B5EF4-FFF2-40B4-BE49-F238E27FC236}">
                    <a16:creationId xmlns:a16="http://schemas.microsoft.com/office/drawing/2014/main" id="{7D14E025-0A6B-3D9A-5792-C51EDB2C86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66" y="2175"/>
                <a:ext cx="8" cy="37"/>
              </a:xfrm>
              <a:custGeom>
                <a:avLst/>
                <a:gdLst>
                  <a:gd name="T0" fmla="*/ 22 w 22"/>
                  <a:gd name="T1" fmla="*/ 0 h 110"/>
                  <a:gd name="T2" fmla="*/ 7 w 22"/>
                  <a:gd name="T3" fmla="*/ 0 h 110"/>
                  <a:gd name="T4" fmla="*/ 0 w 22"/>
                  <a:gd name="T5" fmla="*/ 11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2" h="110">
                    <a:moveTo>
                      <a:pt x="22" y="0"/>
                    </a:moveTo>
                    <a:lnTo>
                      <a:pt x="7" y="0"/>
                    </a:lnTo>
                    <a:lnTo>
                      <a:pt x="0" y="11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0" name="Line 106">
                <a:extLst>
                  <a:ext uri="{FF2B5EF4-FFF2-40B4-BE49-F238E27FC236}">
                    <a16:creationId xmlns:a16="http://schemas.microsoft.com/office/drawing/2014/main" id="{B38AB41F-3499-5315-08C9-E8410CF2AF4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74" y="2171"/>
                <a:ext cx="3" cy="4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1" name="Freeform 107">
                <a:extLst>
                  <a:ext uri="{FF2B5EF4-FFF2-40B4-BE49-F238E27FC236}">
                    <a16:creationId xmlns:a16="http://schemas.microsoft.com/office/drawing/2014/main" id="{51DA0511-604C-94CB-90BC-873EEF79769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4" y="2094"/>
                <a:ext cx="647" cy="81"/>
              </a:xfrm>
              <a:custGeom>
                <a:avLst/>
                <a:gdLst>
                  <a:gd name="T0" fmla="*/ 0 w 1941"/>
                  <a:gd name="T1" fmla="*/ 244 h 244"/>
                  <a:gd name="T2" fmla="*/ 482 w 1941"/>
                  <a:gd name="T3" fmla="*/ 224 h 244"/>
                  <a:gd name="T4" fmla="*/ 482 w 1941"/>
                  <a:gd name="T5" fmla="*/ 150 h 244"/>
                  <a:gd name="T6" fmla="*/ 556 w 1941"/>
                  <a:gd name="T7" fmla="*/ 150 h 244"/>
                  <a:gd name="T8" fmla="*/ 1941 w 1941"/>
                  <a:gd name="T9" fmla="*/ 0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41" h="244">
                    <a:moveTo>
                      <a:pt x="0" y="244"/>
                    </a:moveTo>
                    <a:lnTo>
                      <a:pt x="482" y="224"/>
                    </a:lnTo>
                    <a:lnTo>
                      <a:pt x="482" y="150"/>
                    </a:lnTo>
                    <a:lnTo>
                      <a:pt x="556" y="150"/>
                    </a:lnTo>
                    <a:lnTo>
                      <a:pt x="1941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2" name="Line 108">
                <a:extLst>
                  <a:ext uri="{FF2B5EF4-FFF2-40B4-BE49-F238E27FC236}">
                    <a16:creationId xmlns:a16="http://schemas.microsoft.com/office/drawing/2014/main" id="{2773E308-2F9F-D19A-D193-092E2C76C8B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105" y="1405"/>
                <a:ext cx="40" cy="364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3" name="Freeform 109">
                <a:extLst>
                  <a:ext uri="{FF2B5EF4-FFF2-40B4-BE49-F238E27FC236}">
                    <a16:creationId xmlns:a16="http://schemas.microsoft.com/office/drawing/2014/main" id="{EE5388BD-703A-17AD-A69F-EE07163B69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2" y="652"/>
                <a:ext cx="121" cy="290"/>
              </a:xfrm>
              <a:custGeom>
                <a:avLst/>
                <a:gdLst>
                  <a:gd name="T0" fmla="*/ 0 w 362"/>
                  <a:gd name="T1" fmla="*/ 0 h 869"/>
                  <a:gd name="T2" fmla="*/ 3 w 362"/>
                  <a:gd name="T3" fmla="*/ 0 h 869"/>
                  <a:gd name="T4" fmla="*/ 224 w 362"/>
                  <a:gd name="T5" fmla="*/ 721 h 869"/>
                  <a:gd name="T6" fmla="*/ 233 w 362"/>
                  <a:gd name="T7" fmla="*/ 772 h 869"/>
                  <a:gd name="T8" fmla="*/ 306 w 362"/>
                  <a:gd name="T9" fmla="*/ 795 h 869"/>
                  <a:gd name="T10" fmla="*/ 314 w 362"/>
                  <a:gd name="T11" fmla="*/ 853 h 869"/>
                  <a:gd name="T12" fmla="*/ 362 w 362"/>
                  <a:gd name="T13" fmla="*/ 869 h 8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2" h="869">
                    <a:moveTo>
                      <a:pt x="0" y="0"/>
                    </a:moveTo>
                    <a:lnTo>
                      <a:pt x="3" y="0"/>
                    </a:lnTo>
                    <a:lnTo>
                      <a:pt x="224" y="721"/>
                    </a:lnTo>
                    <a:lnTo>
                      <a:pt x="233" y="772"/>
                    </a:lnTo>
                    <a:lnTo>
                      <a:pt x="306" y="795"/>
                    </a:lnTo>
                    <a:lnTo>
                      <a:pt x="314" y="853"/>
                    </a:lnTo>
                    <a:lnTo>
                      <a:pt x="362" y="869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4" name="Freeform 110">
                <a:extLst>
                  <a:ext uri="{FF2B5EF4-FFF2-40B4-BE49-F238E27FC236}">
                    <a16:creationId xmlns:a16="http://schemas.microsoft.com/office/drawing/2014/main" id="{206F4863-1B97-C435-27DC-72BADD27AF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27" y="652"/>
                <a:ext cx="35" cy="47"/>
              </a:xfrm>
              <a:custGeom>
                <a:avLst/>
                <a:gdLst>
                  <a:gd name="T0" fmla="*/ 106 w 106"/>
                  <a:gd name="T1" fmla="*/ 0 h 140"/>
                  <a:gd name="T2" fmla="*/ 94 w 106"/>
                  <a:gd name="T3" fmla="*/ 0 h 140"/>
                  <a:gd name="T4" fmla="*/ 78 w 106"/>
                  <a:gd name="T5" fmla="*/ 32 h 140"/>
                  <a:gd name="T6" fmla="*/ 47 w 106"/>
                  <a:gd name="T7" fmla="*/ 0 h 140"/>
                  <a:gd name="T8" fmla="*/ 20 w 106"/>
                  <a:gd name="T9" fmla="*/ 39 h 140"/>
                  <a:gd name="T10" fmla="*/ 0 w 106"/>
                  <a:gd name="T11" fmla="*/ 14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6" h="140">
                    <a:moveTo>
                      <a:pt x="106" y="0"/>
                    </a:moveTo>
                    <a:lnTo>
                      <a:pt x="94" y="0"/>
                    </a:lnTo>
                    <a:lnTo>
                      <a:pt x="78" y="32"/>
                    </a:lnTo>
                    <a:lnTo>
                      <a:pt x="47" y="0"/>
                    </a:lnTo>
                    <a:lnTo>
                      <a:pt x="20" y="39"/>
                    </a:lnTo>
                    <a:lnTo>
                      <a:pt x="0" y="14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5" name="Freeform 111">
                <a:extLst>
                  <a:ext uri="{FF2B5EF4-FFF2-40B4-BE49-F238E27FC236}">
                    <a16:creationId xmlns:a16="http://schemas.microsoft.com/office/drawing/2014/main" id="{A6BDD06A-3E18-7A65-A5B3-0774E484E4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02" y="699"/>
                <a:ext cx="41" cy="327"/>
              </a:xfrm>
              <a:custGeom>
                <a:avLst/>
                <a:gdLst>
                  <a:gd name="T0" fmla="*/ 20 w 121"/>
                  <a:gd name="T1" fmla="*/ 982 h 982"/>
                  <a:gd name="T2" fmla="*/ 9 w 121"/>
                  <a:gd name="T3" fmla="*/ 969 h 982"/>
                  <a:gd name="T4" fmla="*/ 20 w 121"/>
                  <a:gd name="T5" fmla="*/ 933 h 982"/>
                  <a:gd name="T6" fmla="*/ 20 w 121"/>
                  <a:gd name="T7" fmla="*/ 847 h 982"/>
                  <a:gd name="T8" fmla="*/ 5 w 121"/>
                  <a:gd name="T9" fmla="*/ 823 h 982"/>
                  <a:gd name="T10" fmla="*/ 20 w 121"/>
                  <a:gd name="T11" fmla="*/ 392 h 982"/>
                  <a:gd name="T12" fmla="*/ 0 w 121"/>
                  <a:gd name="T13" fmla="*/ 361 h 982"/>
                  <a:gd name="T14" fmla="*/ 0 w 121"/>
                  <a:gd name="T15" fmla="*/ 338 h 982"/>
                  <a:gd name="T16" fmla="*/ 51 w 121"/>
                  <a:gd name="T17" fmla="*/ 318 h 982"/>
                  <a:gd name="T18" fmla="*/ 121 w 121"/>
                  <a:gd name="T19" fmla="*/ 240 h 982"/>
                  <a:gd name="T20" fmla="*/ 121 w 121"/>
                  <a:gd name="T21" fmla="*/ 166 h 982"/>
                  <a:gd name="T22" fmla="*/ 82 w 121"/>
                  <a:gd name="T23" fmla="*/ 110 h 982"/>
                  <a:gd name="T24" fmla="*/ 74 w 121"/>
                  <a:gd name="T25" fmla="*/ 0 h 9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1" h="982">
                    <a:moveTo>
                      <a:pt x="20" y="982"/>
                    </a:moveTo>
                    <a:lnTo>
                      <a:pt x="9" y="969"/>
                    </a:lnTo>
                    <a:lnTo>
                      <a:pt x="20" y="933"/>
                    </a:lnTo>
                    <a:lnTo>
                      <a:pt x="20" y="847"/>
                    </a:lnTo>
                    <a:lnTo>
                      <a:pt x="5" y="823"/>
                    </a:lnTo>
                    <a:lnTo>
                      <a:pt x="20" y="392"/>
                    </a:lnTo>
                    <a:lnTo>
                      <a:pt x="0" y="361"/>
                    </a:lnTo>
                    <a:lnTo>
                      <a:pt x="0" y="338"/>
                    </a:lnTo>
                    <a:lnTo>
                      <a:pt x="51" y="318"/>
                    </a:lnTo>
                    <a:lnTo>
                      <a:pt x="121" y="240"/>
                    </a:lnTo>
                    <a:lnTo>
                      <a:pt x="121" y="166"/>
                    </a:lnTo>
                    <a:lnTo>
                      <a:pt x="82" y="110"/>
                    </a:lnTo>
                    <a:lnTo>
                      <a:pt x="74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6" name="Freeform 112">
                <a:extLst>
                  <a:ext uri="{FF2B5EF4-FFF2-40B4-BE49-F238E27FC236}">
                    <a16:creationId xmlns:a16="http://schemas.microsoft.com/office/drawing/2014/main" id="{FE8F15AA-F37A-A091-3009-F83724EF65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57" y="744"/>
                <a:ext cx="81" cy="305"/>
              </a:xfrm>
              <a:custGeom>
                <a:avLst/>
                <a:gdLst>
                  <a:gd name="T0" fmla="*/ 5 w 241"/>
                  <a:gd name="T1" fmla="*/ 0 h 914"/>
                  <a:gd name="T2" fmla="*/ 0 w 241"/>
                  <a:gd name="T3" fmla="*/ 2 h 914"/>
                  <a:gd name="T4" fmla="*/ 16 w 241"/>
                  <a:gd name="T5" fmla="*/ 97 h 914"/>
                  <a:gd name="T6" fmla="*/ 58 w 241"/>
                  <a:gd name="T7" fmla="*/ 218 h 914"/>
                  <a:gd name="T8" fmla="*/ 74 w 241"/>
                  <a:gd name="T9" fmla="*/ 315 h 914"/>
                  <a:gd name="T10" fmla="*/ 55 w 241"/>
                  <a:gd name="T11" fmla="*/ 389 h 914"/>
                  <a:gd name="T12" fmla="*/ 105 w 241"/>
                  <a:gd name="T13" fmla="*/ 476 h 914"/>
                  <a:gd name="T14" fmla="*/ 121 w 241"/>
                  <a:gd name="T15" fmla="*/ 515 h 914"/>
                  <a:gd name="T16" fmla="*/ 105 w 241"/>
                  <a:gd name="T17" fmla="*/ 570 h 914"/>
                  <a:gd name="T18" fmla="*/ 160 w 241"/>
                  <a:gd name="T19" fmla="*/ 597 h 914"/>
                  <a:gd name="T20" fmla="*/ 172 w 241"/>
                  <a:gd name="T21" fmla="*/ 602 h 914"/>
                  <a:gd name="T22" fmla="*/ 230 w 241"/>
                  <a:gd name="T23" fmla="*/ 809 h 914"/>
                  <a:gd name="T24" fmla="*/ 241 w 241"/>
                  <a:gd name="T25" fmla="*/ 914 h 9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41" h="914">
                    <a:moveTo>
                      <a:pt x="5" y="0"/>
                    </a:moveTo>
                    <a:lnTo>
                      <a:pt x="0" y="2"/>
                    </a:lnTo>
                    <a:lnTo>
                      <a:pt x="16" y="97"/>
                    </a:lnTo>
                    <a:lnTo>
                      <a:pt x="58" y="218"/>
                    </a:lnTo>
                    <a:lnTo>
                      <a:pt x="74" y="315"/>
                    </a:lnTo>
                    <a:lnTo>
                      <a:pt x="55" y="389"/>
                    </a:lnTo>
                    <a:lnTo>
                      <a:pt x="105" y="476"/>
                    </a:lnTo>
                    <a:lnTo>
                      <a:pt x="121" y="515"/>
                    </a:lnTo>
                    <a:lnTo>
                      <a:pt x="105" y="570"/>
                    </a:lnTo>
                    <a:lnTo>
                      <a:pt x="160" y="597"/>
                    </a:lnTo>
                    <a:lnTo>
                      <a:pt x="172" y="602"/>
                    </a:lnTo>
                    <a:lnTo>
                      <a:pt x="230" y="809"/>
                    </a:lnTo>
                    <a:lnTo>
                      <a:pt x="241" y="914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7" name="Freeform 113">
                <a:extLst>
                  <a:ext uri="{FF2B5EF4-FFF2-40B4-BE49-F238E27FC236}">
                    <a16:creationId xmlns:a16="http://schemas.microsoft.com/office/drawing/2014/main" id="{2FC0970D-20F6-FE0D-08CC-ED6F19E793D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5" y="942"/>
                <a:ext cx="9" cy="31"/>
              </a:xfrm>
              <a:custGeom>
                <a:avLst/>
                <a:gdLst>
                  <a:gd name="T0" fmla="*/ 0 w 27"/>
                  <a:gd name="T1" fmla="*/ 94 h 94"/>
                  <a:gd name="T2" fmla="*/ 3 w 27"/>
                  <a:gd name="T3" fmla="*/ 63 h 94"/>
                  <a:gd name="T4" fmla="*/ 27 w 27"/>
                  <a:gd name="T5" fmla="*/ 0 h 94"/>
                  <a:gd name="T6" fmla="*/ 24 w 27"/>
                  <a:gd name="T7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7" h="94">
                    <a:moveTo>
                      <a:pt x="0" y="94"/>
                    </a:moveTo>
                    <a:lnTo>
                      <a:pt x="3" y="63"/>
                    </a:lnTo>
                    <a:lnTo>
                      <a:pt x="27" y="0"/>
                    </a:lnTo>
                    <a:lnTo>
                      <a:pt x="24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8" name="Freeform 114">
                <a:extLst>
                  <a:ext uri="{FF2B5EF4-FFF2-40B4-BE49-F238E27FC236}">
                    <a16:creationId xmlns:a16="http://schemas.microsoft.com/office/drawing/2014/main" id="{81BBBBAD-6A80-78F5-6681-73A783CBAE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14" y="973"/>
                <a:ext cx="161" cy="60"/>
              </a:xfrm>
              <a:custGeom>
                <a:avLst/>
                <a:gdLst>
                  <a:gd name="T0" fmla="*/ 482 w 482"/>
                  <a:gd name="T1" fmla="*/ 0 h 180"/>
                  <a:gd name="T2" fmla="*/ 408 w 482"/>
                  <a:gd name="T3" fmla="*/ 32 h 180"/>
                  <a:gd name="T4" fmla="*/ 368 w 482"/>
                  <a:gd name="T5" fmla="*/ 90 h 180"/>
                  <a:gd name="T6" fmla="*/ 326 w 482"/>
                  <a:gd name="T7" fmla="*/ 106 h 180"/>
                  <a:gd name="T8" fmla="*/ 0 w 482"/>
                  <a:gd name="T9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2" h="180">
                    <a:moveTo>
                      <a:pt x="482" y="0"/>
                    </a:moveTo>
                    <a:lnTo>
                      <a:pt x="408" y="32"/>
                    </a:lnTo>
                    <a:lnTo>
                      <a:pt x="368" y="90"/>
                    </a:lnTo>
                    <a:lnTo>
                      <a:pt x="326" y="106"/>
                    </a:lnTo>
                    <a:lnTo>
                      <a:pt x="0" y="18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49" name="Freeform 115">
                <a:extLst>
                  <a:ext uri="{FF2B5EF4-FFF2-40B4-BE49-F238E27FC236}">
                    <a16:creationId xmlns:a16="http://schemas.microsoft.com/office/drawing/2014/main" id="{ACB58AD0-9999-BD42-47E4-B14C70198E6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5" y="973"/>
                <a:ext cx="132" cy="200"/>
              </a:xfrm>
              <a:custGeom>
                <a:avLst/>
                <a:gdLst>
                  <a:gd name="T0" fmla="*/ 58 w 395"/>
                  <a:gd name="T1" fmla="*/ 588 h 599"/>
                  <a:gd name="T2" fmla="*/ 112 w 395"/>
                  <a:gd name="T3" fmla="*/ 561 h 599"/>
                  <a:gd name="T4" fmla="*/ 103 w 395"/>
                  <a:gd name="T5" fmla="*/ 518 h 599"/>
                  <a:gd name="T6" fmla="*/ 120 w 395"/>
                  <a:gd name="T7" fmla="*/ 490 h 599"/>
                  <a:gd name="T8" fmla="*/ 174 w 395"/>
                  <a:gd name="T9" fmla="*/ 458 h 599"/>
                  <a:gd name="T10" fmla="*/ 190 w 395"/>
                  <a:gd name="T11" fmla="*/ 521 h 599"/>
                  <a:gd name="T12" fmla="*/ 178 w 395"/>
                  <a:gd name="T13" fmla="*/ 552 h 599"/>
                  <a:gd name="T14" fmla="*/ 136 w 395"/>
                  <a:gd name="T15" fmla="*/ 579 h 599"/>
                  <a:gd name="T16" fmla="*/ 136 w 395"/>
                  <a:gd name="T17" fmla="*/ 599 h 599"/>
                  <a:gd name="T18" fmla="*/ 170 w 395"/>
                  <a:gd name="T19" fmla="*/ 572 h 599"/>
                  <a:gd name="T20" fmla="*/ 183 w 395"/>
                  <a:gd name="T21" fmla="*/ 557 h 599"/>
                  <a:gd name="T22" fmla="*/ 244 w 395"/>
                  <a:gd name="T23" fmla="*/ 485 h 599"/>
                  <a:gd name="T24" fmla="*/ 395 w 395"/>
                  <a:gd name="T25" fmla="*/ 420 h 599"/>
                  <a:gd name="T26" fmla="*/ 372 w 395"/>
                  <a:gd name="T27" fmla="*/ 317 h 599"/>
                  <a:gd name="T28" fmla="*/ 333 w 395"/>
                  <a:gd name="T29" fmla="*/ 274 h 599"/>
                  <a:gd name="T30" fmla="*/ 299 w 395"/>
                  <a:gd name="T31" fmla="*/ 259 h 599"/>
                  <a:gd name="T32" fmla="*/ 259 w 395"/>
                  <a:gd name="T33" fmla="*/ 263 h 599"/>
                  <a:gd name="T34" fmla="*/ 252 w 395"/>
                  <a:gd name="T35" fmla="*/ 271 h 599"/>
                  <a:gd name="T36" fmla="*/ 271 w 395"/>
                  <a:gd name="T37" fmla="*/ 294 h 599"/>
                  <a:gd name="T38" fmla="*/ 299 w 395"/>
                  <a:gd name="T39" fmla="*/ 278 h 599"/>
                  <a:gd name="T40" fmla="*/ 337 w 395"/>
                  <a:gd name="T41" fmla="*/ 310 h 599"/>
                  <a:gd name="T42" fmla="*/ 353 w 395"/>
                  <a:gd name="T43" fmla="*/ 364 h 599"/>
                  <a:gd name="T44" fmla="*/ 317 w 395"/>
                  <a:gd name="T45" fmla="*/ 395 h 599"/>
                  <a:gd name="T46" fmla="*/ 275 w 395"/>
                  <a:gd name="T47" fmla="*/ 415 h 599"/>
                  <a:gd name="T48" fmla="*/ 208 w 395"/>
                  <a:gd name="T49" fmla="*/ 404 h 599"/>
                  <a:gd name="T50" fmla="*/ 136 w 395"/>
                  <a:gd name="T51" fmla="*/ 294 h 599"/>
                  <a:gd name="T52" fmla="*/ 92 w 395"/>
                  <a:gd name="T53" fmla="*/ 243 h 599"/>
                  <a:gd name="T54" fmla="*/ 58 w 395"/>
                  <a:gd name="T55" fmla="*/ 243 h 599"/>
                  <a:gd name="T56" fmla="*/ 38 w 395"/>
                  <a:gd name="T57" fmla="*/ 259 h 599"/>
                  <a:gd name="T58" fmla="*/ 3 w 395"/>
                  <a:gd name="T59" fmla="*/ 208 h 599"/>
                  <a:gd name="T60" fmla="*/ 7 w 395"/>
                  <a:gd name="T61" fmla="*/ 180 h 599"/>
                  <a:gd name="T62" fmla="*/ 54 w 395"/>
                  <a:gd name="T63" fmla="*/ 83 h 599"/>
                  <a:gd name="T64" fmla="*/ 0 w 395"/>
                  <a:gd name="T65" fmla="*/ 0 h 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95" h="599">
                    <a:moveTo>
                      <a:pt x="58" y="588"/>
                    </a:moveTo>
                    <a:lnTo>
                      <a:pt x="112" y="561"/>
                    </a:lnTo>
                    <a:lnTo>
                      <a:pt x="103" y="518"/>
                    </a:lnTo>
                    <a:lnTo>
                      <a:pt x="120" y="490"/>
                    </a:lnTo>
                    <a:lnTo>
                      <a:pt x="174" y="458"/>
                    </a:lnTo>
                    <a:lnTo>
                      <a:pt x="190" y="521"/>
                    </a:lnTo>
                    <a:lnTo>
                      <a:pt x="178" y="552"/>
                    </a:lnTo>
                    <a:lnTo>
                      <a:pt x="136" y="579"/>
                    </a:lnTo>
                    <a:lnTo>
                      <a:pt x="136" y="599"/>
                    </a:lnTo>
                    <a:lnTo>
                      <a:pt x="170" y="572"/>
                    </a:lnTo>
                    <a:lnTo>
                      <a:pt x="183" y="557"/>
                    </a:lnTo>
                    <a:lnTo>
                      <a:pt x="244" y="485"/>
                    </a:lnTo>
                    <a:lnTo>
                      <a:pt x="395" y="420"/>
                    </a:lnTo>
                    <a:lnTo>
                      <a:pt x="372" y="317"/>
                    </a:lnTo>
                    <a:lnTo>
                      <a:pt x="333" y="274"/>
                    </a:lnTo>
                    <a:lnTo>
                      <a:pt x="299" y="259"/>
                    </a:lnTo>
                    <a:lnTo>
                      <a:pt x="259" y="263"/>
                    </a:lnTo>
                    <a:lnTo>
                      <a:pt x="252" y="271"/>
                    </a:lnTo>
                    <a:lnTo>
                      <a:pt x="271" y="294"/>
                    </a:lnTo>
                    <a:lnTo>
                      <a:pt x="299" y="278"/>
                    </a:lnTo>
                    <a:lnTo>
                      <a:pt x="337" y="310"/>
                    </a:lnTo>
                    <a:lnTo>
                      <a:pt x="353" y="364"/>
                    </a:lnTo>
                    <a:lnTo>
                      <a:pt x="317" y="395"/>
                    </a:lnTo>
                    <a:lnTo>
                      <a:pt x="275" y="415"/>
                    </a:lnTo>
                    <a:lnTo>
                      <a:pt x="208" y="404"/>
                    </a:lnTo>
                    <a:lnTo>
                      <a:pt x="136" y="294"/>
                    </a:lnTo>
                    <a:lnTo>
                      <a:pt x="92" y="243"/>
                    </a:lnTo>
                    <a:lnTo>
                      <a:pt x="58" y="243"/>
                    </a:lnTo>
                    <a:lnTo>
                      <a:pt x="38" y="259"/>
                    </a:lnTo>
                    <a:lnTo>
                      <a:pt x="3" y="208"/>
                    </a:lnTo>
                    <a:lnTo>
                      <a:pt x="7" y="180"/>
                    </a:lnTo>
                    <a:lnTo>
                      <a:pt x="54" y="83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0" name="Freeform 116">
                <a:extLst>
                  <a:ext uri="{FF2B5EF4-FFF2-40B4-BE49-F238E27FC236}">
                    <a16:creationId xmlns:a16="http://schemas.microsoft.com/office/drawing/2014/main" id="{FC2E45CE-F455-DF20-8F2B-C10DD81C6B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05" y="743"/>
                <a:ext cx="554" cy="504"/>
              </a:xfrm>
              <a:custGeom>
                <a:avLst/>
                <a:gdLst>
                  <a:gd name="T0" fmla="*/ 1663 w 1663"/>
                  <a:gd name="T1" fmla="*/ 2 h 1510"/>
                  <a:gd name="T2" fmla="*/ 1662 w 1663"/>
                  <a:gd name="T3" fmla="*/ 0 h 1510"/>
                  <a:gd name="T4" fmla="*/ 1658 w 1663"/>
                  <a:gd name="T5" fmla="*/ 1 h 1510"/>
                  <a:gd name="T6" fmla="*/ 1433 w 1663"/>
                  <a:gd name="T7" fmla="*/ 70 h 1510"/>
                  <a:gd name="T8" fmla="*/ 1372 w 1663"/>
                  <a:gd name="T9" fmla="*/ 67 h 1510"/>
                  <a:gd name="T10" fmla="*/ 1270 w 1663"/>
                  <a:gd name="T11" fmla="*/ 90 h 1510"/>
                  <a:gd name="T12" fmla="*/ 1209 w 1663"/>
                  <a:gd name="T13" fmla="*/ 113 h 1510"/>
                  <a:gd name="T14" fmla="*/ 1165 w 1663"/>
                  <a:gd name="T15" fmla="*/ 149 h 1510"/>
                  <a:gd name="T16" fmla="*/ 1127 w 1663"/>
                  <a:gd name="T17" fmla="*/ 196 h 1510"/>
                  <a:gd name="T18" fmla="*/ 1018 w 1663"/>
                  <a:gd name="T19" fmla="*/ 353 h 1510"/>
                  <a:gd name="T20" fmla="*/ 991 w 1663"/>
                  <a:gd name="T21" fmla="*/ 407 h 1510"/>
                  <a:gd name="T22" fmla="*/ 979 w 1663"/>
                  <a:gd name="T23" fmla="*/ 423 h 1510"/>
                  <a:gd name="T24" fmla="*/ 870 w 1663"/>
                  <a:gd name="T25" fmla="*/ 525 h 1510"/>
                  <a:gd name="T26" fmla="*/ 870 w 1663"/>
                  <a:gd name="T27" fmla="*/ 575 h 1510"/>
                  <a:gd name="T28" fmla="*/ 886 w 1663"/>
                  <a:gd name="T29" fmla="*/ 599 h 1510"/>
                  <a:gd name="T30" fmla="*/ 921 w 1663"/>
                  <a:gd name="T31" fmla="*/ 611 h 1510"/>
                  <a:gd name="T32" fmla="*/ 955 w 1663"/>
                  <a:gd name="T33" fmla="*/ 611 h 1510"/>
                  <a:gd name="T34" fmla="*/ 955 w 1663"/>
                  <a:gd name="T35" fmla="*/ 638 h 1510"/>
                  <a:gd name="T36" fmla="*/ 932 w 1663"/>
                  <a:gd name="T37" fmla="*/ 678 h 1510"/>
                  <a:gd name="T38" fmla="*/ 940 w 1663"/>
                  <a:gd name="T39" fmla="*/ 709 h 1510"/>
                  <a:gd name="T40" fmla="*/ 968 w 1663"/>
                  <a:gd name="T41" fmla="*/ 748 h 1510"/>
                  <a:gd name="T42" fmla="*/ 964 w 1663"/>
                  <a:gd name="T43" fmla="*/ 792 h 1510"/>
                  <a:gd name="T44" fmla="*/ 924 w 1663"/>
                  <a:gd name="T45" fmla="*/ 811 h 1510"/>
                  <a:gd name="T46" fmla="*/ 886 w 1663"/>
                  <a:gd name="T47" fmla="*/ 811 h 1510"/>
                  <a:gd name="T48" fmla="*/ 854 w 1663"/>
                  <a:gd name="T49" fmla="*/ 850 h 1510"/>
                  <a:gd name="T50" fmla="*/ 823 w 1663"/>
                  <a:gd name="T51" fmla="*/ 913 h 1510"/>
                  <a:gd name="T52" fmla="*/ 785 w 1663"/>
                  <a:gd name="T53" fmla="*/ 943 h 1510"/>
                  <a:gd name="T54" fmla="*/ 683 w 1663"/>
                  <a:gd name="T55" fmla="*/ 952 h 1510"/>
                  <a:gd name="T56" fmla="*/ 598 w 1663"/>
                  <a:gd name="T57" fmla="*/ 999 h 1510"/>
                  <a:gd name="T58" fmla="*/ 567 w 1663"/>
                  <a:gd name="T59" fmla="*/ 999 h 1510"/>
                  <a:gd name="T60" fmla="*/ 528 w 1663"/>
                  <a:gd name="T61" fmla="*/ 972 h 1510"/>
                  <a:gd name="T62" fmla="*/ 408 w 1663"/>
                  <a:gd name="T63" fmla="*/ 976 h 1510"/>
                  <a:gd name="T64" fmla="*/ 350 w 1663"/>
                  <a:gd name="T65" fmla="*/ 983 h 1510"/>
                  <a:gd name="T66" fmla="*/ 191 w 1663"/>
                  <a:gd name="T67" fmla="*/ 1037 h 1510"/>
                  <a:gd name="T68" fmla="*/ 136 w 1663"/>
                  <a:gd name="T69" fmla="*/ 1069 h 1510"/>
                  <a:gd name="T70" fmla="*/ 171 w 1663"/>
                  <a:gd name="T71" fmla="*/ 1187 h 1510"/>
                  <a:gd name="T72" fmla="*/ 205 w 1663"/>
                  <a:gd name="T73" fmla="*/ 1191 h 1510"/>
                  <a:gd name="T74" fmla="*/ 229 w 1663"/>
                  <a:gd name="T75" fmla="*/ 1250 h 1510"/>
                  <a:gd name="T76" fmla="*/ 233 w 1663"/>
                  <a:gd name="T77" fmla="*/ 1265 h 1510"/>
                  <a:gd name="T78" fmla="*/ 171 w 1663"/>
                  <a:gd name="T79" fmla="*/ 1335 h 1510"/>
                  <a:gd name="T80" fmla="*/ 163 w 1663"/>
                  <a:gd name="T81" fmla="*/ 1367 h 1510"/>
                  <a:gd name="T82" fmla="*/ 129 w 1663"/>
                  <a:gd name="T83" fmla="*/ 1402 h 1510"/>
                  <a:gd name="T84" fmla="*/ 93 w 1663"/>
                  <a:gd name="T85" fmla="*/ 1422 h 1510"/>
                  <a:gd name="T86" fmla="*/ 74 w 1663"/>
                  <a:gd name="T87" fmla="*/ 1454 h 1510"/>
                  <a:gd name="T88" fmla="*/ 51 w 1663"/>
                  <a:gd name="T89" fmla="*/ 1477 h 1510"/>
                  <a:gd name="T90" fmla="*/ 0 w 1663"/>
                  <a:gd name="T91" fmla="*/ 1508 h 1510"/>
                  <a:gd name="T92" fmla="*/ 0 w 1663"/>
                  <a:gd name="T93" fmla="*/ 1510 h 1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663" h="1510">
                    <a:moveTo>
                      <a:pt x="1663" y="2"/>
                    </a:moveTo>
                    <a:lnTo>
                      <a:pt x="1662" y="0"/>
                    </a:lnTo>
                    <a:lnTo>
                      <a:pt x="1658" y="1"/>
                    </a:lnTo>
                    <a:lnTo>
                      <a:pt x="1433" y="70"/>
                    </a:lnTo>
                    <a:lnTo>
                      <a:pt x="1372" y="67"/>
                    </a:lnTo>
                    <a:lnTo>
                      <a:pt x="1270" y="90"/>
                    </a:lnTo>
                    <a:lnTo>
                      <a:pt x="1209" y="113"/>
                    </a:lnTo>
                    <a:lnTo>
                      <a:pt x="1165" y="149"/>
                    </a:lnTo>
                    <a:lnTo>
                      <a:pt x="1127" y="196"/>
                    </a:lnTo>
                    <a:lnTo>
                      <a:pt x="1018" y="353"/>
                    </a:lnTo>
                    <a:lnTo>
                      <a:pt x="991" y="407"/>
                    </a:lnTo>
                    <a:lnTo>
                      <a:pt x="979" y="423"/>
                    </a:lnTo>
                    <a:lnTo>
                      <a:pt x="870" y="525"/>
                    </a:lnTo>
                    <a:lnTo>
                      <a:pt x="870" y="575"/>
                    </a:lnTo>
                    <a:lnTo>
                      <a:pt x="886" y="599"/>
                    </a:lnTo>
                    <a:lnTo>
                      <a:pt x="921" y="611"/>
                    </a:lnTo>
                    <a:lnTo>
                      <a:pt x="955" y="611"/>
                    </a:lnTo>
                    <a:lnTo>
                      <a:pt x="955" y="638"/>
                    </a:lnTo>
                    <a:lnTo>
                      <a:pt x="932" y="678"/>
                    </a:lnTo>
                    <a:lnTo>
                      <a:pt x="940" y="709"/>
                    </a:lnTo>
                    <a:lnTo>
                      <a:pt x="968" y="748"/>
                    </a:lnTo>
                    <a:lnTo>
                      <a:pt x="964" y="792"/>
                    </a:lnTo>
                    <a:lnTo>
                      <a:pt x="924" y="811"/>
                    </a:lnTo>
                    <a:lnTo>
                      <a:pt x="886" y="811"/>
                    </a:lnTo>
                    <a:lnTo>
                      <a:pt x="854" y="850"/>
                    </a:lnTo>
                    <a:lnTo>
                      <a:pt x="823" y="913"/>
                    </a:lnTo>
                    <a:lnTo>
                      <a:pt x="785" y="943"/>
                    </a:lnTo>
                    <a:lnTo>
                      <a:pt x="683" y="952"/>
                    </a:lnTo>
                    <a:lnTo>
                      <a:pt x="598" y="999"/>
                    </a:lnTo>
                    <a:lnTo>
                      <a:pt x="567" y="999"/>
                    </a:lnTo>
                    <a:lnTo>
                      <a:pt x="528" y="972"/>
                    </a:lnTo>
                    <a:lnTo>
                      <a:pt x="408" y="976"/>
                    </a:lnTo>
                    <a:lnTo>
                      <a:pt x="350" y="983"/>
                    </a:lnTo>
                    <a:lnTo>
                      <a:pt x="191" y="1037"/>
                    </a:lnTo>
                    <a:lnTo>
                      <a:pt x="136" y="1069"/>
                    </a:lnTo>
                    <a:lnTo>
                      <a:pt x="171" y="1187"/>
                    </a:lnTo>
                    <a:lnTo>
                      <a:pt x="205" y="1191"/>
                    </a:lnTo>
                    <a:lnTo>
                      <a:pt x="229" y="1250"/>
                    </a:lnTo>
                    <a:lnTo>
                      <a:pt x="233" y="1265"/>
                    </a:lnTo>
                    <a:lnTo>
                      <a:pt x="171" y="1335"/>
                    </a:lnTo>
                    <a:lnTo>
                      <a:pt x="163" y="1367"/>
                    </a:lnTo>
                    <a:lnTo>
                      <a:pt x="129" y="1402"/>
                    </a:lnTo>
                    <a:lnTo>
                      <a:pt x="93" y="1422"/>
                    </a:lnTo>
                    <a:lnTo>
                      <a:pt x="74" y="1454"/>
                    </a:lnTo>
                    <a:lnTo>
                      <a:pt x="51" y="1477"/>
                    </a:lnTo>
                    <a:lnTo>
                      <a:pt x="0" y="1508"/>
                    </a:lnTo>
                    <a:lnTo>
                      <a:pt x="0" y="151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1" name="Freeform 117">
                <a:extLst>
                  <a:ext uri="{FF2B5EF4-FFF2-40B4-BE49-F238E27FC236}">
                    <a16:creationId xmlns:a16="http://schemas.microsoft.com/office/drawing/2014/main" id="{39157D36-828F-8E2C-9740-4C94334BCDA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05" y="1200"/>
                <a:ext cx="536" cy="90"/>
              </a:xfrm>
              <a:custGeom>
                <a:avLst/>
                <a:gdLst>
                  <a:gd name="T0" fmla="*/ 0 w 1608"/>
                  <a:gd name="T1" fmla="*/ 139 h 270"/>
                  <a:gd name="T2" fmla="*/ 4 w 1608"/>
                  <a:gd name="T3" fmla="*/ 137 h 270"/>
                  <a:gd name="T4" fmla="*/ 4 w 1608"/>
                  <a:gd name="T5" fmla="*/ 139 h 270"/>
                  <a:gd name="T6" fmla="*/ 15 w 1608"/>
                  <a:gd name="T7" fmla="*/ 270 h 270"/>
                  <a:gd name="T8" fmla="*/ 1344 w 1608"/>
                  <a:gd name="T9" fmla="*/ 0 h 270"/>
                  <a:gd name="T10" fmla="*/ 1390 w 1608"/>
                  <a:gd name="T11" fmla="*/ 43 h 270"/>
                  <a:gd name="T12" fmla="*/ 1444 w 1608"/>
                  <a:gd name="T13" fmla="*/ 58 h 270"/>
                  <a:gd name="T14" fmla="*/ 1491 w 1608"/>
                  <a:gd name="T15" fmla="*/ 160 h 270"/>
                  <a:gd name="T16" fmla="*/ 1535 w 1608"/>
                  <a:gd name="T17" fmla="*/ 195 h 270"/>
                  <a:gd name="T18" fmla="*/ 1580 w 1608"/>
                  <a:gd name="T19" fmla="*/ 200 h 270"/>
                  <a:gd name="T20" fmla="*/ 1608 w 1608"/>
                  <a:gd name="T21" fmla="*/ 218 h 270"/>
                  <a:gd name="T22" fmla="*/ 1606 w 1608"/>
                  <a:gd name="T23" fmla="*/ 22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08" h="270">
                    <a:moveTo>
                      <a:pt x="0" y="139"/>
                    </a:moveTo>
                    <a:lnTo>
                      <a:pt x="4" y="137"/>
                    </a:lnTo>
                    <a:lnTo>
                      <a:pt x="4" y="139"/>
                    </a:lnTo>
                    <a:lnTo>
                      <a:pt x="15" y="270"/>
                    </a:lnTo>
                    <a:lnTo>
                      <a:pt x="1344" y="0"/>
                    </a:lnTo>
                    <a:lnTo>
                      <a:pt x="1390" y="43"/>
                    </a:lnTo>
                    <a:lnTo>
                      <a:pt x="1444" y="58"/>
                    </a:lnTo>
                    <a:lnTo>
                      <a:pt x="1491" y="160"/>
                    </a:lnTo>
                    <a:lnTo>
                      <a:pt x="1535" y="195"/>
                    </a:lnTo>
                    <a:lnTo>
                      <a:pt x="1580" y="200"/>
                    </a:lnTo>
                    <a:lnTo>
                      <a:pt x="1608" y="218"/>
                    </a:lnTo>
                    <a:lnTo>
                      <a:pt x="1606" y="22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2" name="Freeform 118">
                <a:extLst>
                  <a:ext uri="{FF2B5EF4-FFF2-40B4-BE49-F238E27FC236}">
                    <a16:creationId xmlns:a16="http://schemas.microsoft.com/office/drawing/2014/main" id="{CA5C9CE1-DD03-4CCF-68E9-E587511CA7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40" y="1274"/>
                <a:ext cx="93" cy="62"/>
              </a:xfrm>
              <a:custGeom>
                <a:avLst/>
                <a:gdLst>
                  <a:gd name="T0" fmla="*/ 0 w 278"/>
                  <a:gd name="T1" fmla="*/ 0 h 187"/>
                  <a:gd name="T2" fmla="*/ 2 w 278"/>
                  <a:gd name="T3" fmla="*/ 0 h 187"/>
                  <a:gd name="T4" fmla="*/ 142 w 278"/>
                  <a:gd name="T5" fmla="*/ 54 h 187"/>
                  <a:gd name="T6" fmla="*/ 228 w 278"/>
                  <a:gd name="T7" fmla="*/ 70 h 187"/>
                  <a:gd name="T8" fmla="*/ 278 w 278"/>
                  <a:gd name="T9" fmla="*/ 94 h 187"/>
                  <a:gd name="T10" fmla="*/ 278 w 278"/>
                  <a:gd name="T11" fmla="*/ 132 h 187"/>
                  <a:gd name="T12" fmla="*/ 270 w 278"/>
                  <a:gd name="T13" fmla="*/ 187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78" h="187">
                    <a:moveTo>
                      <a:pt x="0" y="0"/>
                    </a:moveTo>
                    <a:lnTo>
                      <a:pt x="2" y="0"/>
                    </a:lnTo>
                    <a:lnTo>
                      <a:pt x="142" y="54"/>
                    </a:lnTo>
                    <a:lnTo>
                      <a:pt x="228" y="70"/>
                    </a:lnTo>
                    <a:lnTo>
                      <a:pt x="278" y="94"/>
                    </a:lnTo>
                    <a:lnTo>
                      <a:pt x="278" y="132"/>
                    </a:lnTo>
                    <a:lnTo>
                      <a:pt x="270" y="187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3" name="Freeform 119">
                <a:extLst>
                  <a:ext uri="{FF2B5EF4-FFF2-40B4-BE49-F238E27FC236}">
                    <a16:creationId xmlns:a16="http://schemas.microsoft.com/office/drawing/2014/main" id="{1C6F3957-D716-4C35-7E22-6DEB176C7D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06" y="1274"/>
                <a:ext cx="67" cy="232"/>
              </a:xfrm>
              <a:custGeom>
                <a:avLst/>
                <a:gdLst>
                  <a:gd name="T0" fmla="*/ 18 w 201"/>
                  <a:gd name="T1" fmla="*/ 696 h 696"/>
                  <a:gd name="T2" fmla="*/ 38 w 201"/>
                  <a:gd name="T3" fmla="*/ 680 h 696"/>
                  <a:gd name="T4" fmla="*/ 85 w 201"/>
                  <a:gd name="T5" fmla="*/ 657 h 696"/>
                  <a:gd name="T6" fmla="*/ 108 w 201"/>
                  <a:gd name="T7" fmla="*/ 606 h 696"/>
                  <a:gd name="T8" fmla="*/ 139 w 201"/>
                  <a:gd name="T9" fmla="*/ 563 h 696"/>
                  <a:gd name="T10" fmla="*/ 201 w 201"/>
                  <a:gd name="T11" fmla="*/ 504 h 696"/>
                  <a:gd name="T12" fmla="*/ 201 w 201"/>
                  <a:gd name="T13" fmla="*/ 489 h 696"/>
                  <a:gd name="T14" fmla="*/ 89 w 201"/>
                  <a:gd name="T15" fmla="*/ 415 h 696"/>
                  <a:gd name="T16" fmla="*/ 69 w 201"/>
                  <a:gd name="T17" fmla="*/ 363 h 696"/>
                  <a:gd name="T18" fmla="*/ 18 w 201"/>
                  <a:gd name="T19" fmla="*/ 359 h 696"/>
                  <a:gd name="T20" fmla="*/ 15 w 201"/>
                  <a:gd name="T21" fmla="*/ 336 h 696"/>
                  <a:gd name="T22" fmla="*/ 0 w 201"/>
                  <a:gd name="T23" fmla="*/ 281 h 696"/>
                  <a:gd name="T24" fmla="*/ 42 w 201"/>
                  <a:gd name="T25" fmla="*/ 262 h 696"/>
                  <a:gd name="T26" fmla="*/ 45 w 201"/>
                  <a:gd name="T27" fmla="*/ 215 h 696"/>
                  <a:gd name="T28" fmla="*/ 22 w 201"/>
                  <a:gd name="T29" fmla="*/ 191 h 696"/>
                  <a:gd name="T30" fmla="*/ 22 w 201"/>
                  <a:gd name="T31" fmla="*/ 159 h 696"/>
                  <a:gd name="T32" fmla="*/ 62 w 201"/>
                  <a:gd name="T33" fmla="*/ 101 h 696"/>
                  <a:gd name="T34" fmla="*/ 62 w 201"/>
                  <a:gd name="T35" fmla="*/ 42 h 696"/>
                  <a:gd name="T36" fmla="*/ 102 w 201"/>
                  <a:gd name="T37" fmla="*/ 0 h 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01" h="696">
                    <a:moveTo>
                      <a:pt x="18" y="696"/>
                    </a:moveTo>
                    <a:lnTo>
                      <a:pt x="38" y="680"/>
                    </a:lnTo>
                    <a:lnTo>
                      <a:pt x="85" y="657"/>
                    </a:lnTo>
                    <a:lnTo>
                      <a:pt x="108" y="606"/>
                    </a:lnTo>
                    <a:lnTo>
                      <a:pt x="139" y="563"/>
                    </a:lnTo>
                    <a:lnTo>
                      <a:pt x="201" y="504"/>
                    </a:lnTo>
                    <a:lnTo>
                      <a:pt x="201" y="489"/>
                    </a:lnTo>
                    <a:lnTo>
                      <a:pt x="89" y="415"/>
                    </a:lnTo>
                    <a:lnTo>
                      <a:pt x="69" y="363"/>
                    </a:lnTo>
                    <a:lnTo>
                      <a:pt x="18" y="359"/>
                    </a:lnTo>
                    <a:lnTo>
                      <a:pt x="15" y="336"/>
                    </a:lnTo>
                    <a:lnTo>
                      <a:pt x="0" y="281"/>
                    </a:lnTo>
                    <a:lnTo>
                      <a:pt x="42" y="262"/>
                    </a:lnTo>
                    <a:lnTo>
                      <a:pt x="45" y="215"/>
                    </a:lnTo>
                    <a:lnTo>
                      <a:pt x="22" y="191"/>
                    </a:lnTo>
                    <a:lnTo>
                      <a:pt x="22" y="159"/>
                    </a:lnTo>
                    <a:lnTo>
                      <a:pt x="62" y="101"/>
                    </a:lnTo>
                    <a:lnTo>
                      <a:pt x="62" y="42"/>
                    </a:lnTo>
                    <a:lnTo>
                      <a:pt x="102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4" name="Freeform 120">
                <a:extLst>
                  <a:ext uri="{FF2B5EF4-FFF2-40B4-BE49-F238E27FC236}">
                    <a16:creationId xmlns:a16="http://schemas.microsoft.com/office/drawing/2014/main" id="{C08286B5-63EC-AB85-692C-E942E17EB4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10" y="1105"/>
                <a:ext cx="84" cy="64"/>
              </a:xfrm>
              <a:custGeom>
                <a:avLst/>
                <a:gdLst>
                  <a:gd name="T0" fmla="*/ 0 w 254"/>
                  <a:gd name="T1" fmla="*/ 25 h 193"/>
                  <a:gd name="T2" fmla="*/ 106 w 254"/>
                  <a:gd name="T3" fmla="*/ 0 h 193"/>
                  <a:gd name="T4" fmla="*/ 136 w 254"/>
                  <a:gd name="T5" fmla="*/ 25 h 193"/>
                  <a:gd name="T6" fmla="*/ 203 w 254"/>
                  <a:gd name="T7" fmla="*/ 107 h 193"/>
                  <a:gd name="T8" fmla="*/ 254 w 254"/>
                  <a:gd name="T9" fmla="*/ 193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4" h="193">
                    <a:moveTo>
                      <a:pt x="0" y="25"/>
                    </a:moveTo>
                    <a:lnTo>
                      <a:pt x="106" y="0"/>
                    </a:lnTo>
                    <a:lnTo>
                      <a:pt x="136" y="25"/>
                    </a:lnTo>
                    <a:lnTo>
                      <a:pt x="203" y="107"/>
                    </a:lnTo>
                    <a:lnTo>
                      <a:pt x="254" y="193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5" name="Line 121">
                <a:extLst>
                  <a:ext uri="{FF2B5EF4-FFF2-40B4-BE49-F238E27FC236}">
                    <a16:creationId xmlns:a16="http://schemas.microsoft.com/office/drawing/2014/main" id="{4499E41D-549D-6D7E-6002-12DAE689960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6410" y="1113"/>
                <a:ext cx="22" cy="94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6" name="Line 122">
                <a:extLst>
                  <a:ext uri="{FF2B5EF4-FFF2-40B4-BE49-F238E27FC236}">
                    <a16:creationId xmlns:a16="http://schemas.microsoft.com/office/drawing/2014/main" id="{4FC7C7B3-34D2-13A9-A9E7-A4278EB38EC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6432" y="1169"/>
                <a:ext cx="62" cy="38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7" name="Freeform 123">
                <a:extLst>
                  <a:ext uri="{FF2B5EF4-FFF2-40B4-BE49-F238E27FC236}">
                    <a16:creationId xmlns:a16="http://schemas.microsoft.com/office/drawing/2014/main" id="{33C823C9-C7C5-9F76-CD0D-315EDE453D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59" y="1207"/>
                <a:ext cx="173" cy="90"/>
              </a:xfrm>
              <a:custGeom>
                <a:avLst/>
                <a:gdLst>
                  <a:gd name="T0" fmla="*/ 0 w 520"/>
                  <a:gd name="T1" fmla="*/ 270 h 270"/>
                  <a:gd name="T2" fmla="*/ 89 w 520"/>
                  <a:gd name="T3" fmla="*/ 207 h 270"/>
                  <a:gd name="T4" fmla="*/ 198 w 520"/>
                  <a:gd name="T5" fmla="*/ 105 h 270"/>
                  <a:gd name="T6" fmla="*/ 209 w 520"/>
                  <a:gd name="T7" fmla="*/ 117 h 270"/>
                  <a:gd name="T8" fmla="*/ 263 w 520"/>
                  <a:gd name="T9" fmla="*/ 90 h 270"/>
                  <a:gd name="T10" fmla="*/ 361 w 520"/>
                  <a:gd name="T11" fmla="*/ 70 h 270"/>
                  <a:gd name="T12" fmla="*/ 520 w 520"/>
                  <a:gd name="T13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0" h="270">
                    <a:moveTo>
                      <a:pt x="0" y="270"/>
                    </a:moveTo>
                    <a:lnTo>
                      <a:pt x="89" y="207"/>
                    </a:lnTo>
                    <a:lnTo>
                      <a:pt x="198" y="105"/>
                    </a:lnTo>
                    <a:lnTo>
                      <a:pt x="209" y="117"/>
                    </a:lnTo>
                    <a:lnTo>
                      <a:pt x="263" y="90"/>
                    </a:lnTo>
                    <a:lnTo>
                      <a:pt x="361" y="70"/>
                    </a:lnTo>
                    <a:lnTo>
                      <a:pt x="520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8" name="Line 124">
                <a:extLst>
                  <a:ext uri="{FF2B5EF4-FFF2-40B4-BE49-F238E27FC236}">
                    <a16:creationId xmlns:a16="http://schemas.microsoft.com/office/drawing/2014/main" id="{E15AA08E-9852-D47D-7DF1-F97EE777537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6309" y="1026"/>
                <a:ext cx="4" cy="6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59" name="Line 125">
                <a:extLst>
                  <a:ext uri="{FF2B5EF4-FFF2-40B4-BE49-F238E27FC236}">
                    <a16:creationId xmlns:a16="http://schemas.microsoft.com/office/drawing/2014/main" id="{074C9CB8-5334-BDF9-DC46-FA5753FFFB8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6313" y="1032"/>
                <a:ext cx="1" cy="1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0" name="Line 126">
                <a:extLst>
                  <a:ext uri="{FF2B5EF4-FFF2-40B4-BE49-F238E27FC236}">
                    <a16:creationId xmlns:a16="http://schemas.microsoft.com/office/drawing/2014/main" id="{D94BAFD5-8739-D1E3-4A6A-811A9C5D7271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6313" y="1032"/>
                <a:ext cx="1" cy="1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1" name="Line 127">
                <a:extLst>
                  <a:ext uri="{FF2B5EF4-FFF2-40B4-BE49-F238E27FC236}">
                    <a16:creationId xmlns:a16="http://schemas.microsoft.com/office/drawing/2014/main" id="{977628D9-511A-FC9B-4BB0-02B10E6C0DD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6309" y="1026"/>
                <a:ext cx="4" cy="6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2" name="Freeform 128">
                <a:extLst>
                  <a:ext uri="{FF2B5EF4-FFF2-40B4-BE49-F238E27FC236}">
                    <a16:creationId xmlns:a16="http://schemas.microsoft.com/office/drawing/2014/main" id="{7D2B1091-380F-C823-2215-1ECAD3BFAB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38" y="1033"/>
                <a:ext cx="76" cy="17"/>
              </a:xfrm>
              <a:custGeom>
                <a:avLst/>
                <a:gdLst>
                  <a:gd name="T0" fmla="*/ 0 w 230"/>
                  <a:gd name="T1" fmla="*/ 47 h 51"/>
                  <a:gd name="T2" fmla="*/ 4 w 230"/>
                  <a:gd name="T3" fmla="*/ 51 h 51"/>
                  <a:gd name="T4" fmla="*/ 227 w 230"/>
                  <a:gd name="T5" fmla="*/ 2 h 51"/>
                  <a:gd name="T6" fmla="*/ 230 w 230"/>
                  <a:gd name="T7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0" h="51">
                    <a:moveTo>
                      <a:pt x="0" y="47"/>
                    </a:moveTo>
                    <a:lnTo>
                      <a:pt x="4" y="51"/>
                    </a:lnTo>
                    <a:lnTo>
                      <a:pt x="227" y="2"/>
                    </a:lnTo>
                    <a:lnTo>
                      <a:pt x="230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3" name="Freeform 129">
                <a:extLst>
                  <a:ext uri="{FF2B5EF4-FFF2-40B4-BE49-F238E27FC236}">
                    <a16:creationId xmlns:a16="http://schemas.microsoft.com/office/drawing/2014/main" id="{A400E1CE-2052-0E50-E6D9-36998C0035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34" y="1049"/>
                <a:ext cx="7" cy="103"/>
              </a:xfrm>
              <a:custGeom>
                <a:avLst/>
                <a:gdLst>
                  <a:gd name="T0" fmla="*/ 20 w 20"/>
                  <a:gd name="T1" fmla="*/ 309 h 309"/>
                  <a:gd name="T2" fmla="*/ 0 w 20"/>
                  <a:gd name="T3" fmla="*/ 200 h 309"/>
                  <a:gd name="T4" fmla="*/ 11 w 20"/>
                  <a:gd name="T5" fmla="*/ 4 h 309"/>
                  <a:gd name="T6" fmla="*/ 11 w 20"/>
                  <a:gd name="T7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" h="309">
                    <a:moveTo>
                      <a:pt x="20" y="309"/>
                    </a:moveTo>
                    <a:lnTo>
                      <a:pt x="0" y="200"/>
                    </a:lnTo>
                    <a:lnTo>
                      <a:pt x="11" y="4"/>
                    </a:lnTo>
                    <a:lnTo>
                      <a:pt x="11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4" name="Freeform 130">
                <a:extLst>
                  <a:ext uri="{FF2B5EF4-FFF2-40B4-BE49-F238E27FC236}">
                    <a16:creationId xmlns:a16="http://schemas.microsoft.com/office/drawing/2014/main" id="{AC0CCC8D-8CE1-32C7-D781-34D9CF146E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41" y="1152"/>
                <a:ext cx="18" cy="145"/>
              </a:xfrm>
              <a:custGeom>
                <a:avLst/>
                <a:gdLst>
                  <a:gd name="T0" fmla="*/ 0 w 54"/>
                  <a:gd name="T1" fmla="*/ 0 h 436"/>
                  <a:gd name="T2" fmla="*/ 38 w 54"/>
                  <a:gd name="T3" fmla="*/ 200 h 436"/>
                  <a:gd name="T4" fmla="*/ 38 w 54"/>
                  <a:gd name="T5" fmla="*/ 353 h 436"/>
                  <a:gd name="T6" fmla="*/ 18 w 54"/>
                  <a:gd name="T7" fmla="*/ 397 h 436"/>
                  <a:gd name="T8" fmla="*/ 54 w 54"/>
                  <a:gd name="T9" fmla="*/ 436 h 4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4" h="436">
                    <a:moveTo>
                      <a:pt x="0" y="0"/>
                    </a:moveTo>
                    <a:lnTo>
                      <a:pt x="38" y="200"/>
                    </a:lnTo>
                    <a:lnTo>
                      <a:pt x="38" y="353"/>
                    </a:lnTo>
                    <a:lnTo>
                      <a:pt x="18" y="397"/>
                    </a:lnTo>
                    <a:lnTo>
                      <a:pt x="54" y="436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5" name="Freeform 131">
                <a:extLst>
                  <a:ext uri="{FF2B5EF4-FFF2-40B4-BE49-F238E27FC236}">
                    <a16:creationId xmlns:a16="http://schemas.microsoft.com/office/drawing/2014/main" id="{FFDBE311-1A05-B502-C2B1-31C3152A54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30" y="1250"/>
                <a:ext cx="183" cy="110"/>
              </a:xfrm>
              <a:custGeom>
                <a:avLst/>
                <a:gdLst>
                  <a:gd name="T0" fmla="*/ 0 w 548"/>
                  <a:gd name="T1" fmla="*/ 259 h 330"/>
                  <a:gd name="T2" fmla="*/ 12 w 548"/>
                  <a:gd name="T3" fmla="*/ 321 h 330"/>
                  <a:gd name="T4" fmla="*/ 39 w 548"/>
                  <a:gd name="T5" fmla="*/ 330 h 330"/>
                  <a:gd name="T6" fmla="*/ 117 w 548"/>
                  <a:gd name="T7" fmla="*/ 310 h 330"/>
                  <a:gd name="T8" fmla="*/ 276 w 548"/>
                  <a:gd name="T9" fmla="*/ 251 h 330"/>
                  <a:gd name="T10" fmla="*/ 481 w 548"/>
                  <a:gd name="T11" fmla="*/ 99 h 330"/>
                  <a:gd name="T12" fmla="*/ 548 w 548"/>
                  <a:gd name="T13" fmla="*/ 28 h 330"/>
                  <a:gd name="T14" fmla="*/ 467 w 548"/>
                  <a:gd name="T15" fmla="*/ 0 h 330"/>
                  <a:gd name="T16" fmla="*/ 389 w 548"/>
                  <a:gd name="T17" fmla="*/ 79 h 330"/>
                  <a:gd name="T18" fmla="*/ 237 w 548"/>
                  <a:gd name="T19" fmla="*/ 153 h 330"/>
                  <a:gd name="T20" fmla="*/ 195 w 548"/>
                  <a:gd name="T21" fmla="*/ 150 h 330"/>
                  <a:gd name="T22" fmla="*/ 168 w 548"/>
                  <a:gd name="T23" fmla="*/ 137 h 330"/>
                  <a:gd name="T24" fmla="*/ 144 w 548"/>
                  <a:gd name="T25" fmla="*/ 150 h 330"/>
                  <a:gd name="T26" fmla="*/ 74 w 548"/>
                  <a:gd name="T27" fmla="*/ 224 h 330"/>
                  <a:gd name="T28" fmla="*/ 50 w 548"/>
                  <a:gd name="T29" fmla="*/ 227 h 330"/>
                  <a:gd name="T30" fmla="*/ 43 w 548"/>
                  <a:gd name="T31" fmla="*/ 204 h 330"/>
                  <a:gd name="T32" fmla="*/ 81 w 548"/>
                  <a:gd name="T33" fmla="*/ 173 h 330"/>
                  <a:gd name="T34" fmla="*/ 86 w 548"/>
                  <a:gd name="T35" fmla="*/ 142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48" h="330">
                    <a:moveTo>
                      <a:pt x="0" y="259"/>
                    </a:moveTo>
                    <a:lnTo>
                      <a:pt x="12" y="321"/>
                    </a:lnTo>
                    <a:lnTo>
                      <a:pt x="39" y="330"/>
                    </a:lnTo>
                    <a:lnTo>
                      <a:pt x="117" y="310"/>
                    </a:lnTo>
                    <a:lnTo>
                      <a:pt x="276" y="251"/>
                    </a:lnTo>
                    <a:lnTo>
                      <a:pt x="481" y="99"/>
                    </a:lnTo>
                    <a:lnTo>
                      <a:pt x="548" y="28"/>
                    </a:lnTo>
                    <a:lnTo>
                      <a:pt x="467" y="0"/>
                    </a:lnTo>
                    <a:lnTo>
                      <a:pt x="389" y="79"/>
                    </a:lnTo>
                    <a:lnTo>
                      <a:pt x="237" y="153"/>
                    </a:lnTo>
                    <a:lnTo>
                      <a:pt x="195" y="150"/>
                    </a:lnTo>
                    <a:lnTo>
                      <a:pt x="168" y="137"/>
                    </a:lnTo>
                    <a:lnTo>
                      <a:pt x="144" y="150"/>
                    </a:lnTo>
                    <a:lnTo>
                      <a:pt x="74" y="224"/>
                    </a:lnTo>
                    <a:lnTo>
                      <a:pt x="50" y="227"/>
                    </a:lnTo>
                    <a:lnTo>
                      <a:pt x="43" y="204"/>
                    </a:lnTo>
                    <a:lnTo>
                      <a:pt x="81" y="173"/>
                    </a:lnTo>
                    <a:lnTo>
                      <a:pt x="86" y="142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6" name="Freeform 132">
                <a:extLst>
                  <a:ext uri="{FF2B5EF4-FFF2-40B4-BE49-F238E27FC236}">
                    <a16:creationId xmlns:a16="http://schemas.microsoft.com/office/drawing/2014/main" id="{7FDCA302-A32B-62E8-E6BC-D425A7A0E3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06" y="1336"/>
                <a:ext cx="149" cy="278"/>
              </a:xfrm>
              <a:custGeom>
                <a:avLst/>
                <a:gdLst>
                  <a:gd name="T0" fmla="*/ 18 w 446"/>
                  <a:gd name="T1" fmla="*/ 509 h 834"/>
                  <a:gd name="T2" fmla="*/ 0 w 446"/>
                  <a:gd name="T3" fmla="*/ 580 h 834"/>
                  <a:gd name="T4" fmla="*/ 22 w 446"/>
                  <a:gd name="T5" fmla="*/ 627 h 834"/>
                  <a:gd name="T6" fmla="*/ 85 w 446"/>
                  <a:gd name="T7" fmla="*/ 681 h 834"/>
                  <a:gd name="T8" fmla="*/ 174 w 446"/>
                  <a:gd name="T9" fmla="*/ 721 h 834"/>
                  <a:gd name="T10" fmla="*/ 252 w 446"/>
                  <a:gd name="T11" fmla="*/ 737 h 834"/>
                  <a:gd name="T12" fmla="*/ 255 w 446"/>
                  <a:gd name="T13" fmla="*/ 764 h 834"/>
                  <a:gd name="T14" fmla="*/ 239 w 446"/>
                  <a:gd name="T15" fmla="*/ 784 h 834"/>
                  <a:gd name="T16" fmla="*/ 244 w 446"/>
                  <a:gd name="T17" fmla="*/ 834 h 834"/>
                  <a:gd name="T18" fmla="*/ 259 w 446"/>
                  <a:gd name="T19" fmla="*/ 834 h 834"/>
                  <a:gd name="T20" fmla="*/ 299 w 446"/>
                  <a:gd name="T21" fmla="*/ 787 h 834"/>
                  <a:gd name="T22" fmla="*/ 314 w 446"/>
                  <a:gd name="T23" fmla="*/ 697 h 834"/>
                  <a:gd name="T24" fmla="*/ 364 w 446"/>
                  <a:gd name="T25" fmla="*/ 619 h 834"/>
                  <a:gd name="T26" fmla="*/ 422 w 446"/>
                  <a:gd name="T27" fmla="*/ 493 h 834"/>
                  <a:gd name="T28" fmla="*/ 446 w 446"/>
                  <a:gd name="T29" fmla="*/ 392 h 834"/>
                  <a:gd name="T30" fmla="*/ 435 w 446"/>
                  <a:gd name="T31" fmla="*/ 369 h 834"/>
                  <a:gd name="T32" fmla="*/ 430 w 446"/>
                  <a:gd name="T33" fmla="*/ 192 h 834"/>
                  <a:gd name="T34" fmla="*/ 399 w 446"/>
                  <a:gd name="T35" fmla="*/ 125 h 834"/>
                  <a:gd name="T36" fmla="*/ 380 w 446"/>
                  <a:gd name="T37" fmla="*/ 141 h 834"/>
                  <a:gd name="T38" fmla="*/ 326 w 446"/>
                  <a:gd name="T39" fmla="*/ 149 h 834"/>
                  <a:gd name="T40" fmla="*/ 317 w 446"/>
                  <a:gd name="T41" fmla="*/ 141 h 834"/>
                  <a:gd name="T42" fmla="*/ 380 w 446"/>
                  <a:gd name="T43" fmla="*/ 86 h 834"/>
                  <a:gd name="T44" fmla="*/ 380 w 446"/>
                  <a:gd name="T45" fmla="*/ 62 h 834"/>
                  <a:gd name="T46" fmla="*/ 372 w 446"/>
                  <a:gd name="T47" fmla="*/ 0 h 8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446" h="834">
                    <a:moveTo>
                      <a:pt x="18" y="509"/>
                    </a:moveTo>
                    <a:lnTo>
                      <a:pt x="0" y="580"/>
                    </a:lnTo>
                    <a:lnTo>
                      <a:pt x="22" y="627"/>
                    </a:lnTo>
                    <a:lnTo>
                      <a:pt x="85" y="681"/>
                    </a:lnTo>
                    <a:lnTo>
                      <a:pt x="174" y="721"/>
                    </a:lnTo>
                    <a:lnTo>
                      <a:pt x="252" y="737"/>
                    </a:lnTo>
                    <a:lnTo>
                      <a:pt x="255" y="764"/>
                    </a:lnTo>
                    <a:lnTo>
                      <a:pt x="239" y="784"/>
                    </a:lnTo>
                    <a:lnTo>
                      <a:pt x="244" y="834"/>
                    </a:lnTo>
                    <a:lnTo>
                      <a:pt x="259" y="834"/>
                    </a:lnTo>
                    <a:lnTo>
                      <a:pt x="299" y="787"/>
                    </a:lnTo>
                    <a:lnTo>
                      <a:pt x="314" y="697"/>
                    </a:lnTo>
                    <a:lnTo>
                      <a:pt x="364" y="619"/>
                    </a:lnTo>
                    <a:lnTo>
                      <a:pt x="422" y="493"/>
                    </a:lnTo>
                    <a:lnTo>
                      <a:pt x="446" y="392"/>
                    </a:lnTo>
                    <a:lnTo>
                      <a:pt x="435" y="369"/>
                    </a:lnTo>
                    <a:lnTo>
                      <a:pt x="430" y="192"/>
                    </a:lnTo>
                    <a:lnTo>
                      <a:pt x="399" y="125"/>
                    </a:lnTo>
                    <a:lnTo>
                      <a:pt x="380" y="141"/>
                    </a:lnTo>
                    <a:lnTo>
                      <a:pt x="326" y="149"/>
                    </a:lnTo>
                    <a:lnTo>
                      <a:pt x="317" y="141"/>
                    </a:lnTo>
                    <a:lnTo>
                      <a:pt x="380" y="86"/>
                    </a:lnTo>
                    <a:lnTo>
                      <a:pt x="380" y="62"/>
                    </a:lnTo>
                    <a:lnTo>
                      <a:pt x="372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7" name="Line 133">
                <a:extLst>
                  <a:ext uri="{FF2B5EF4-FFF2-40B4-BE49-F238E27FC236}">
                    <a16:creationId xmlns:a16="http://schemas.microsoft.com/office/drawing/2014/main" id="{E61B0097-8646-9A10-6EA6-C7926FC7751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6241" y="1113"/>
                <a:ext cx="169" cy="39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8" name="Line 134">
                <a:extLst>
                  <a:ext uri="{FF2B5EF4-FFF2-40B4-BE49-F238E27FC236}">
                    <a16:creationId xmlns:a16="http://schemas.microsoft.com/office/drawing/2014/main" id="{729E6ED5-D06E-EDF0-D4E2-05AA8E19F887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6159" y="699"/>
                <a:ext cx="168" cy="45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69" name="Freeform 135">
                <a:extLst>
                  <a:ext uri="{FF2B5EF4-FFF2-40B4-BE49-F238E27FC236}">
                    <a16:creationId xmlns:a16="http://schemas.microsoft.com/office/drawing/2014/main" id="{A120D817-FF02-557D-33BD-C05C7B4FBF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0" y="1302"/>
                <a:ext cx="288" cy="115"/>
              </a:xfrm>
              <a:custGeom>
                <a:avLst/>
                <a:gdLst>
                  <a:gd name="T0" fmla="*/ 864 w 864"/>
                  <a:gd name="T1" fmla="*/ 4 h 345"/>
                  <a:gd name="T2" fmla="*/ 863 w 864"/>
                  <a:gd name="T3" fmla="*/ 0 h 345"/>
                  <a:gd name="T4" fmla="*/ 863 w 864"/>
                  <a:gd name="T5" fmla="*/ 1 h 345"/>
                  <a:gd name="T6" fmla="*/ 861 w 864"/>
                  <a:gd name="T7" fmla="*/ 1 h 345"/>
                  <a:gd name="T8" fmla="*/ 654 w 864"/>
                  <a:gd name="T9" fmla="*/ 122 h 345"/>
                  <a:gd name="T10" fmla="*/ 513 w 864"/>
                  <a:gd name="T11" fmla="*/ 267 h 345"/>
                  <a:gd name="T12" fmla="*/ 397 w 864"/>
                  <a:gd name="T13" fmla="*/ 290 h 345"/>
                  <a:gd name="T14" fmla="*/ 292 w 864"/>
                  <a:gd name="T15" fmla="*/ 337 h 345"/>
                  <a:gd name="T16" fmla="*/ 254 w 864"/>
                  <a:gd name="T17" fmla="*/ 345 h 345"/>
                  <a:gd name="T18" fmla="*/ 191 w 864"/>
                  <a:gd name="T19" fmla="*/ 283 h 345"/>
                  <a:gd name="T20" fmla="*/ 91 w 864"/>
                  <a:gd name="T21" fmla="*/ 298 h 345"/>
                  <a:gd name="T22" fmla="*/ 0 w 864"/>
                  <a:gd name="T23" fmla="*/ 243 h 3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64" h="345">
                    <a:moveTo>
                      <a:pt x="864" y="4"/>
                    </a:moveTo>
                    <a:lnTo>
                      <a:pt x="863" y="0"/>
                    </a:lnTo>
                    <a:lnTo>
                      <a:pt x="863" y="1"/>
                    </a:lnTo>
                    <a:lnTo>
                      <a:pt x="861" y="1"/>
                    </a:lnTo>
                    <a:lnTo>
                      <a:pt x="654" y="122"/>
                    </a:lnTo>
                    <a:lnTo>
                      <a:pt x="513" y="267"/>
                    </a:lnTo>
                    <a:lnTo>
                      <a:pt x="397" y="290"/>
                    </a:lnTo>
                    <a:lnTo>
                      <a:pt x="292" y="337"/>
                    </a:lnTo>
                    <a:lnTo>
                      <a:pt x="254" y="345"/>
                    </a:lnTo>
                    <a:lnTo>
                      <a:pt x="191" y="283"/>
                    </a:lnTo>
                    <a:lnTo>
                      <a:pt x="91" y="298"/>
                    </a:lnTo>
                    <a:lnTo>
                      <a:pt x="0" y="243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0" name="Freeform 136">
                <a:extLst>
                  <a:ext uri="{FF2B5EF4-FFF2-40B4-BE49-F238E27FC236}">
                    <a16:creationId xmlns:a16="http://schemas.microsoft.com/office/drawing/2014/main" id="{800CAA3A-42C6-8F43-4C98-C2A0B57966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7" y="1303"/>
                <a:ext cx="29" cy="186"/>
              </a:xfrm>
              <a:custGeom>
                <a:avLst/>
                <a:gdLst>
                  <a:gd name="T0" fmla="*/ 86 w 86"/>
                  <a:gd name="T1" fmla="*/ 557 h 557"/>
                  <a:gd name="T2" fmla="*/ 0 w 86"/>
                  <a:gd name="T3" fmla="*/ 0 h 557"/>
                  <a:gd name="T4" fmla="*/ 1 w 86"/>
                  <a:gd name="T5" fmla="*/ 0 h 5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6" h="557">
                    <a:moveTo>
                      <a:pt x="86" y="557"/>
                    </a:moveTo>
                    <a:lnTo>
                      <a:pt x="0" y="0"/>
                    </a:lnTo>
                    <a:lnTo>
                      <a:pt x="1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1" name="Freeform 137">
                <a:extLst>
                  <a:ext uri="{FF2B5EF4-FFF2-40B4-BE49-F238E27FC236}">
                    <a16:creationId xmlns:a16="http://schemas.microsoft.com/office/drawing/2014/main" id="{BBAA3EF5-7D98-F88A-A999-19247B8D0C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8" y="1247"/>
                <a:ext cx="67" cy="56"/>
              </a:xfrm>
              <a:custGeom>
                <a:avLst/>
                <a:gdLst>
                  <a:gd name="T0" fmla="*/ 201 w 201"/>
                  <a:gd name="T1" fmla="*/ 0 h 170"/>
                  <a:gd name="T2" fmla="*/ 100 w 201"/>
                  <a:gd name="T3" fmla="*/ 103 h 170"/>
                  <a:gd name="T4" fmla="*/ 76 w 201"/>
                  <a:gd name="T5" fmla="*/ 112 h 170"/>
                  <a:gd name="T6" fmla="*/ 0 w 201"/>
                  <a:gd name="T7" fmla="*/ 170 h 1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1" h="170">
                    <a:moveTo>
                      <a:pt x="201" y="0"/>
                    </a:moveTo>
                    <a:lnTo>
                      <a:pt x="100" y="103"/>
                    </a:lnTo>
                    <a:lnTo>
                      <a:pt x="76" y="112"/>
                    </a:lnTo>
                    <a:lnTo>
                      <a:pt x="0" y="17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2" name="Freeform 138">
                <a:extLst>
                  <a:ext uri="{FF2B5EF4-FFF2-40B4-BE49-F238E27FC236}">
                    <a16:creationId xmlns:a16="http://schemas.microsoft.com/office/drawing/2014/main" id="{22CA22BC-00A7-9ED4-170B-1E704D34C64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95" y="1580"/>
                <a:ext cx="196" cy="86"/>
              </a:xfrm>
              <a:custGeom>
                <a:avLst/>
                <a:gdLst>
                  <a:gd name="T0" fmla="*/ 586 w 587"/>
                  <a:gd name="T1" fmla="*/ 107 h 258"/>
                  <a:gd name="T2" fmla="*/ 587 w 587"/>
                  <a:gd name="T3" fmla="*/ 105 h 258"/>
                  <a:gd name="T4" fmla="*/ 520 w 587"/>
                  <a:gd name="T5" fmla="*/ 47 h 258"/>
                  <a:gd name="T6" fmla="*/ 435 w 587"/>
                  <a:gd name="T7" fmla="*/ 0 h 258"/>
                  <a:gd name="T8" fmla="*/ 400 w 587"/>
                  <a:gd name="T9" fmla="*/ 7 h 258"/>
                  <a:gd name="T10" fmla="*/ 315 w 587"/>
                  <a:gd name="T11" fmla="*/ 74 h 258"/>
                  <a:gd name="T12" fmla="*/ 261 w 587"/>
                  <a:gd name="T13" fmla="*/ 81 h 258"/>
                  <a:gd name="T14" fmla="*/ 237 w 587"/>
                  <a:gd name="T15" fmla="*/ 70 h 258"/>
                  <a:gd name="T16" fmla="*/ 201 w 587"/>
                  <a:gd name="T17" fmla="*/ 117 h 258"/>
                  <a:gd name="T18" fmla="*/ 174 w 587"/>
                  <a:gd name="T19" fmla="*/ 144 h 258"/>
                  <a:gd name="T20" fmla="*/ 129 w 587"/>
                  <a:gd name="T21" fmla="*/ 148 h 258"/>
                  <a:gd name="T22" fmla="*/ 47 w 587"/>
                  <a:gd name="T23" fmla="*/ 254 h 258"/>
                  <a:gd name="T24" fmla="*/ 42 w 587"/>
                  <a:gd name="T25" fmla="*/ 258 h 258"/>
                  <a:gd name="T26" fmla="*/ 42 w 587"/>
                  <a:gd name="T27" fmla="*/ 256 h 258"/>
                  <a:gd name="T28" fmla="*/ 0 w 587"/>
                  <a:gd name="T29" fmla="*/ 58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87" h="258">
                    <a:moveTo>
                      <a:pt x="586" y="107"/>
                    </a:moveTo>
                    <a:lnTo>
                      <a:pt x="587" y="105"/>
                    </a:lnTo>
                    <a:lnTo>
                      <a:pt x="520" y="47"/>
                    </a:lnTo>
                    <a:lnTo>
                      <a:pt x="435" y="0"/>
                    </a:lnTo>
                    <a:lnTo>
                      <a:pt x="400" y="7"/>
                    </a:lnTo>
                    <a:lnTo>
                      <a:pt x="315" y="74"/>
                    </a:lnTo>
                    <a:lnTo>
                      <a:pt x="261" y="81"/>
                    </a:lnTo>
                    <a:lnTo>
                      <a:pt x="237" y="70"/>
                    </a:lnTo>
                    <a:lnTo>
                      <a:pt x="201" y="117"/>
                    </a:lnTo>
                    <a:lnTo>
                      <a:pt x="174" y="144"/>
                    </a:lnTo>
                    <a:lnTo>
                      <a:pt x="129" y="148"/>
                    </a:lnTo>
                    <a:lnTo>
                      <a:pt x="47" y="254"/>
                    </a:lnTo>
                    <a:lnTo>
                      <a:pt x="42" y="258"/>
                    </a:lnTo>
                    <a:lnTo>
                      <a:pt x="42" y="256"/>
                    </a:lnTo>
                    <a:lnTo>
                      <a:pt x="0" y="58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3" name="Freeform 139">
                <a:extLst>
                  <a:ext uri="{FF2B5EF4-FFF2-40B4-BE49-F238E27FC236}">
                    <a16:creationId xmlns:a16="http://schemas.microsoft.com/office/drawing/2014/main" id="{0376CB78-A956-AE13-A7C0-2C1F7C333D9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66" y="1489"/>
                <a:ext cx="129" cy="125"/>
              </a:xfrm>
              <a:custGeom>
                <a:avLst/>
                <a:gdLst>
                  <a:gd name="T0" fmla="*/ 388 w 388"/>
                  <a:gd name="T1" fmla="*/ 332 h 375"/>
                  <a:gd name="T2" fmla="*/ 66 w 388"/>
                  <a:gd name="T3" fmla="*/ 375 h 375"/>
                  <a:gd name="T4" fmla="*/ 0 w 388"/>
                  <a:gd name="T5" fmla="*/ 0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88" h="375">
                    <a:moveTo>
                      <a:pt x="388" y="332"/>
                    </a:moveTo>
                    <a:lnTo>
                      <a:pt x="66" y="375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4" name="Freeform 140">
                <a:extLst>
                  <a:ext uri="{FF2B5EF4-FFF2-40B4-BE49-F238E27FC236}">
                    <a16:creationId xmlns:a16="http://schemas.microsoft.com/office/drawing/2014/main" id="{49FE3387-E8A1-B7BB-CCAD-8E57BBEBEB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4" y="1489"/>
                <a:ext cx="172" cy="343"/>
              </a:xfrm>
              <a:custGeom>
                <a:avLst/>
                <a:gdLst>
                  <a:gd name="T0" fmla="*/ 517 w 517"/>
                  <a:gd name="T1" fmla="*/ 0 h 1029"/>
                  <a:gd name="T2" fmla="*/ 494 w 517"/>
                  <a:gd name="T3" fmla="*/ 27 h 1029"/>
                  <a:gd name="T4" fmla="*/ 478 w 517"/>
                  <a:gd name="T5" fmla="*/ 50 h 1029"/>
                  <a:gd name="T6" fmla="*/ 497 w 517"/>
                  <a:gd name="T7" fmla="*/ 108 h 1029"/>
                  <a:gd name="T8" fmla="*/ 481 w 517"/>
                  <a:gd name="T9" fmla="*/ 402 h 1029"/>
                  <a:gd name="T10" fmla="*/ 439 w 517"/>
                  <a:gd name="T11" fmla="*/ 476 h 1029"/>
                  <a:gd name="T12" fmla="*/ 380 w 517"/>
                  <a:gd name="T13" fmla="*/ 539 h 1029"/>
                  <a:gd name="T14" fmla="*/ 338 w 517"/>
                  <a:gd name="T15" fmla="*/ 572 h 1029"/>
                  <a:gd name="T16" fmla="*/ 298 w 517"/>
                  <a:gd name="T17" fmla="*/ 563 h 1029"/>
                  <a:gd name="T18" fmla="*/ 276 w 517"/>
                  <a:gd name="T19" fmla="*/ 586 h 1029"/>
                  <a:gd name="T20" fmla="*/ 213 w 517"/>
                  <a:gd name="T21" fmla="*/ 677 h 1029"/>
                  <a:gd name="T22" fmla="*/ 213 w 517"/>
                  <a:gd name="T23" fmla="*/ 724 h 1029"/>
                  <a:gd name="T24" fmla="*/ 233 w 517"/>
                  <a:gd name="T25" fmla="*/ 759 h 1029"/>
                  <a:gd name="T26" fmla="*/ 226 w 517"/>
                  <a:gd name="T27" fmla="*/ 790 h 1029"/>
                  <a:gd name="T28" fmla="*/ 190 w 517"/>
                  <a:gd name="T29" fmla="*/ 806 h 1029"/>
                  <a:gd name="T30" fmla="*/ 182 w 517"/>
                  <a:gd name="T31" fmla="*/ 774 h 1029"/>
                  <a:gd name="T32" fmla="*/ 159 w 517"/>
                  <a:gd name="T33" fmla="*/ 751 h 1029"/>
                  <a:gd name="T34" fmla="*/ 132 w 517"/>
                  <a:gd name="T35" fmla="*/ 763 h 1029"/>
                  <a:gd name="T36" fmla="*/ 117 w 517"/>
                  <a:gd name="T37" fmla="*/ 837 h 1029"/>
                  <a:gd name="T38" fmla="*/ 113 w 517"/>
                  <a:gd name="T39" fmla="*/ 931 h 1029"/>
                  <a:gd name="T40" fmla="*/ 81 w 517"/>
                  <a:gd name="T41" fmla="*/ 963 h 1029"/>
                  <a:gd name="T42" fmla="*/ 77 w 517"/>
                  <a:gd name="T43" fmla="*/ 1014 h 1029"/>
                  <a:gd name="T44" fmla="*/ 43 w 517"/>
                  <a:gd name="T45" fmla="*/ 1025 h 1029"/>
                  <a:gd name="T46" fmla="*/ 0 w 517"/>
                  <a:gd name="T47" fmla="*/ 1029 h 10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17" h="1029">
                    <a:moveTo>
                      <a:pt x="517" y="0"/>
                    </a:moveTo>
                    <a:lnTo>
                      <a:pt x="494" y="27"/>
                    </a:lnTo>
                    <a:lnTo>
                      <a:pt x="478" y="50"/>
                    </a:lnTo>
                    <a:lnTo>
                      <a:pt x="497" y="108"/>
                    </a:lnTo>
                    <a:lnTo>
                      <a:pt x="481" y="402"/>
                    </a:lnTo>
                    <a:lnTo>
                      <a:pt x="439" y="476"/>
                    </a:lnTo>
                    <a:lnTo>
                      <a:pt x="380" y="539"/>
                    </a:lnTo>
                    <a:lnTo>
                      <a:pt x="338" y="572"/>
                    </a:lnTo>
                    <a:lnTo>
                      <a:pt x="298" y="563"/>
                    </a:lnTo>
                    <a:lnTo>
                      <a:pt x="276" y="586"/>
                    </a:lnTo>
                    <a:lnTo>
                      <a:pt x="213" y="677"/>
                    </a:lnTo>
                    <a:lnTo>
                      <a:pt x="213" y="724"/>
                    </a:lnTo>
                    <a:lnTo>
                      <a:pt x="233" y="759"/>
                    </a:lnTo>
                    <a:lnTo>
                      <a:pt x="226" y="790"/>
                    </a:lnTo>
                    <a:lnTo>
                      <a:pt x="190" y="806"/>
                    </a:lnTo>
                    <a:lnTo>
                      <a:pt x="182" y="774"/>
                    </a:lnTo>
                    <a:lnTo>
                      <a:pt x="159" y="751"/>
                    </a:lnTo>
                    <a:lnTo>
                      <a:pt x="132" y="763"/>
                    </a:lnTo>
                    <a:lnTo>
                      <a:pt x="117" y="837"/>
                    </a:lnTo>
                    <a:lnTo>
                      <a:pt x="113" y="931"/>
                    </a:lnTo>
                    <a:lnTo>
                      <a:pt x="81" y="963"/>
                    </a:lnTo>
                    <a:lnTo>
                      <a:pt x="77" y="1014"/>
                    </a:lnTo>
                    <a:lnTo>
                      <a:pt x="43" y="1025"/>
                    </a:lnTo>
                    <a:lnTo>
                      <a:pt x="0" y="1029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5" name="Freeform 141">
                <a:extLst>
                  <a:ext uri="{FF2B5EF4-FFF2-40B4-BE49-F238E27FC236}">
                    <a16:creationId xmlns:a16="http://schemas.microsoft.com/office/drawing/2014/main" id="{1551F751-58F4-9F38-9328-F665982B76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4" y="1616"/>
                <a:ext cx="417" cy="369"/>
              </a:xfrm>
              <a:custGeom>
                <a:avLst/>
                <a:gdLst>
                  <a:gd name="T0" fmla="*/ 0 w 1249"/>
                  <a:gd name="T1" fmla="*/ 1009 h 1106"/>
                  <a:gd name="T2" fmla="*/ 2 w 1249"/>
                  <a:gd name="T3" fmla="*/ 1012 h 1106"/>
                  <a:gd name="T4" fmla="*/ 42 w 1249"/>
                  <a:gd name="T5" fmla="*/ 1068 h 1106"/>
                  <a:gd name="T6" fmla="*/ 69 w 1249"/>
                  <a:gd name="T7" fmla="*/ 1091 h 1106"/>
                  <a:gd name="T8" fmla="*/ 123 w 1249"/>
                  <a:gd name="T9" fmla="*/ 1106 h 1106"/>
                  <a:gd name="T10" fmla="*/ 174 w 1249"/>
                  <a:gd name="T11" fmla="*/ 1095 h 1106"/>
                  <a:gd name="T12" fmla="*/ 221 w 1249"/>
                  <a:gd name="T13" fmla="*/ 1051 h 1106"/>
                  <a:gd name="T14" fmla="*/ 227 w 1249"/>
                  <a:gd name="T15" fmla="*/ 1056 h 1106"/>
                  <a:gd name="T16" fmla="*/ 234 w 1249"/>
                  <a:gd name="T17" fmla="*/ 1063 h 1106"/>
                  <a:gd name="T18" fmla="*/ 247 w 1249"/>
                  <a:gd name="T19" fmla="*/ 1070 h 1106"/>
                  <a:gd name="T20" fmla="*/ 252 w 1249"/>
                  <a:gd name="T21" fmla="*/ 1071 h 1106"/>
                  <a:gd name="T22" fmla="*/ 258 w 1249"/>
                  <a:gd name="T23" fmla="*/ 1074 h 1106"/>
                  <a:gd name="T24" fmla="*/ 262 w 1249"/>
                  <a:gd name="T25" fmla="*/ 1074 h 1106"/>
                  <a:gd name="T26" fmla="*/ 266 w 1249"/>
                  <a:gd name="T27" fmla="*/ 1075 h 1106"/>
                  <a:gd name="T28" fmla="*/ 344 w 1249"/>
                  <a:gd name="T29" fmla="*/ 1059 h 1106"/>
                  <a:gd name="T30" fmla="*/ 379 w 1249"/>
                  <a:gd name="T31" fmla="*/ 969 h 1106"/>
                  <a:gd name="T32" fmla="*/ 430 w 1249"/>
                  <a:gd name="T33" fmla="*/ 988 h 1106"/>
                  <a:gd name="T34" fmla="*/ 488 w 1249"/>
                  <a:gd name="T35" fmla="*/ 942 h 1106"/>
                  <a:gd name="T36" fmla="*/ 520 w 1249"/>
                  <a:gd name="T37" fmla="*/ 950 h 1106"/>
                  <a:gd name="T38" fmla="*/ 558 w 1249"/>
                  <a:gd name="T39" fmla="*/ 911 h 1106"/>
                  <a:gd name="T40" fmla="*/ 558 w 1249"/>
                  <a:gd name="T41" fmla="*/ 860 h 1106"/>
                  <a:gd name="T42" fmla="*/ 542 w 1249"/>
                  <a:gd name="T43" fmla="*/ 832 h 1106"/>
                  <a:gd name="T44" fmla="*/ 640 w 1249"/>
                  <a:gd name="T45" fmla="*/ 629 h 1106"/>
                  <a:gd name="T46" fmla="*/ 678 w 1249"/>
                  <a:gd name="T47" fmla="*/ 503 h 1106"/>
                  <a:gd name="T48" fmla="*/ 687 w 1249"/>
                  <a:gd name="T49" fmla="*/ 417 h 1106"/>
                  <a:gd name="T50" fmla="*/ 721 w 1249"/>
                  <a:gd name="T51" fmla="*/ 417 h 1106"/>
                  <a:gd name="T52" fmla="*/ 748 w 1249"/>
                  <a:gd name="T53" fmla="*/ 468 h 1106"/>
                  <a:gd name="T54" fmla="*/ 775 w 1249"/>
                  <a:gd name="T55" fmla="*/ 483 h 1106"/>
                  <a:gd name="T56" fmla="*/ 822 w 1249"/>
                  <a:gd name="T57" fmla="*/ 483 h 1106"/>
                  <a:gd name="T58" fmla="*/ 846 w 1249"/>
                  <a:gd name="T59" fmla="*/ 378 h 1106"/>
                  <a:gd name="T60" fmla="*/ 850 w 1249"/>
                  <a:gd name="T61" fmla="*/ 323 h 1106"/>
                  <a:gd name="T62" fmla="*/ 915 w 1249"/>
                  <a:gd name="T63" fmla="*/ 315 h 1106"/>
                  <a:gd name="T64" fmla="*/ 924 w 1249"/>
                  <a:gd name="T65" fmla="*/ 272 h 1106"/>
                  <a:gd name="T66" fmla="*/ 982 w 1249"/>
                  <a:gd name="T67" fmla="*/ 225 h 1106"/>
                  <a:gd name="T68" fmla="*/ 993 w 1249"/>
                  <a:gd name="T69" fmla="*/ 194 h 1106"/>
                  <a:gd name="T70" fmla="*/ 1024 w 1249"/>
                  <a:gd name="T71" fmla="*/ 142 h 1106"/>
                  <a:gd name="T72" fmla="*/ 1032 w 1249"/>
                  <a:gd name="T73" fmla="*/ 104 h 1106"/>
                  <a:gd name="T74" fmla="*/ 1036 w 1249"/>
                  <a:gd name="T75" fmla="*/ 2 h 1106"/>
                  <a:gd name="T76" fmla="*/ 1230 w 1249"/>
                  <a:gd name="T77" fmla="*/ 95 h 1106"/>
                  <a:gd name="T78" fmla="*/ 1249 w 1249"/>
                  <a:gd name="T79" fmla="*/ 0 h 1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249" h="1106">
                    <a:moveTo>
                      <a:pt x="0" y="1009"/>
                    </a:moveTo>
                    <a:lnTo>
                      <a:pt x="2" y="1012"/>
                    </a:lnTo>
                    <a:lnTo>
                      <a:pt x="42" y="1068"/>
                    </a:lnTo>
                    <a:lnTo>
                      <a:pt x="69" y="1091"/>
                    </a:lnTo>
                    <a:lnTo>
                      <a:pt x="123" y="1106"/>
                    </a:lnTo>
                    <a:lnTo>
                      <a:pt x="174" y="1095"/>
                    </a:lnTo>
                    <a:lnTo>
                      <a:pt x="221" y="1051"/>
                    </a:lnTo>
                    <a:lnTo>
                      <a:pt x="227" y="1056"/>
                    </a:lnTo>
                    <a:lnTo>
                      <a:pt x="234" y="1063"/>
                    </a:lnTo>
                    <a:lnTo>
                      <a:pt x="247" y="1070"/>
                    </a:lnTo>
                    <a:lnTo>
                      <a:pt x="252" y="1071"/>
                    </a:lnTo>
                    <a:lnTo>
                      <a:pt x="258" y="1074"/>
                    </a:lnTo>
                    <a:lnTo>
                      <a:pt x="262" y="1074"/>
                    </a:lnTo>
                    <a:lnTo>
                      <a:pt x="266" y="1075"/>
                    </a:lnTo>
                    <a:lnTo>
                      <a:pt x="344" y="1059"/>
                    </a:lnTo>
                    <a:lnTo>
                      <a:pt x="379" y="969"/>
                    </a:lnTo>
                    <a:lnTo>
                      <a:pt x="430" y="988"/>
                    </a:lnTo>
                    <a:lnTo>
                      <a:pt x="488" y="942"/>
                    </a:lnTo>
                    <a:lnTo>
                      <a:pt x="520" y="950"/>
                    </a:lnTo>
                    <a:lnTo>
                      <a:pt x="558" y="911"/>
                    </a:lnTo>
                    <a:lnTo>
                      <a:pt x="558" y="860"/>
                    </a:lnTo>
                    <a:lnTo>
                      <a:pt x="542" y="832"/>
                    </a:lnTo>
                    <a:lnTo>
                      <a:pt x="640" y="629"/>
                    </a:lnTo>
                    <a:lnTo>
                      <a:pt x="678" y="503"/>
                    </a:lnTo>
                    <a:lnTo>
                      <a:pt x="687" y="417"/>
                    </a:lnTo>
                    <a:lnTo>
                      <a:pt x="721" y="417"/>
                    </a:lnTo>
                    <a:lnTo>
                      <a:pt x="748" y="468"/>
                    </a:lnTo>
                    <a:lnTo>
                      <a:pt x="775" y="483"/>
                    </a:lnTo>
                    <a:lnTo>
                      <a:pt x="822" y="483"/>
                    </a:lnTo>
                    <a:lnTo>
                      <a:pt x="846" y="378"/>
                    </a:lnTo>
                    <a:lnTo>
                      <a:pt x="850" y="323"/>
                    </a:lnTo>
                    <a:lnTo>
                      <a:pt x="915" y="315"/>
                    </a:lnTo>
                    <a:lnTo>
                      <a:pt x="924" y="272"/>
                    </a:lnTo>
                    <a:lnTo>
                      <a:pt x="982" y="225"/>
                    </a:lnTo>
                    <a:lnTo>
                      <a:pt x="993" y="194"/>
                    </a:lnTo>
                    <a:lnTo>
                      <a:pt x="1024" y="142"/>
                    </a:lnTo>
                    <a:lnTo>
                      <a:pt x="1032" y="104"/>
                    </a:lnTo>
                    <a:lnTo>
                      <a:pt x="1036" y="2"/>
                    </a:lnTo>
                    <a:lnTo>
                      <a:pt x="1230" y="95"/>
                    </a:lnTo>
                    <a:lnTo>
                      <a:pt x="1249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6" name="Freeform 142">
                <a:extLst>
                  <a:ext uri="{FF2B5EF4-FFF2-40B4-BE49-F238E27FC236}">
                    <a16:creationId xmlns:a16="http://schemas.microsoft.com/office/drawing/2014/main" id="{B4042DA6-85A5-B37B-00BF-9CF407C141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5" y="1763"/>
                <a:ext cx="249" cy="69"/>
              </a:xfrm>
              <a:custGeom>
                <a:avLst/>
                <a:gdLst>
                  <a:gd name="T0" fmla="*/ 745 w 745"/>
                  <a:gd name="T1" fmla="*/ 208 h 208"/>
                  <a:gd name="T2" fmla="*/ 683 w 745"/>
                  <a:gd name="T3" fmla="*/ 166 h 208"/>
                  <a:gd name="T4" fmla="*/ 644 w 745"/>
                  <a:gd name="T5" fmla="*/ 146 h 208"/>
                  <a:gd name="T6" fmla="*/ 636 w 745"/>
                  <a:gd name="T7" fmla="*/ 95 h 208"/>
                  <a:gd name="T8" fmla="*/ 605 w 745"/>
                  <a:gd name="T9" fmla="*/ 95 h 208"/>
                  <a:gd name="T10" fmla="*/ 570 w 745"/>
                  <a:gd name="T11" fmla="*/ 119 h 208"/>
                  <a:gd name="T12" fmla="*/ 520 w 745"/>
                  <a:gd name="T13" fmla="*/ 166 h 208"/>
                  <a:gd name="T14" fmla="*/ 492 w 745"/>
                  <a:gd name="T15" fmla="*/ 142 h 208"/>
                  <a:gd name="T16" fmla="*/ 434 w 745"/>
                  <a:gd name="T17" fmla="*/ 130 h 208"/>
                  <a:gd name="T18" fmla="*/ 387 w 745"/>
                  <a:gd name="T19" fmla="*/ 157 h 208"/>
                  <a:gd name="T20" fmla="*/ 349 w 745"/>
                  <a:gd name="T21" fmla="*/ 157 h 208"/>
                  <a:gd name="T22" fmla="*/ 318 w 745"/>
                  <a:gd name="T23" fmla="*/ 122 h 208"/>
                  <a:gd name="T24" fmla="*/ 205 w 745"/>
                  <a:gd name="T25" fmla="*/ 114 h 208"/>
                  <a:gd name="T26" fmla="*/ 174 w 745"/>
                  <a:gd name="T27" fmla="*/ 32 h 208"/>
                  <a:gd name="T28" fmla="*/ 119 w 745"/>
                  <a:gd name="T29" fmla="*/ 0 h 208"/>
                  <a:gd name="T30" fmla="*/ 72 w 745"/>
                  <a:gd name="T31" fmla="*/ 16 h 208"/>
                  <a:gd name="T32" fmla="*/ 0 w 745"/>
                  <a:gd name="T33" fmla="*/ 20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45" h="208">
                    <a:moveTo>
                      <a:pt x="745" y="208"/>
                    </a:moveTo>
                    <a:lnTo>
                      <a:pt x="683" y="166"/>
                    </a:lnTo>
                    <a:lnTo>
                      <a:pt x="644" y="146"/>
                    </a:lnTo>
                    <a:lnTo>
                      <a:pt x="636" y="95"/>
                    </a:lnTo>
                    <a:lnTo>
                      <a:pt x="605" y="95"/>
                    </a:lnTo>
                    <a:lnTo>
                      <a:pt x="570" y="119"/>
                    </a:lnTo>
                    <a:lnTo>
                      <a:pt x="520" y="166"/>
                    </a:lnTo>
                    <a:lnTo>
                      <a:pt x="492" y="142"/>
                    </a:lnTo>
                    <a:lnTo>
                      <a:pt x="434" y="130"/>
                    </a:lnTo>
                    <a:lnTo>
                      <a:pt x="387" y="157"/>
                    </a:lnTo>
                    <a:lnTo>
                      <a:pt x="349" y="157"/>
                    </a:lnTo>
                    <a:lnTo>
                      <a:pt x="318" y="122"/>
                    </a:lnTo>
                    <a:lnTo>
                      <a:pt x="205" y="114"/>
                    </a:lnTo>
                    <a:lnTo>
                      <a:pt x="174" y="32"/>
                    </a:lnTo>
                    <a:lnTo>
                      <a:pt x="119" y="0"/>
                    </a:lnTo>
                    <a:lnTo>
                      <a:pt x="72" y="16"/>
                    </a:lnTo>
                    <a:lnTo>
                      <a:pt x="0" y="2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7" name="Freeform 143">
                <a:extLst>
                  <a:ext uri="{FF2B5EF4-FFF2-40B4-BE49-F238E27FC236}">
                    <a16:creationId xmlns:a16="http://schemas.microsoft.com/office/drawing/2014/main" id="{A34BFC38-D88C-BD6E-BE9F-22D19612BE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4" y="1832"/>
                <a:ext cx="70" cy="114"/>
              </a:xfrm>
              <a:custGeom>
                <a:avLst/>
                <a:gdLst>
                  <a:gd name="T0" fmla="*/ 211 w 211"/>
                  <a:gd name="T1" fmla="*/ 342 h 342"/>
                  <a:gd name="T2" fmla="*/ 186 w 211"/>
                  <a:gd name="T3" fmla="*/ 326 h 342"/>
                  <a:gd name="T4" fmla="*/ 81 w 211"/>
                  <a:gd name="T5" fmla="*/ 200 h 342"/>
                  <a:gd name="T6" fmla="*/ 70 w 211"/>
                  <a:gd name="T7" fmla="*/ 160 h 342"/>
                  <a:gd name="T8" fmla="*/ 19 w 211"/>
                  <a:gd name="T9" fmla="*/ 129 h 342"/>
                  <a:gd name="T10" fmla="*/ 8 w 211"/>
                  <a:gd name="T11" fmla="*/ 98 h 342"/>
                  <a:gd name="T12" fmla="*/ 0 w 211"/>
                  <a:gd name="T13" fmla="*/ 0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342">
                    <a:moveTo>
                      <a:pt x="211" y="342"/>
                    </a:moveTo>
                    <a:lnTo>
                      <a:pt x="186" y="326"/>
                    </a:lnTo>
                    <a:lnTo>
                      <a:pt x="81" y="200"/>
                    </a:lnTo>
                    <a:lnTo>
                      <a:pt x="70" y="160"/>
                    </a:lnTo>
                    <a:lnTo>
                      <a:pt x="19" y="129"/>
                    </a:lnTo>
                    <a:lnTo>
                      <a:pt x="8" y="98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8" name="Freeform 144">
                <a:extLst>
                  <a:ext uri="{FF2B5EF4-FFF2-40B4-BE49-F238E27FC236}">
                    <a16:creationId xmlns:a16="http://schemas.microsoft.com/office/drawing/2014/main" id="{9BDE1D5E-180A-7528-6B9B-7E76EB7AAF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1" y="1953"/>
                <a:ext cx="153" cy="141"/>
              </a:xfrm>
              <a:custGeom>
                <a:avLst/>
                <a:gdLst>
                  <a:gd name="T0" fmla="*/ 0 w 459"/>
                  <a:gd name="T1" fmla="*/ 423 h 423"/>
                  <a:gd name="T2" fmla="*/ 211 w 459"/>
                  <a:gd name="T3" fmla="*/ 302 h 423"/>
                  <a:gd name="T4" fmla="*/ 211 w 459"/>
                  <a:gd name="T5" fmla="*/ 264 h 423"/>
                  <a:gd name="T6" fmla="*/ 327 w 459"/>
                  <a:gd name="T7" fmla="*/ 131 h 423"/>
                  <a:gd name="T8" fmla="*/ 409 w 459"/>
                  <a:gd name="T9" fmla="*/ 64 h 423"/>
                  <a:gd name="T10" fmla="*/ 459 w 459"/>
                  <a:gd name="T11" fmla="*/ 0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9" h="423">
                    <a:moveTo>
                      <a:pt x="0" y="423"/>
                    </a:moveTo>
                    <a:lnTo>
                      <a:pt x="211" y="302"/>
                    </a:lnTo>
                    <a:lnTo>
                      <a:pt x="211" y="264"/>
                    </a:lnTo>
                    <a:lnTo>
                      <a:pt x="327" y="131"/>
                    </a:lnTo>
                    <a:lnTo>
                      <a:pt x="409" y="64"/>
                    </a:lnTo>
                    <a:lnTo>
                      <a:pt x="459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79" name="Line 145">
                <a:extLst>
                  <a:ext uri="{FF2B5EF4-FFF2-40B4-BE49-F238E27FC236}">
                    <a16:creationId xmlns:a16="http://schemas.microsoft.com/office/drawing/2014/main" id="{8EF58D76-5AB7-C6CD-EDE2-E23524E9B202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464" y="1946"/>
                <a:ext cx="10" cy="6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0" name="Line 146">
                <a:extLst>
                  <a:ext uri="{FF2B5EF4-FFF2-40B4-BE49-F238E27FC236}">
                    <a16:creationId xmlns:a16="http://schemas.microsoft.com/office/drawing/2014/main" id="{F8917587-7263-9321-A69C-B8B5F1B6049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5464" y="1946"/>
                <a:ext cx="10" cy="7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1" name="Line 147">
                <a:extLst>
                  <a:ext uri="{FF2B5EF4-FFF2-40B4-BE49-F238E27FC236}">
                    <a16:creationId xmlns:a16="http://schemas.microsoft.com/office/drawing/2014/main" id="{DB3A47A2-DCD9-DDAB-A90A-C187E7F0D3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474" y="1952"/>
                <a:ext cx="0" cy="1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2" name="Freeform 148">
                <a:extLst>
                  <a:ext uri="{FF2B5EF4-FFF2-40B4-BE49-F238E27FC236}">
                    <a16:creationId xmlns:a16="http://schemas.microsoft.com/office/drawing/2014/main" id="{D221516E-44B8-CCFF-C689-79A911D9CE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3" y="2067"/>
                <a:ext cx="218" cy="31"/>
              </a:xfrm>
              <a:custGeom>
                <a:avLst/>
                <a:gdLst>
                  <a:gd name="T0" fmla="*/ 22 w 653"/>
                  <a:gd name="T1" fmla="*/ 81 h 94"/>
                  <a:gd name="T2" fmla="*/ 0 w 653"/>
                  <a:gd name="T3" fmla="*/ 94 h 94"/>
                  <a:gd name="T4" fmla="*/ 23 w 653"/>
                  <a:gd name="T5" fmla="*/ 91 h 94"/>
                  <a:gd name="T6" fmla="*/ 416 w 653"/>
                  <a:gd name="T7" fmla="*/ 39 h 94"/>
                  <a:gd name="T8" fmla="*/ 563 w 653"/>
                  <a:gd name="T9" fmla="*/ 36 h 94"/>
                  <a:gd name="T10" fmla="*/ 610 w 653"/>
                  <a:gd name="T11" fmla="*/ 0 h 94"/>
                  <a:gd name="T12" fmla="*/ 648 w 653"/>
                  <a:gd name="T13" fmla="*/ 0 h 94"/>
                  <a:gd name="T14" fmla="*/ 653 w 653"/>
                  <a:gd name="T15" fmla="*/ 1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3" h="94">
                    <a:moveTo>
                      <a:pt x="22" y="81"/>
                    </a:moveTo>
                    <a:lnTo>
                      <a:pt x="0" y="94"/>
                    </a:lnTo>
                    <a:lnTo>
                      <a:pt x="23" y="91"/>
                    </a:lnTo>
                    <a:lnTo>
                      <a:pt x="416" y="39"/>
                    </a:lnTo>
                    <a:lnTo>
                      <a:pt x="563" y="36"/>
                    </a:lnTo>
                    <a:lnTo>
                      <a:pt x="610" y="0"/>
                    </a:lnTo>
                    <a:lnTo>
                      <a:pt x="648" y="0"/>
                    </a:lnTo>
                    <a:lnTo>
                      <a:pt x="653" y="1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3" name="Freeform 149">
                <a:extLst>
                  <a:ext uri="{FF2B5EF4-FFF2-40B4-BE49-F238E27FC236}">
                    <a16:creationId xmlns:a16="http://schemas.microsoft.com/office/drawing/2014/main" id="{61F36498-76E5-2BA3-785D-D196EC0175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7" y="2067"/>
                <a:ext cx="264" cy="268"/>
              </a:xfrm>
              <a:custGeom>
                <a:avLst/>
                <a:gdLst>
                  <a:gd name="T0" fmla="*/ 793 w 793"/>
                  <a:gd name="T1" fmla="*/ 0 h 802"/>
                  <a:gd name="T2" fmla="*/ 788 w 793"/>
                  <a:gd name="T3" fmla="*/ 69 h 802"/>
                  <a:gd name="T4" fmla="*/ 781 w 793"/>
                  <a:gd name="T5" fmla="*/ 112 h 802"/>
                  <a:gd name="T6" fmla="*/ 726 w 793"/>
                  <a:gd name="T7" fmla="*/ 163 h 802"/>
                  <a:gd name="T8" fmla="*/ 696 w 793"/>
                  <a:gd name="T9" fmla="*/ 230 h 802"/>
                  <a:gd name="T10" fmla="*/ 649 w 793"/>
                  <a:gd name="T11" fmla="*/ 222 h 802"/>
                  <a:gd name="T12" fmla="*/ 610 w 793"/>
                  <a:gd name="T13" fmla="*/ 234 h 802"/>
                  <a:gd name="T14" fmla="*/ 571 w 793"/>
                  <a:gd name="T15" fmla="*/ 304 h 802"/>
                  <a:gd name="T16" fmla="*/ 549 w 793"/>
                  <a:gd name="T17" fmla="*/ 298 h 802"/>
                  <a:gd name="T18" fmla="*/ 532 w 793"/>
                  <a:gd name="T19" fmla="*/ 297 h 802"/>
                  <a:gd name="T20" fmla="*/ 524 w 793"/>
                  <a:gd name="T21" fmla="*/ 294 h 802"/>
                  <a:gd name="T22" fmla="*/ 520 w 793"/>
                  <a:gd name="T23" fmla="*/ 290 h 802"/>
                  <a:gd name="T24" fmla="*/ 516 w 793"/>
                  <a:gd name="T25" fmla="*/ 283 h 802"/>
                  <a:gd name="T26" fmla="*/ 516 w 793"/>
                  <a:gd name="T27" fmla="*/ 274 h 802"/>
                  <a:gd name="T28" fmla="*/ 516 w 793"/>
                  <a:gd name="T29" fmla="*/ 273 h 802"/>
                  <a:gd name="T30" fmla="*/ 505 w 793"/>
                  <a:gd name="T31" fmla="*/ 277 h 802"/>
                  <a:gd name="T32" fmla="*/ 431 w 793"/>
                  <a:gd name="T33" fmla="*/ 351 h 802"/>
                  <a:gd name="T34" fmla="*/ 420 w 793"/>
                  <a:gd name="T35" fmla="*/ 410 h 802"/>
                  <a:gd name="T36" fmla="*/ 339 w 793"/>
                  <a:gd name="T37" fmla="*/ 450 h 802"/>
                  <a:gd name="T38" fmla="*/ 257 w 793"/>
                  <a:gd name="T39" fmla="*/ 516 h 802"/>
                  <a:gd name="T40" fmla="*/ 187 w 793"/>
                  <a:gd name="T41" fmla="*/ 547 h 802"/>
                  <a:gd name="T42" fmla="*/ 105 w 793"/>
                  <a:gd name="T43" fmla="*/ 598 h 802"/>
                  <a:gd name="T44" fmla="*/ 94 w 793"/>
                  <a:gd name="T45" fmla="*/ 668 h 802"/>
                  <a:gd name="T46" fmla="*/ 40 w 793"/>
                  <a:gd name="T47" fmla="*/ 681 h 802"/>
                  <a:gd name="T48" fmla="*/ 9 w 793"/>
                  <a:gd name="T49" fmla="*/ 708 h 802"/>
                  <a:gd name="T50" fmla="*/ 0 w 793"/>
                  <a:gd name="T51" fmla="*/ 802 h 8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793" h="802">
                    <a:moveTo>
                      <a:pt x="793" y="0"/>
                    </a:moveTo>
                    <a:lnTo>
                      <a:pt x="788" y="69"/>
                    </a:lnTo>
                    <a:lnTo>
                      <a:pt x="781" y="112"/>
                    </a:lnTo>
                    <a:lnTo>
                      <a:pt x="726" y="163"/>
                    </a:lnTo>
                    <a:lnTo>
                      <a:pt x="696" y="230"/>
                    </a:lnTo>
                    <a:lnTo>
                      <a:pt x="649" y="222"/>
                    </a:lnTo>
                    <a:lnTo>
                      <a:pt x="610" y="234"/>
                    </a:lnTo>
                    <a:lnTo>
                      <a:pt x="571" y="304"/>
                    </a:lnTo>
                    <a:lnTo>
                      <a:pt x="549" y="298"/>
                    </a:lnTo>
                    <a:lnTo>
                      <a:pt x="532" y="297"/>
                    </a:lnTo>
                    <a:lnTo>
                      <a:pt x="524" y="294"/>
                    </a:lnTo>
                    <a:lnTo>
                      <a:pt x="520" y="290"/>
                    </a:lnTo>
                    <a:lnTo>
                      <a:pt x="516" y="283"/>
                    </a:lnTo>
                    <a:lnTo>
                      <a:pt x="516" y="274"/>
                    </a:lnTo>
                    <a:lnTo>
                      <a:pt x="516" y="273"/>
                    </a:lnTo>
                    <a:lnTo>
                      <a:pt x="505" y="277"/>
                    </a:lnTo>
                    <a:lnTo>
                      <a:pt x="431" y="351"/>
                    </a:lnTo>
                    <a:lnTo>
                      <a:pt x="420" y="410"/>
                    </a:lnTo>
                    <a:lnTo>
                      <a:pt x="339" y="450"/>
                    </a:lnTo>
                    <a:lnTo>
                      <a:pt x="257" y="516"/>
                    </a:lnTo>
                    <a:lnTo>
                      <a:pt x="187" y="547"/>
                    </a:lnTo>
                    <a:lnTo>
                      <a:pt x="105" y="598"/>
                    </a:lnTo>
                    <a:lnTo>
                      <a:pt x="94" y="668"/>
                    </a:lnTo>
                    <a:lnTo>
                      <a:pt x="40" y="681"/>
                    </a:lnTo>
                    <a:lnTo>
                      <a:pt x="9" y="708"/>
                    </a:lnTo>
                    <a:lnTo>
                      <a:pt x="0" y="802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4" name="Freeform 150">
                <a:extLst>
                  <a:ext uri="{FF2B5EF4-FFF2-40B4-BE49-F238E27FC236}">
                    <a16:creationId xmlns:a16="http://schemas.microsoft.com/office/drawing/2014/main" id="{8CB20E31-F2C1-34BF-C6CA-FC4F702F7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31" y="1957"/>
                <a:ext cx="633" cy="114"/>
              </a:xfrm>
              <a:custGeom>
                <a:avLst/>
                <a:gdLst>
                  <a:gd name="T0" fmla="*/ 1899 w 1899"/>
                  <a:gd name="T1" fmla="*/ 0 h 341"/>
                  <a:gd name="T2" fmla="*/ 1810 w 1899"/>
                  <a:gd name="T3" fmla="*/ 31 h 341"/>
                  <a:gd name="T4" fmla="*/ 839 w 1899"/>
                  <a:gd name="T5" fmla="*/ 231 h 341"/>
                  <a:gd name="T6" fmla="*/ 82 w 1899"/>
                  <a:gd name="T7" fmla="*/ 341 h 341"/>
                  <a:gd name="T8" fmla="*/ 0 w 1899"/>
                  <a:gd name="T9" fmla="*/ 33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99" h="341">
                    <a:moveTo>
                      <a:pt x="1899" y="0"/>
                    </a:moveTo>
                    <a:lnTo>
                      <a:pt x="1810" y="31"/>
                    </a:lnTo>
                    <a:lnTo>
                      <a:pt x="839" y="231"/>
                    </a:lnTo>
                    <a:lnTo>
                      <a:pt x="82" y="341"/>
                    </a:lnTo>
                    <a:lnTo>
                      <a:pt x="0" y="33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5" name="Freeform 151">
                <a:extLst>
                  <a:ext uri="{FF2B5EF4-FFF2-40B4-BE49-F238E27FC236}">
                    <a16:creationId xmlns:a16="http://schemas.microsoft.com/office/drawing/2014/main" id="{1E054779-C133-C6CF-C361-77411B605A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6" y="1568"/>
                <a:ext cx="198" cy="316"/>
              </a:xfrm>
              <a:custGeom>
                <a:avLst/>
                <a:gdLst>
                  <a:gd name="T0" fmla="*/ 0 w 594"/>
                  <a:gd name="T1" fmla="*/ 541 h 947"/>
                  <a:gd name="T2" fmla="*/ 81 w 594"/>
                  <a:gd name="T3" fmla="*/ 536 h 947"/>
                  <a:gd name="T4" fmla="*/ 139 w 594"/>
                  <a:gd name="T5" fmla="*/ 556 h 947"/>
                  <a:gd name="T6" fmla="*/ 183 w 594"/>
                  <a:gd name="T7" fmla="*/ 560 h 947"/>
                  <a:gd name="T8" fmla="*/ 199 w 594"/>
                  <a:gd name="T9" fmla="*/ 521 h 947"/>
                  <a:gd name="T10" fmla="*/ 171 w 594"/>
                  <a:gd name="T11" fmla="*/ 482 h 947"/>
                  <a:gd name="T12" fmla="*/ 171 w 594"/>
                  <a:gd name="T13" fmla="*/ 451 h 947"/>
                  <a:gd name="T14" fmla="*/ 124 w 594"/>
                  <a:gd name="T15" fmla="*/ 411 h 947"/>
                  <a:gd name="T16" fmla="*/ 85 w 594"/>
                  <a:gd name="T17" fmla="*/ 305 h 947"/>
                  <a:gd name="T18" fmla="*/ 112 w 594"/>
                  <a:gd name="T19" fmla="*/ 204 h 947"/>
                  <a:gd name="T20" fmla="*/ 108 w 594"/>
                  <a:gd name="T21" fmla="*/ 164 h 947"/>
                  <a:gd name="T22" fmla="*/ 81 w 594"/>
                  <a:gd name="T23" fmla="*/ 137 h 947"/>
                  <a:gd name="T24" fmla="*/ 94 w 594"/>
                  <a:gd name="T25" fmla="*/ 121 h 947"/>
                  <a:gd name="T26" fmla="*/ 103 w 594"/>
                  <a:gd name="T27" fmla="*/ 110 h 947"/>
                  <a:gd name="T28" fmla="*/ 106 w 594"/>
                  <a:gd name="T29" fmla="*/ 104 h 947"/>
                  <a:gd name="T30" fmla="*/ 110 w 594"/>
                  <a:gd name="T31" fmla="*/ 100 h 947"/>
                  <a:gd name="T32" fmla="*/ 112 w 594"/>
                  <a:gd name="T33" fmla="*/ 94 h 947"/>
                  <a:gd name="T34" fmla="*/ 112 w 594"/>
                  <a:gd name="T35" fmla="*/ 87 h 947"/>
                  <a:gd name="T36" fmla="*/ 113 w 594"/>
                  <a:gd name="T37" fmla="*/ 78 h 947"/>
                  <a:gd name="T38" fmla="*/ 116 w 594"/>
                  <a:gd name="T39" fmla="*/ 67 h 947"/>
                  <a:gd name="T40" fmla="*/ 121 w 594"/>
                  <a:gd name="T41" fmla="*/ 54 h 947"/>
                  <a:gd name="T42" fmla="*/ 194 w 594"/>
                  <a:gd name="T43" fmla="*/ 0 h 947"/>
                  <a:gd name="T44" fmla="*/ 202 w 594"/>
                  <a:gd name="T45" fmla="*/ 20 h 947"/>
                  <a:gd name="T46" fmla="*/ 175 w 594"/>
                  <a:gd name="T47" fmla="*/ 51 h 947"/>
                  <a:gd name="T48" fmla="*/ 152 w 594"/>
                  <a:gd name="T49" fmla="*/ 121 h 947"/>
                  <a:gd name="T50" fmla="*/ 155 w 594"/>
                  <a:gd name="T51" fmla="*/ 141 h 947"/>
                  <a:gd name="T52" fmla="*/ 190 w 594"/>
                  <a:gd name="T53" fmla="*/ 148 h 947"/>
                  <a:gd name="T54" fmla="*/ 199 w 594"/>
                  <a:gd name="T55" fmla="*/ 255 h 947"/>
                  <a:gd name="T56" fmla="*/ 159 w 594"/>
                  <a:gd name="T57" fmla="*/ 271 h 947"/>
                  <a:gd name="T58" fmla="*/ 166 w 594"/>
                  <a:gd name="T59" fmla="*/ 335 h 947"/>
                  <a:gd name="T60" fmla="*/ 166 w 594"/>
                  <a:gd name="T61" fmla="*/ 337 h 947"/>
                  <a:gd name="T62" fmla="*/ 175 w 594"/>
                  <a:gd name="T63" fmla="*/ 334 h 947"/>
                  <a:gd name="T64" fmla="*/ 199 w 594"/>
                  <a:gd name="T65" fmla="*/ 298 h 947"/>
                  <a:gd name="T66" fmla="*/ 226 w 594"/>
                  <a:gd name="T67" fmla="*/ 334 h 947"/>
                  <a:gd name="T68" fmla="*/ 199 w 594"/>
                  <a:gd name="T69" fmla="*/ 357 h 947"/>
                  <a:gd name="T70" fmla="*/ 190 w 594"/>
                  <a:gd name="T71" fmla="*/ 419 h 947"/>
                  <a:gd name="T72" fmla="*/ 237 w 594"/>
                  <a:gd name="T73" fmla="*/ 486 h 947"/>
                  <a:gd name="T74" fmla="*/ 315 w 594"/>
                  <a:gd name="T75" fmla="*/ 498 h 947"/>
                  <a:gd name="T76" fmla="*/ 342 w 594"/>
                  <a:gd name="T77" fmla="*/ 482 h 947"/>
                  <a:gd name="T78" fmla="*/ 404 w 594"/>
                  <a:gd name="T79" fmla="*/ 576 h 947"/>
                  <a:gd name="T80" fmla="*/ 439 w 594"/>
                  <a:gd name="T81" fmla="*/ 588 h 947"/>
                  <a:gd name="T82" fmla="*/ 439 w 594"/>
                  <a:gd name="T83" fmla="*/ 653 h 947"/>
                  <a:gd name="T84" fmla="*/ 393 w 594"/>
                  <a:gd name="T85" fmla="*/ 749 h 947"/>
                  <a:gd name="T86" fmla="*/ 385 w 594"/>
                  <a:gd name="T87" fmla="*/ 877 h 947"/>
                  <a:gd name="T88" fmla="*/ 416 w 594"/>
                  <a:gd name="T89" fmla="*/ 944 h 947"/>
                  <a:gd name="T90" fmla="*/ 439 w 594"/>
                  <a:gd name="T91" fmla="*/ 947 h 947"/>
                  <a:gd name="T92" fmla="*/ 478 w 594"/>
                  <a:gd name="T93" fmla="*/ 866 h 947"/>
                  <a:gd name="T94" fmla="*/ 494 w 594"/>
                  <a:gd name="T95" fmla="*/ 799 h 947"/>
                  <a:gd name="T96" fmla="*/ 494 w 594"/>
                  <a:gd name="T97" fmla="*/ 662 h 947"/>
                  <a:gd name="T98" fmla="*/ 556 w 594"/>
                  <a:gd name="T99" fmla="*/ 572 h 947"/>
                  <a:gd name="T100" fmla="*/ 594 w 594"/>
                  <a:gd name="T101" fmla="*/ 439 h 947"/>
                  <a:gd name="T102" fmla="*/ 594 w 594"/>
                  <a:gd name="T103" fmla="*/ 334 h 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594" h="947">
                    <a:moveTo>
                      <a:pt x="0" y="541"/>
                    </a:moveTo>
                    <a:lnTo>
                      <a:pt x="81" y="536"/>
                    </a:lnTo>
                    <a:lnTo>
                      <a:pt x="139" y="556"/>
                    </a:lnTo>
                    <a:lnTo>
                      <a:pt x="183" y="560"/>
                    </a:lnTo>
                    <a:lnTo>
                      <a:pt x="199" y="521"/>
                    </a:lnTo>
                    <a:lnTo>
                      <a:pt x="171" y="482"/>
                    </a:lnTo>
                    <a:lnTo>
                      <a:pt x="171" y="451"/>
                    </a:lnTo>
                    <a:lnTo>
                      <a:pt x="124" y="411"/>
                    </a:lnTo>
                    <a:lnTo>
                      <a:pt x="85" y="305"/>
                    </a:lnTo>
                    <a:lnTo>
                      <a:pt x="112" y="204"/>
                    </a:lnTo>
                    <a:lnTo>
                      <a:pt x="108" y="164"/>
                    </a:lnTo>
                    <a:lnTo>
                      <a:pt x="81" y="137"/>
                    </a:lnTo>
                    <a:lnTo>
                      <a:pt x="94" y="121"/>
                    </a:lnTo>
                    <a:lnTo>
                      <a:pt x="103" y="110"/>
                    </a:lnTo>
                    <a:lnTo>
                      <a:pt x="106" y="104"/>
                    </a:lnTo>
                    <a:lnTo>
                      <a:pt x="110" y="100"/>
                    </a:lnTo>
                    <a:lnTo>
                      <a:pt x="112" y="94"/>
                    </a:lnTo>
                    <a:lnTo>
                      <a:pt x="112" y="87"/>
                    </a:lnTo>
                    <a:lnTo>
                      <a:pt x="113" y="78"/>
                    </a:lnTo>
                    <a:lnTo>
                      <a:pt x="116" y="67"/>
                    </a:lnTo>
                    <a:lnTo>
                      <a:pt x="121" y="54"/>
                    </a:lnTo>
                    <a:lnTo>
                      <a:pt x="194" y="0"/>
                    </a:lnTo>
                    <a:lnTo>
                      <a:pt x="202" y="20"/>
                    </a:lnTo>
                    <a:lnTo>
                      <a:pt x="175" y="51"/>
                    </a:lnTo>
                    <a:lnTo>
                      <a:pt x="152" y="121"/>
                    </a:lnTo>
                    <a:lnTo>
                      <a:pt x="155" y="141"/>
                    </a:lnTo>
                    <a:lnTo>
                      <a:pt x="190" y="148"/>
                    </a:lnTo>
                    <a:lnTo>
                      <a:pt x="199" y="255"/>
                    </a:lnTo>
                    <a:lnTo>
                      <a:pt x="159" y="271"/>
                    </a:lnTo>
                    <a:lnTo>
                      <a:pt x="166" y="335"/>
                    </a:lnTo>
                    <a:lnTo>
                      <a:pt x="166" y="337"/>
                    </a:lnTo>
                    <a:lnTo>
                      <a:pt x="175" y="334"/>
                    </a:lnTo>
                    <a:lnTo>
                      <a:pt x="199" y="298"/>
                    </a:lnTo>
                    <a:lnTo>
                      <a:pt x="226" y="334"/>
                    </a:lnTo>
                    <a:lnTo>
                      <a:pt x="199" y="357"/>
                    </a:lnTo>
                    <a:lnTo>
                      <a:pt x="190" y="419"/>
                    </a:lnTo>
                    <a:lnTo>
                      <a:pt x="237" y="486"/>
                    </a:lnTo>
                    <a:lnTo>
                      <a:pt x="315" y="498"/>
                    </a:lnTo>
                    <a:lnTo>
                      <a:pt x="342" y="482"/>
                    </a:lnTo>
                    <a:lnTo>
                      <a:pt x="404" y="576"/>
                    </a:lnTo>
                    <a:lnTo>
                      <a:pt x="439" y="588"/>
                    </a:lnTo>
                    <a:lnTo>
                      <a:pt x="439" y="653"/>
                    </a:lnTo>
                    <a:lnTo>
                      <a:pt x="393" y="749"/>
                    </a:lnTo>
                    <a:lnTo>
                      <a:pt x="385" y="877"/>
                    </a:lnTo>
                    <a:lnTo>
                      <a:pt x="416" y="944"/>
                    </a:lnTo>
                    <a:lnTo>
                      <a:pt x="439" y="947"/>
                    </a:lnTo>
                    <a:lnTo>
                      <a:pt x="478" y="866"/>
                    </a:lnTo>
                    <a:lnTo>
                      <a:pt x="494" y="799"/>
                    </a:lnTo>
                    <a:lnTo>
                      <a:pt x="494" y="662"/>
                    </a:lnTo>
                    <a:lnTo>
                      <a:pt x="556" y="572"/>
                    </a:lnTo>
                    <a:lnTo>
                      <a:pt x="594" y="439"/>
                    </a:lnTo>
                    <a:lnTo>
                      <a:pt x="594" y="334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6" name="Freeform 152">
                <a:extLst>
                  <a:ext uri="{FF2B5EF4-FFF2-40B4-BE49-F238E27FC236}">
                    <a16:creationId xmlns:a16="http://schemas.microsoft.com/office/drawing/2014/main" id="{E8AD4EE2-8EDC-82DB-DD71-2E9D074228C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01" y="1506"/>
                <a:ext cx="93" cy="174"/>
              </a:xfrm>
              <a:custGeom>
                <a:avLst/>
                <a:gdLst>
                  <a:gd name="T0" fmla="*/ 279 w 279"/>
                  <a:gd name="T1" fmla="*/ 522 h 522"/>
                  <a:gd name="T2" fmla="*/ 237 w 279"/>
                  <a:gd name="T3" fmla="*/ 380 h 522"/>
                  <a:gd name="T4" fmla="*/ 217 w 279"/>
                  <a:gd name="T5" fmla="*/ 392 h 522"/>
                  <a:gd name="T6" fmla="*/ 152 w 279"/>
                  <a:gd name="T7" fmla="*/ 345 h 522"/>
                  <a:gd name="T8" fmla="*/ 116 w 279"/>
                  <a:gd name="T9" fmla="*/ 255 h 522"/>
                  <a:gd name="T10" fmla="*/ 78 w 279"/>
                  <a:gd name="T11" fmla="*/ 188 h 522"/>
                  <a:gd name="T12" fmla="*/ 38 w 279"/>
                  <a:gd name="T13" fmla="*/ 172 h 522"/>
                  <a:gd name="T14" fmla="*/ 0 w 279"/>
                  <a:gd name="T15" fmla="*/ 102 h 522"/>
                  <a:gd name="T16" fmla="*/ 34 w 279"/>
                  <a:gd name="T17" fmla="*/ 0 h 5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9" h="522">
                    <a:moveTo>
                      <a:pt x="279" y="522"/>
                    </a:moveTo>
                    <a:lnTo>
                      <a:pt x="237" y="380"/>
                    </a:lnTo>
                    <a:lnTo>
                      <a:pt x="217" y="392"/>
                    </a:lnTo>
                    <a:lnTo>
                      <a:pt x="152" y="345"/>
                    </a:lnTo>
                    <a:lnTo>
                      <a:pt x="116" y="255"/>
                    </a:lnTo>
                    <a:lnTo>
                      <a:pt x="78" y="188"/>
                    </a:lnTo>
                    <a:lnTo>
                      <a:pt x="38" y="172"/>
                    </a:lnTo>
                    <a:lnTo>
                      <a:pt x="0" y="102"/>
                    </a:lnTo>
                    <a:lnTo>
                      <a:pt x="34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7" name="Freeform 153">
                <a:extLst>
                  <a:ext uri="{FF2B5EF4-FFF2-40B4-BE49-F238E27FC236}">
                    <a16:creationId xmlns:a16="http://schemas.microsoft.com/office/drawing/2014/main" id="{E71A83B0-AB70-3387-3A23-1DC4D3AF69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77" y="1506"/>
                <a:ext cx="35" cy="17"/>
              </a:xfrm>
              <a:custGeom>
                <a:avLst/>
                <a:gdLst>
                  <a:gd name="T0" fmla="*/ 105 w 105"/>
                  <a:gd name="T1" fmla="*/ 0 h 51"/>
                  <a:gd name="T2" fmla="*/ 63 w 105"/>
                  <a:gd name="T3" fmla="*/ 0 h 51"/>
                  <a:gd name="T4" fmla="*/ 24 w 105"/>
                  <a:gd name="T5" fmla="*/ 28 h 51"/>
                  <a:gd name="T6" fmla="*/ 0 w 105"/>
                  <a:gd name="T7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5" h="51">
                    <a:moveTo>
                      <a:pt x="105" y="0"/>
                    </a:moveTo>
                    <a:lnTo>
                      <a:pt x="63" y="0"/>
                    </a:lnTo>
                    <a:lnTo>
                      <a:pt x="24" y="28"/>
                    </a:lnTo>
                    <a:lnTo>
                      <a:pt x="0" y="51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8" name="Freeform 154">
                <a:extLst>
                  <a:ext uri="{FF2B5EF4-FFF2-40B4-BE49-F238E27FC236}">
                    <a16:creationId xmlns:a16="http://schemas.microsoft.com/office/drawing/2014/main" id="{CA7F7697-BA2B-B713-35D8-4E5D0B3AA7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77" y="1523"/>
                <a:ext cx="117" cy="166"/>
              </a:xfrm>
              <a:custGeom>
                <a:avLst/>
                <a:gdLst>
                  <a:gd name="T0" fmla="*/ 0 w 350"/>
                  <a:gd name="T1" fmla="*/ 0 h 498"/>
                  <a:gd name="T2" fmla="*/ 24 w 350"/>
                  <a:gd name="T3" fmla="*/ 86 h 498"/>
                  <a:gd name="T4" fmla="*/ 71 w 350"/>
                  <a:gd name="T5" fmla="*/ 191 h 498"/>
                  <a:gd name="T6" fmla="*/ 141 w 350"/>
                  <a:gd name="T7" fmla="*/ 498 h 498"/>
                  <a:gd name="T8" fmla="*/ 234 w 350"/>
                  <a:gd name="T9" fmla="*/ 494 h 498"/>
                  <a:gd name="T10" fmla="*/ 350 w 350"/>
                  <a:gd name="T11" fmla="*/ 471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50" h="498">
                    <a:moveTo>
                      <a:pt x="0" y="0"/>
                    </a:moveTo>
                    <a:lnTo>
                      <a:pt x="24" y="86"/>
                    </a:lnTo>
                    <a:lnTo>
                      <a:pt x="71" y="191"/>
                    </a:lnTo>
                    <a:lnTo>
                      <a:pt x="141" y="498"/>
                    </a:lnTo>
                    <a:lnTo>
                      <a:pt x="234" y="494"/>
                    </a:lnTo>
                    <a:lnTo>
                      <a:pt x="350" y="471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89" name="Freeform 155">
                <a:extLst>
                  <a:ext uri="{FF2B5EF4-FFF2-40B4-BE49-F238E27FC236}">
                    <a16:creationId xmlns:a16="http://schemas.microsoft.com/office/drawing/2014/main" id="{A9ABBF27-F6E1-F8F6-D150-EEEEAC5195F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91" y="1616"/>
                <a:ext cx="105" cy="133"/>
              </a:xfrm>
              <a:custGeom>
                <a:avLst/>
                <a:gdLst>
                  <a:gd name="T0" fmla="*/ 315 w 315"/>
                  <a:gd name="T1" fmla="*/ 398 h 398"/>
                  <a:gd name="T2" fmla="*/ 222 w 315"/>
                  <a:gd name="T3" fmla="*/ 370 h 398"/>
                  <a:gd name="T4" fmla="*/ 210 w 315"/>
                  <a:gd name="T5" fmla="*/ 339 h 398"/>
                  <a:gd name="T6" fmla="*/ 210 w 315"/>
                  <a:gd name="T7" fmla="*/ 296 h 398"/>
                  <a:gd name="T8" fmla="*/ 245 w 315"/>
                  <a:gd name="T9" fmla="*/ 245 h 398"/>
                  <a:gd name="T10" fmla="*/ 249 w 315"/>
                  <a:gd name="T11" fmla="*/ 194 h 398"/>
                  <a:gd name="T12" fmla="*/ 276 w 315"/>
                  <a:gd name="T13" fmla="*/ 135 h 398"/>
                  <a:gd name="T14" fmla="*/ 233 w 315"/>
                  <a:gd name="T15" fmla="*/ 104 h 398"/>
                  <a:gd name="T16" fmla="*/ 215 w 315"/>
                  <a:gd name="T17" fmla="*/ 139 h 398"/>
                  <a:gd name="T18" fmla="*/ 179 w 315"/>
                  <a:gd name="T19" fmla="*/ 115 h 398"/>
                  <a:gd name="T20" fmla="*/ 74 w 315"/>
                  <a:gd name="T21" fmla="*/ 92 h 398"/>
                  <a:gd name="T22" fmla="*/ 74 w 315"/>
                  <a:gd name="T23" fmla="*/ 37 h 398"/>
                  <a:gd name="T24" fmla="*/ 0 w 315"/>
                  <a:gd name="T25" fmla="*/ 0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5" h="398">
                    <a:moveTo>
                      <a:pt x="315" y="398"/>
                    </a:moveTo>
                    <a:lnTo>
                      <a:pt x="222" y="370"/>
                    </a:lnTo>
                    <a:lnTo>
                      <a:pt x="210" y="339"/>
                    </a:lnTo>
                    <a:lnTo>
                      <a:pt x="210" y="296"/>
                    </a:lnTo>
                    <a:lnTo>
                      <a:pt x="245" y="245"/>
                    </a:lnTo>
                    <a:lnTo>
                      <a:pt x="249" y="194"/>
                    </a:lnTo>
                    <a:lnTo>
                      <a:pt x="276" y="135"/>
                    </a:lnTo>
                    <a:lnTo>
                      <a:pt x="233" y="104"/>
                    </a:lnTo>
                    <a:lnTo>
                      <a:pt x="215" y="139"/>
                    </a:lnTo>
                    <a:lnTo>
                      <a:pt x="179" y="115"/>
                    </a:lnTo>
                    <a:lnTo>
                      <a:pt x="74" y="92"/>
                    </a:lnTo>
                    <a:lnTo>
                      <a:pt x="74" y="3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0" name="Freeform 156">
                <a:extLst>
                  <a:ext uri="{FF2B5EF4-FFF2-40B4-BE49-F238E27FC236}">
                    <a16:creationId xmlns:a16="http://schemas.microsoft.com/office/drawing/2014/main" id="{FEB2F089-79DC-B510-6ACB-BB49F56C22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96" y="1749"/>
                <a:ext cx="168" cy="208"/>
              </a:xfrm>
              <a:custGeom>
                <a:avLst/>
                <a:gdLst>
                  <a:gd name="T0" fmla="*/ 505 w 505"/>
                  <a:gd name="T1" fmla="*/ 626 h 626"/>
                  <a:gd name="T2" fmla="*/ 427 w 505"/>
                  <a:gd name="T3" fmla="*/ 489 h 626"/>
                  <a:gd name="T4" fmla="*/ 407 w 505"/>
                  <a:gd name="T5" fmla="*/ 497 h 626"/>
                  <a:gd name="T6" fmla="*/ 346 w 505"/>
                  <a:gd name="T7" fmla="*/ 505 h 626"/>
                  <a:gd name="T8" fmla="*/ 299 w 505"/>
                  <a:gd name="T9" fmla="*/ 516 h 626"/>
                  <a:gd name="T10" fmla="*/ 291 w 505"/>
                  <a:gd name="T11" fmla="*/ 505 h 626"/>
                  <a:gd name="T12" fmla="*/ 334 w 505"/>
                  <a:gd name="T13" fmla="*/ 482 h 626"/>
                  <a:gd name="T14" fmla="*/ 331 w 505"/>
                  <a:gd name="T15" fmla="*/ 434 h 626"/>
                  <a:gd name="T16" fmla="*/ 307 w 505"/>
                  <a:gd name="T17" fmla="*/ 406 h 626"/>
                  <a:gd name="T18" fmla="*/ 276 w 505"/>
                  <a:gd name="T19" fmla="*/ 383 h 626"/>
                  <a:gd name="T20" fmla="*/ 276 w 505"/>
                  <a:gd name="T21" fmla="*/ 363 h 626"/>
                  <a:gd name="T22" fmla="*/ 241 w 505"/>
                  <a:gd name="T23" fmla="*/ 332 h 626"/>
                  <a:gd name="T24" fmla="*/ 241 w 505"/>
                  <a:gd name="T25" fmla="*/ 313 h 626"/>
                  <a:gd name="T26" fmla="*/ 304 w 505"/>
                  <a:gd name="T27" fmla="*/ 332 h 626"/>
                  <a:gd name="T28" fmla="*/ 307 w 505"/>
                  <a:gd name="T29" fmla="*/ 301 h 626"/>
                  <a:gd name="T30" fmla="*/ 284 w 505"/>
                  <a:gd name="T31" fmla="*/ 262 h 626"/>
                  <a:gd name="T32" fmla="*/ 276 w 505"/>
                  <a:gd name="T33" fmla="*/ 219 h 626"/>
                  <a:gd name="T34" fmla="*/ 260 w 505"/>
                  <a:gd name="T35" fmla="*/ 199 h 626"/>
                  <a:gd name="T36" fmla="*/ 268 w 505"/>
                  <a:gd name="T37" fmla="*/ 112 h 626"/>
                  <a:gd name="T38" fmla="*/ 244 w 505"/>
                  <a:gd name="T39" fmla="*/ 89 h 626"/>
                  <a:gd name="T40" fmla="*/ 183 w 505"/>
                  <a:gd name="T41" fmla="*/ 78 h 626"/>
                  <a:gd name="T42" fmla="*/ 136 w 505"/>
                  <a:gd name="T43" fmla="*/ 35 h 626"/>
                  <a:gd name="T44" fmla="*/ 39 w 505"/>
                  <a:gd name="T45" fmla="*/ 27 h 626"/>
                  <a:gd name="T46" fmla="*/ 0 w 505"/>
                  <a:gd name="T47" fmla="*/ 0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05" h="626">
                    <a:moveTo>
                      <a:pt x="505" y="626"/>
                    </a:moveTo>
                    <a:lnTo>
                      <a:pt x="427" y="489"/>
                    </a:lnTo>
                    <a:lnTo>
                      <a:pt x="407" y="497"/>
                    </a:lnTo>
                    <a:lnTo>
                      <a:pt x="346" y="505"/>
                    </a:lnTo>
                    <a:lnTo>
                      <a:pt x="299" y="516"/>
                    </a:lnTo>
                    <a:lnTo>
                      <a:pt x="291" y="505"/>
                    </a:lnTo>
                    <a:lnTo>
                      <a:pt x="334" y="482"/>
                    </a:lnTo>
                    <a:lnTo>
                      <a:pt x="331" y="434"/>
                    </a:lnTo>
                    <a:lnTo>
                      <a:pt x="307" y="406"/>
                    </a:lnTo>
                    <a:lnTo>
                      <a:pt x="276" y="383"/>
                    </a:lnTo>
                    <a:lnTo>
                      <a:pt x="276" y="363"/>
                    </a:lnTo>
                    <a:lnTo>
                      <a:pt x="241" y="332"/>
                    </a:lnTo>
                    <a:lnTo>
                      <a:pt x="241" y="313"/>
                    </a:lnTo>
                    <a:lnTo>
                      <a:pt x="304" y="332"/>
                    </a:lnTo>
                    <a:lnTo>
                      <a:pt x="307" y="301"/>
                    </a:lnTo>
                    <a:lnTo>
                      <a:pt x="284" y="262"/>
                    </a:lnTo>
                    <a:lnTo>
                      <a:pt x="276" y="219"/>
                    </a:lnTo>
                    <a:lnTo>
                      <a:pt x="260" y="199"/>
                    </a:lnTo>
                    <a:lnTo>
                      <a:pt x="268" y="112"/>
                    </a:lnTo>
                    <a:lnTo>
                      <a:pt x="244" y="89"/>
                    </a:lnTo>
                    <a:lnTo>
                      <a:pt x="183" y="78"/>
                    </a:lnTo>
                    <a:lnTo>
                      <a:pt x="136" y="35"/>
                    </a:lnTo>
                    <a:lnTo>
                      <a:pt x="39" y="27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1" name="Freeform 157">
                <a:extLst>
                  <a:ext uri="{FF2B5EF4-FFF2-40B4-BE49-F238E27FC236}">
                    <a16:creationId xmlns:a16="http://schemas.microsoft.com/office/drawing/2014/main" id="{126E0B96-6A3F-FA75-C08C-386D4032BD7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38" y="1957"/>
                <a:ext cx="279" cy="432"/>
              </a:xfrm>
              <a:custGeom>
                <a:avLst/>
                <a:gdLst>
                  <a:gd name="T0" fmla="*/ 0 w 836"/>
                  <a:gd name="T1" fmla="*/ 1296 h 1296"/>
                  <a:gd name="T2" fmla="*/ 110 w 836"/>
                  <a:gd name="T3" fmla="*/ 1258 h 1296"/>
                  <a:gd name="T4" fmla="*/ 195 w 836"/>
                  <a:gd name="T5" fmla="*/ 1245 h 1296"/>
                  <a:gd name="T6" fmla="*/ 242 w 836"/>
                  <a:gd name="T7" fmla="*/ 1077 h 1296"/>
                  <a:gd name="T8" fmla="*/ 308 w 836"/>
                  <a:gd name="T9" fmla="*/ 987 h 1296"/>
                  <a:gd name="T10" fmla="*/ 429 w 836"/>
                  <a:gd name="T11" fmla="*/ 885 h 1296"/>
                  <a:gd name="T12" fmla="*/ 525 w 836"/>
                  <a:gd name="T13" fmla="*/ 841 h 1296"/>
                  <a:gd name="T14" fmla="*/ 579 w 836"/>
                  <a:gd name="T15" fmla="*/ 830 h 1296"/>
                  <a:gd name="T16" fmla="*/ 599 w 836"/>
                  <a:gd name="T17" fmla="*/ 838 h 1296"/>
                  <a:gd name="T18" fmla="*/ 626 w 836"/>
                  <a:gd name="T19" fmla="*/ 838 h 1296"/>
                  <a:gd name="T20" fmla="*/ 720 w 836"/>
                  <a:gd name="T21" fmla="*/ 681 h 1296"/>
                  <a:gd name="T22" fmla="*/ 697 w 836"/>
                  <a:gd name="T23" fmla="*/ 690 h 1296"/>
                  <a:gd name="T24" fmla="*/ 650 w 836"/>
                  <a:gd name="T25" fmla="*/ 729 h 1296"/>
                  <a:gd name="T26" fmla="*/ 642 w 836"/>
                  <a:gd name="T27" fmla="*/ 701 h 1296"/>
                  <a:gd name="T28" fmla="*/ 561 w 836"/>
                  <a:gd name="T29" fmla="*/ 701 h 1296"/>
                  <a:gd name="T30" fmla="*/ 595 w 836"/>
                  <a:gd name="T31" fmla="*/ 580 h 1296"/>
                  <a:gd name="T32" fmla="*/ 579 w 836"/>
                  <a:gd name="T33" fmla="*/ 556 h 1296"/>
                  <a:gd name="T34" fmla="*/ 545 w 836"/>
                  <a:gd name="T35" fmla="*/ 556 h 1296"/>
                  <a:gd name="T36" fmla="*/ 545 w 836"/>
                  <a:gd name="T37" fmla="*/ 536 h 1296"/>
                  <a:gd name="T38" fmla="*/ 541 w 836"/>
                  <a:gd name="T39" fmla="*/ 513 h 1296"/>
                  <a:gd name="T40" fmla="*/ 572 w 836"/>
                  <a:gd name="T41" fmla="*/ 536 h 1296"/>
                  <a:gd name="T42" fmla="*/ 642 w 836"/>
                  <a:gd name="T43" fmla="*/ 549 h 1296"/>
                  <a:gd name="T44" fmla="*/ 712 w 836"/>
                  <a:gd name="T45" fmla="*/ 517 h 1296"/>
                  <a:gd name="T46" fmla="*/ 739 w 836"/>
                  <a:gd name="T47" fmla="*/ 462 h 1296"/>
                  <a:gd name="T48" fmla="*/ 751 w 836"/>
                  <a:gd name="T49" fmla="*/ 423 h 1296"/>
                  <a:gd name="T50" fmla="*/ 797 w 836"/>
                  <a:gd name="T51" fmla="*/ 396 h 1296"/>
                  <a:gd name="T52" fmla="*/ 805 w 836"/>
                  <a:gd name="T53" fmla="*/ 313 h 1296"/>
                  <a:gd name="T54" fmla="*/ 789 w 836"/>
                  <a:gd name="T55" fmla="*/ 305 h 1296"/>
                  <a:gd name="T56" fmla="*/ 836 w 836"/>
                  <a:gd name="T57" fmla="*/ 302 h 1296"/>
                  <a:gd name="T58" fmla="*/ 824 w 836"/>
                  <a:gd name="T59" fmla="*/ 258 h 1296"/>
                  <a:gd name="T60" fmla="*/ 778 w 836"/>
                  <a:gd name="T61" fmla="*/ 212 h 1296"/>
                  <a:gd name="T62" fmla="*/ 712 w 836"/>
                  <a:gd name="T63" fmla="*/ 90 h 1296"/>
                  <a:gd name="T64" fmla="*/ 677 w 836"/>
                  <a:gd name="T65" fmla="*/ 0 h 12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836" h="1296">
                    <a:moveTo>
                      <a:pt x="0" y="1296"/>
                    </a:moveTo>
                    <a:lnTo>
                      <a:pt x="110" y="1258"/>
                    </a:lnTo>
                    <a:lnTo>
                      <a:pt x="195" y="1245"/>
                    </a:lnTo>
                    <a:lnTo>
                      <a:pt x="242" y="1077"/>
                    </a:lnTo>
                    <a:lnTo>
                      <a:pt x="308" y="987"/>
                    </a:lnTo>
                    <a:lnTo>
                      <a:pt x="429" y="885"/>
                    </a:lnTo>
                    <a:lnTo>
                      <a:pt x="525" y="841"/>
                    </a:lnTo>
                    <a:lnTo>
                      <a:pt x="579" y="830"/>
                    </a:lnTo>
                    <a:lnTo>
                      <a:pt x="599" y="838"/>
                    </a:lnTo>
                    <a:lnTo>
                      <a:pt x="626" y="838"/>
                    </a:lnTo>
                    <a:lnTo>
                      <a:pt x="720" y="681"/>
                    </a:lnTo>
                    <a:lnTo>
                      <a:pt x="697" y="690"/>
                    </a:lnTo>
                    <a:lnTo>
                      <a:pt x="650" y="729"/>
                    </a:lnTo>
                    <a:lnTo>
                      <a:pt x="642" y="701"/>
                    </a:lnTo>
                    <a:lnTo>
                      <a:pt x="561" y="701"/>
                    </a:lnTo>
                    <a:lnTo>
                      <a:pt x="595" y="580"/>
                    </a:lnTo>
                    <a:lnTo>
                      <a:pt x="579" y="556"/>
                    </a:lnTo>
                    <a:lnTo>
                      <a:pt x="545" y="556"/>
                    </a:lnTo>
                    <a:lnTo>
                      <a:pt x="545" y="536"/>
                    </a:lnTo>
                    <a:lnTo>
                      <a:pt x="541" y="513"/>
                    </a:lnTo>
                    <a:lnTo>
                      <a:pt x="572" y="536"/>
                    </a:lnTo>
                    <a:lnTo>
                      <a:pt x="642" y="549"/>
                    </a:lnTo>
                    <a:lnTo>
                      <a:pt x="712" y="517"/>
                    </a:lnTo>
                    <a:lnTo>
                      <a:pt x="739" y="462"/>
                    </a:lnTo>
                    <a:lnTo>
                      <a:pt x="751" y="423"/>
                    </a:lnTo>
                    <a:lnTo>
                      <a:pt x="797" y="396"/>
                    </a:lnTo>
                    <a:lnTo>
                      <a:pt x="805" y="313"/>
                    </a:lnTo>
                    <a:lnTo>
                      <a:pt x="789" y="305"/>
                    </a:lnTo>
                    <a:lnTo>
                      <a:pt x="836" y="302"/>
                    </a:lnTo>
                    <a:lnTo>
                      <a:pt x="824" y="258"/>
                    </a:lnTo>
                    <a:lnTo>
                      <a:pt x="778" y="212"/>
                    </a:lnTo>
                    <a:lnTo>
                      <a:pt x="712" y="90"/>
                    </a:lnTo>
                    <a:lnTo>
                      <a:pt x="677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2" name="Line 158">
                <a:extLst>
                  <a:ext uri="{FF2B5EF4-FFF2-40B4-BE49-F238E27FC236}">
                    <a16:creationId xmlns:a16="http://schemas.microsoft.com/office/drawing/2014/main" id="{A0203609-E7CE-AF33-0EA0-CE8B86C97E5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695" y="1523"/>
                <a:ext cx="382" cy="77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3" name="Line 159">
                <a:extLst>
                  <a:ext uri="{FF2B5EF4-FFF2-40B4-BE49-F238E27FC236}">
                    <a16:creationId xmlns:a16="http://schemas.microsoft.com/office/drawing/2014/main" id="{BE1BE116-D70E-416D-4CCD-D6D0FDC7CDD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5105" y="1383"/>
                <a:ext cx="145" cy="22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4" name="Freeform 160">
                <a:extLst>
                  <a:ext uri="{FF2B5EF4-FFF2-40B4-BE49-F238E27FC236}">
                    <a16:creationId xmlns:a16="http://schemas.microsoft.com/office/drawing/2014/main" id="{3FF19799-FE1B-75CB-AE9E-D30B210207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48" y="693"/>
                <a:ext cx="26" cy="31"/>
              </a:xfrm>
              <a:custGeom>
                <a:avLst/>
                <a:gdLst>
                  <a:gd name="T0" fmla="*/ 62 w 78"/>
                  <a:gd name="T1" fmla="*/ 47 h 94"/>
                  <a:gd name="T2" fmla="*/ 59 w 78"/>
                  <a:gd name="T3" fmla="*/ 62 h 94"/>
                  <a:gd name="T4" fmla="*/ 58 w 78"/>
                  <a:gd name="T5" fmla="*/ 73 h 94"/>
                  <a:gd name="T6" fmla="*/ 58 w 78"/>
                  <a:gd name="T7" fmla="*/ 80 h 94"/>
                  <a:gd name="T8" fmla="*/ 58 w 78"/>
                  <a:gd name="T9" fmla="*/ 85 h 94"/>
                  <a:gd name="T10" fmla="*/ 55 w 78"/>
                  <a:gd name="T11" fmla="*/ 88 h 94"/>
                  <a:gd name="T12" fmla="*/ 50 w 78"/>
                  <a:gd name="T13" fmla="*/ 90 h 94"/>
                  <a:gd name="T14" fmla="*/ 46 w 78"/>
                  <a:gd name="T15" fmla="*/ 90 h 94"/>
                  <a:gd name="T16" fmla="*/ 43 w 78"/>
                  <a:gd name="T17" fmla="*/ 90 h 94"/>
                  <a:gd name="T18" fmla="*/ 42 w 78"/>
                  <a:gd name="T19" fmla="*/ 90 h 94"/>
                  <a:gd name="T20" fmla="*/ 42 w 78"/>
                  <a:gd name="T21" fmla="*/ 91 h 94"/>
                  <a:gd name="T22" fmla="*/ 31 w 78"/>
                  <a:gd name="T23" fmla="*/ 94 h 94"/>
                  <a:gd name="T24" fmla="*/ 0 w 78"/>
                  <a:gd name="T25" fmla="*/ 58 h 94"/>
                  <a:gd name="T26" fmla="*/ 27 w 78"/>
                  <a:gd name="T27" fmla="*/ 11 h 94"/>
                  <a:gd name="T28" fmla="*/ 62 w 78"/>
                  <a:gd name="T29" fmla="*/ 0 h 94"/>
                  <a:gd name="T30" fmla="*/ 78 w 78"/>
                  <a:gd name="T31" fmla="*/ 31 h 94"/>
                  <a:gd name="T32" fmla="*/ 62 w 78"/>
                  <a:gd name="T33" fmla="*/ 4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8" h="94">
                    <a:moveTo>
                      <a:pt x="62" y="47"/>
                    </a:moveTo>
                    <a:lnTo>
                      <a:pt x="59" y="62"/>
                    </a:lnTo>
                    <a:lnTo>
                      <a:pt x="58" y="73"/>
                    </a:lnTo>
                    <a:lnTo>
                      <a:pt x="58" y="80"/>
                    </a:lnTo>
                    <a:lnTo>
                      <a:pt x="58" y="85"/>
                    </a:lnTo>
                    <a:lnTo>
                      <a:pt x="55" y="88"/>
                    </a:lnTo>
                    <a:lnTo>
                      <a:pt x="50" y="90"/>
                    </a:lnTo>
                    <a:lnTo>
                      <a:pt x="46" y="90"/>
                    </a:lnTo>
                    <a:lnTo>
                      <a:pt x="43" y="90"/>
                    </a:lnTo>
                    <a:lnTo>
                      <a:pt x="42" y="90"/>
                    </a:lnTo>
                    <a:lnTo>
                      <a:pt x="42" y="91"/>
                    </a:lnTo>
                    <a:lnTo>
                      <a:pt x="31" y="94"/>
                    </a:lnTo>
                    <a:lnTo>
                      <a:pt x="0" y="58"/>
                    </a:lnTo>
                    <a:lnTo>
                      <a:pt x="27" y="11"/>
                    </a:lnTo>
                    <a:lnTo>
                      <a:pt x="62" y="0"/>
                    </a:lnTo>
                    <a:lnTo>
                      <a:pt x="78" y="31"/>
                    </a:lnTo>
                    <a:lnTo>
                      <a:pt x="62" y="47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5" name="Freeform 161">
                <a:extLst>
                  <a:ext uri="{FF2B5EF4-FFF2-40B4-BE49-F238E27FC236}">
                    <a16:creationId xmlns:a16="http://schemas.microsoft.com/office/drawing/2014/main" id="{D4FA0049-8F9F-B547-DB82-2356884D23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05" y="738"/>
                <a:ext cx="23" cy="29"/>
              </a:xfrm>
              <a:custGeom>
                <a:avLst/>
                <a:gdLst>
                  <a:gd name="T0" fmla="*/ 58 w 67"/>
                  <a:gd name="T1" fmla="*/ 19 h 85"/>
                  <a:gd name="T2" fmla="*/ 31 w 67"/>
                  <a:gd name="T3" fmla="*/ 0 h 85"/>
                  <a:gd name="T4" fmla="*/ 0 w 67"/>
                  <a:gd name="T5" fmla="*/ 31 h 85"/>
                  <a:gd name="T6" fmla="*/ 35 w 67"/>
                  <a:gd name="T7" fmla="*/ 85 h 85"/>
                  <a:gd name="T8" fmla="*/ 67 w 67"/>
                  <a:gd name="T9" fmla="*/ 65 h 85"/>
                  <a:gd name="T10" fmla="*/ 58 w 67"/>
                  <a:gd name="T11" fmla="*/ 19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" h="85">
                    <a:moveTo>
                      <a:pt x="58" y="19"/>
                    </a:moveTo>
                    <a:lnTo>
                      <a:pt x="31" y="0"/>
                    </a:lnTo>
                    <a:lnTo>
                      <a:pt x="0" y="31"/>
                    </a:lnTo>
                    <a:lnTo>
                      <a:pt x="35" y="85"/>
                    </a:lnTo>
                    <a:lnTo>
                      <a:pt x="67" y="65"/>
                    </a:lnTo>
                    <a:lnTo>
                      <a:pt x="58" y="19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6" name="Freeform 162">
                <a:extLst>
                  <a:ext uri="{FF2B5EF4-FFF2-40B4-BE49-F238E27FC236}">
                    <a16:creationId xmlns:a16="http://schemas.microsoft.com/office/drawing/2014/main" id="{CC83954F-1DB1-3C02-4981-663B76A50D8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1" y="2264"/>
                <a:ext cx="537" cy="125"/>
              </a:xfrm>
              <a:custGeom>
                <a:avLst/>
                <a:gdLst>
                  <a:gd name="T0" fmla="*/ 1611 w 1611"/>
                  <a:gd name="T1" fmla="*/ 376 h 376"/>
                  <a:gd name="T2" fmla="*/ 1418 w 1611"/>
                  <a:gd name="T3" fmla="*/ 219 h 376"/>
                  <a:gd name="T4" fmla="*/ 1181 w 1611"/>
                  <a:gd name="T5" fmla="*/ 78 h 376"/>
                  <a:gd name="T6" fmla="*/ 1127 w 1611"/>
                  <a:gd name="T7" fmla="*/ 63 h 376"/>
                  <a:gd name="T8" fmla="*/ 808 w 1611"/>
                  <a:gd name="T9" fmla="*/ 98 h 376"/>
                  <a:gd name="T10" fmla="*/ 777 w 1611"/>
                  <a:gd name="T11" fmla="*/ 40 h 376"/>
                  <a:gd name="T12" fmla="*/ 734 w 1611"/>
                  <a:gd name="T13" fmla="*/ 0 h 376"/>
                  <a:gd name="T14" fmla="*/ 284 w 1611"/>
                  <a:gd name="T15" fmla="*/ 24 h 376"/>
                  <a:gd name="T16" fmla="*/ 1 w 1611"/>
                  <a:gd name="T17" fmla="*/ 159 h 376"/>
                  <a:gd name="T18" fmla="*/ 0 w 1611"/>
                  <a:gd name="T19" fmla="*/ 159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11" h="376">
                    <a:moveTo>
                      <a:pt x="1611" y="376"/>
                    </a:moveTo>
                    <a:lnTo>
                      <a:pt x="1418" y="219"/>
                    </a:lnTo>
                    <a:lnTo>
                      <a:pt x="1181" y="78"/>
                    </a:lnTo>
                    <a:lnTo>
                      <a:pt x="1127" y="63"/>
                    </a:lnTo>
                    <a:lnTo>
                      <a:pt x="808" y="98"/>
                    </a:lnTo>
                    <a:lnTo>
                      <a:pt x="777" y="40"/>
                    </a:lnTo>
                    <a:lnTo>
                      <a:pt x="734" y="0"/>
                    </a:lnTo>
                    <a:lnTo>
                      <a:pt x="284" y="24"/>
                    </a:lnTo>
                    <a:lnTo>
                      <a:pt x="1" y="159"/>
                    </a:lnTo>
                    <a:lnTo>
                      <a:pt x="0" y="159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7" name="Freeform 163">
                <a:extLst>
                  <a:ext uri="{FF2B5EF4-FFF2-40B4-BE49-F238E27FC236}">
                    <a16:creationId xmlns:a16="http://schemas.microsoft.com/office/drawing/2014/main" id="{E2DBC11E-BF42-5899-705F-CBF18D003A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7" y="2389"/>
                <a:ext cx="232" cy="299"/>
              </a:xfrm>
              <a:custGeom>
                <a:avLst/>
                <a:gdLst>
                  <a:gd name="T0" fmla="*/ 0 w 695"/>
                  <a:gd name="T1" fmla="*/ 897 h 897"/>
                  <a:gd name="T2" fmla="*/ 74 w 695"/>
                  <a:gd name="T3" fmla="*/ 853 h 897"/>
                  <a:gd name="T4" fmla="*/ 166 w 695"/>
                  <a:gd name="T5" fmla="*/ 748 h 897"/>
                  <a:gd name="T6" fmla="*/ 148 w 695"/>
                  <a:gd name="T7" fmla="*/ 685 h 897"/>
                  <a:gd name="T8" fmla="*/ 202 w 695"/>
                  <a:gd name="T9" fmla="*/ 685 h 897"/>
                  <a:gd name="T10" fmla="*/ 271 w 695"/>
                  <a:gd name="T11" fmla="*/ 619 h 897"/>
                  <a:gd name="T12" fmla="*/ 302 w 695"/>
                  <a:gd name="T13" fmla="*/ 604 h 897"/>
                  <a:gd name="T14" fmla="*/ 346 w 695"/>
                  <a:gd name="T15" fmla="*/ 541 h 897"/>
                  <a:gd name="T16" fmla="*/ 396 w 695"/>
                  <a:gd name="T17" fmla="*/ 485 h 897"/>
                  <a:gd name="T18" fmla="*/ 435 w 695"/>
                  <a:gd name="T19" fmla="*/ 420 h 897"/>
                  <a:gd name="T20" fmla="*/ 481 w 695"/>
                  <a:gd name="T21" fmla="*/ 408 h 897"/>
                  <a:gd name="T22" fmla="*/ 501 w 695"/>
                  <a:gd name="T23" fmla="*/ 357 h 897"/>
                  <a:gd name="T24" fmla="*/ 532 w 695"/>
                  <a:gd name="T25" fmla="*/ 341 h 897"/>
                  <a:gd name="T26" fmla="*/ 543 w 695"/>
                  <a:gd name="T27" fmla="*/ 220 h 897"/>
                  <a:gd name="T28" fmla="*/ 594 w 695"/>
                  <a:gd name="T29" fmla="*/ 102 h 897"/>
                  <a:gd name="T30" fmla="*/ 695 w 695"/>
                  <a:gd name="T31" fmla="*/ 0 h 897"/>
                  <a:gd name="T32" fmla="*/ 694 w 695"/>
                  <a:gd name="T33" fmla="*/ 0 h 8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95" h="897">
                    <a:moveTo>
                      <a:pt x="0" y="897"/>
                    </a:moveTo>
                    <a:lnTo>
                      <a:pt x="74" y="853"/>
                    </a:lnTo>
                    <a:lnTo>
                      <a:pt x="166" y="748"/>
                    </a:lnTo>
                    <a:lnTo>
                      <a:pt x="148" y="685"/>
                    </a:lnTo>
                    <a:lnTo>
                      <a:pt x="202" y="685"/>
                    </a:lnTo>
                    <a:lnTo>
                      <a:pt x="271" y="619"/>
                    </a:lnTo>
                    <a:lnTo>
                      <a:pt x="302" y="604"/>
                    </a:lnTo>
                    <a:lnTo>
                      <a:pt x="346" y="541"/>
                    </a:lnTo>
                    <a:lnTo>
                      <a:pt x="396" y="485"/>
                    </a:lnTo>
                    <a:lnTo>
                      <a:pt x="435" y="420"/>
                    </a:lnTo>
                    <a:lnTo>
                      <a:pt x="481" y="408"/>
                    </a:lnTo>
                    <a:lnTo>
                      <a:pt x="501" y="357"/>
                    </a:lnTo>
                    <a:lnTo>
                      <a:pt x="532" y="341"/>
                    </a:lnTo>
                    <a:lnTo>
                      <a:pt x="543" y="220"/>
                    </a:lnTo>
                    <a:lnTo>
                      <a:pt x="594" y="102"/>
                    </a:lnTo>
                    <a:lnTo>
                      <a:pt x="695" y="0"/>
                    </a:lnTo>
                    <a:lnTo>
                      <a:pt x="694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8" name="Freeform 164">
                <a:extLst>
                  <a:ext uri="{FF2B5EF4-FFF2-40B4-BE49-F238E27FC236}">
                    <a16:creationId xmlns:a16="http://schemas.microsoft.com/office/drawing/2014/main" id="{06109D53-4520-8311-9688-9E21C4C7C6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3" y="2317"/>
                <a:ext cx="324" cy="371"/>
              </a:xfrm>
              <a:custGeom>
                <a:avLst/>
                <a:gdLst>
                  <a:gd name="T0" fmla="*/ 54 w 971"/>
                  <a:gd name="T1" fmla="*/ 0 h 1114"/>
                  <a:gd name="T2" fmla="*/ 58 w 971"/>
                  <a:gd name="T3" fmla="*/ 42 h 1114"/>
                  <a:gd name="T4" fmla="*/ 16 w 971"/>
                  <a:gd name="T5" fmla="*/ 60 h 1114"/>
                  <a:gd name="T6" fmla="*/ 0 w 971"/>
                  <a:gd name="T7" fmla="*/ 96 h 1114"/>
                  <a:gd name="T8" fmla="*/ 8 w 971"/>
                  <a:gd name="T9" fmla="*/ 132 h 1114"/>
                  <a:gd name="T10" fmla="*/ 31 w 971"/>
                  <a:gd name="T11" fmla="*/ 155 h 1114"/>
                  <a:gd name="T12" fmla="*/ 105 w 971"/>
                  <a:gd name="T13" fmla="*/ 202 h 1114"/>
                  <a:gd name="T14" fmla="*/ 171 w 971"/>
                  <a:gd name="T15" fmla="*/ 197 h 1114"/>
                  <a:gd name="T16" fmla="*/ 233 w 971"/>
                  <a:gd name="T17" fmla="*/ 296 h 1114"/>
                  <a:gd name="T18" fmla="*/ 244 w 971"/>
                  <a:gd name="T19" fmla="*/ 323 h 1114"/>
                  <a:gd name="T20" fmla="*/ 291 w 971"/>
                  <a:gd name="T21" fmla="*/ 381 h 1114"/>
                  <a:gd name="T22" fmla="*/ 299 w 971"/>
                  <a:gd name="T23" fmla="*/ 405 h 1114"/>
                  <a:gd name="T24" fmla="*/ 384 w 971"/>
                  <a:gd name="T25" fmla="*/ 441 h 1114"/>
                  <a:gd name="T26" fmla="*/ 443 w 971"/>
                  <a:gd name="T27" fmla="*/ 484 h 1114"/>
                  <a:gd name="T28" fmla="*/ 485 w 971"/>
                  <a:gd name="T29" fmla="*/ 538 h 1114"/>
                  <a:gd name="T30" fmla="*/ 528 w 971"/>
                  <a:gd name="T31" fmla="*/ 562 h 1114"/>
                  <a:gd name="T32" fmla="*/ 567 w 971"/>
                  <a:gd name="T33" fmla="*/ 601 h 1114"/>
                  <a:gd name="T34" fmla="*/ 594 w 971"/>
                  <a:gd name="T35" fmla="*/ 648 h 1114"/>
                  <a:gd name="T36" fmla="*/ 633 w 971"/>
                  <a:gd name="T37" fmla="*/ 688 h 1114"/>
                  <a:gd name="T38" fmla="*/ 711 w 971"/>
                  <a:gd name="T39" fmla="*/ 722 h 1114"/>
                  <a:gd name="T40" fmla="*/ 793 w 971"/>
                  <a:gd name="T41" fmla="*/ 930 h 1114"/>
                  <a:gd name="T42" fmla="*/ 842 w 971"/>
                  <a:gd name="T43" fmla="*/ 942 h 1114"/>
                  <a:gd name="T44" fmla="*/ 885 w 971"/>
                  <a:gd name="T45" fmla="*/ 982 h 1114"/>
                  <a:gd name="T46" fmla="*/ 920 w 971"/>
                  <a:gd name="T47" fmla="*/ 1087 h 1114"/>
                  <a:gd name="T48" fmla="*/ 971 w 971"/>
                  <a:gd name="T49" fmla="*/ 1114 h 1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71" h="1114">
                    <a:moveTo>
                      <a:pt x="54" y="0"/>
                    </a:moveTo>
                    <a:lnTo>
                      <a:pt x="58" y="42"/>
                    </a:lnTo>
                    <a:lnTo>
                      <a:pt x="16" y="60"/>
                    </a:lnTo>
                    <a:lnTo>
                      <a:pt x="0" y="96"/>
                    </a:lnTo>
                    <a:lnTo>
                      <a:pt x="8" y="132"/>
                    </a:lnTo>
                    <a:lnTo>
                      <a:pt x="31" y="155"/>
                    </a:lnTo>
                    <a:lnTo>
                      <a:pt x="105" y="202"/>
                    </a:lnTo>
                    <a:lnTo>
                      <a:pt x="171" y="197"/>
                    </a:lnTo>
                    <a:lnTo>
                      <a:pt x="233" y="296"/>
                    </a:lnTo>
                    <a:lnTo>
                      <a:pt x="244" y="323"/>
                    </a:lnTo>
                    <a:lnTo>
                      <a:pt x="291" y="381"/>
                    </a:lnTo>
                    <a:lnTo>
                      <a:pt x="299" y="405"/>
                    </a:lnTo>
                    <a:lnTo>
                      <a:pt x="384" y="441"/>
                    </a:lnTo>
                    <a:lnTo>
                      <a:pt x="443" y="484"/>
                    </a:lnTo>
                    <a:lnTo>
                      <a:pt x="485" y="538"/>
                    </a:lnTo>
                    <a:lnTo>
                      <a:pt x="528" y="562"/>
                    </a:lnTo>
                    <a:lnTo>
                      <a:pt x="567" y="601"/>
                    </a:lnTo>
                    <a:lnTo>
                      <a:pt x="594" y="648"/>
                    </a:lnTo>
                    <a:lnTo>
                      <a:pt x="633" y="688"/>
                    </a:lnTo>
                    <a:lnTo>
                      <a:pt x="711" y="722"/>
                    </a:lnTo>
                    <a:lnTo>
                      <a:pt x="793" y="930"/>
                    </a:lnTo>
                    <a:lnTo>
                      <a:pt x="842" y="942"/>
                    </a:lnTo>
                    <a:lnTo>
                      <a:pt x="885" y="982"/>
                    </a:lnTo>
                    <a:lnTo>
                      <a:pt x="920" y="1087"/>
                    </a:lnTo>
                    <a:lnTo>
                      <a:pt x="971" y="1114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299" name="Freeform 165">
                <a:extLst>
                  <a:ext uri="{FF2B5EF4-FFF2-40B4-BE49-F238E27FC236}">
                    <a16:creationId xmlns:a16="http://schemas.microsoft.com/office/drawing/2014/main" id="{D838FB46-1142-501F-6F25-82FE12731C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67" y="2316"/>
                <a:ext cx="134" cy="19"/>
              </a:xfrm>
              <a:custGeom>
                <a:avLst/>
                <a:gdLst>
                  <a:gd name="T0" fmla="*/ 0 w 404"/>
                  <a:gd name="T1" fmla="*/ 55 h 55"/>
                  <a:gd name="T2" fmla="*/ 373 w 404"/>
                  <a:gd name="T3" fmla="*/ 8 h 55"/>
                  <a:gd name="T4" fmla="*/ 404 w 404"/>
                  <a:gd name="T5" fmla="*/ 0 h 55"/>
                  <a:gd name="T6" fmla="*/ 404 w 404"/>
                  <a:gd name="T7" fmla="*/ 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04" h="55">
                    <a:moveTo>
                      <a:pt x="0" y="55"/>
                    </a:moveTo>
                    <a:lnTo>
                      <a:pt x="373" y="8"/>
                    </a:lnTo>
                    <a:lnTo>
                      <a:pt x="404" y="0"/>
                    </a:lnTo>
                    <a:lnTo>
                      <a:pt x="404" y="2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0" name="Freeform 166">
                <a:extLst>
                  <a:ext uri="{FF2B5EF4-FFF2-40B4-BE49-F238E27FC236}">
                    <a16:creationId xmlns:a16="http://schemas.microsoft.com/office/drawing/2014/main" id="{58E4EC18-C8BE-5680-DF7E-F71A435E13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0" y="2335"/>
                <a:ext cx="137" cy="17"/>
              </a:xfrm>
              <a:custGeom>
                <a:avLst/>
                <a:gdLst>
                  <a:gd name="T0" fmla="*/ 0 w 411"/>
                  <a:gd name="T1" fmla="*/ 52 h 52"/>
                  <a:gd name="T2" fmla="*/ 0 w 411"/>
                  <a:gd name="T3" fmla="*/ 50 h 52"/>
                  <a:gd name="T4" fmla="*/ 411 w 411"/>
                  <a:gd name="T5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11" h="52">
                    <a:moveTo>
                      <a:pt x="0" y="52"/>
                    </a:moveTo>
                    <a:lnTo>
                      <a:pt x="0" y="50"/>
                    </a:lnTo>
                    <a:lnTo>
                      <a:pt x="411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1" name="Freeform 167">
                <a:extLst>
                  <a:ext uri="{FF2B5EF4-FFF2-40B4-BE49-F238E27FC236}">
                    <a16:creationId xmlns:a16="http://schemas.microsoft.com/office/drawing/2014/main" id="{754B8622-75E4-6A85-A295-66F1D2522A5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0" y="2352"/>
                <a:ext cx="125" cy="548"/>
              </a:xfrm>
              <a:custGeom>
                <a:avLst/>
                <a:gdLst>
                  <a:gd name="T0" fmla="*/ 376 w 376"/>
                  <a:gd name="T1" fmla="*/ 1644 h 1644"/>
                  <a:gd name="T2" fmla="*/ 365 w 376"/>
                  <a:gd name="T3" fmla="*/ 1581 h 1644"/>
                  <a:gd name="T4" fmla="*/ 338 w 376"/>
                  <a:gd name="T5" fmla="*/ 1566 h 1644"/>
                  <a:gd name="T6" fmla="*/ 322 w 376"/>
                  <a:gd name="T7" fmla="*/ 1550 h 1644"/>
                  <a:gd name="T8" fmla="*/ 338 w 376"/>
                  <a:gd name="T9" fmla="*/ 1503 h 1644"/>
                  <a:gd name="T10" fmla="*/ 333 w 376"/>
                  <a:gd name="T11" fmla="*/ 1400 h 1644"/>
                  <a:gd name="T12" fmla="*/ 302 w 376"/>
                  <a:gd name="T13" fmla="*/ 1319 h 1644"/>
                  <a:gd name="T14" fmla="*/ 315 w 376"/>
                  <a:gd name="T15" fmla="*/ 1221 h 1644"/>
                  <a:gd name="T16" fmla="*/ 349 w 376"/>
                  <a:gd name="T17" fmla="*/ 1126 h 1644"/>
                  <a:gd name="T18" fmla="*/ 346 w 376"/>
                  <a:gd name="T19" fmla="*/ 1088 h 1644"/>
                  <a:gd name="T20" fmla="*/ 311 w 376"/>
                  <a:gd name="T21" fmla="*/ 1072 h 1644"/>
                  <a:gd name="T22" fmla="*/ 299 w 376"/>
                  <a:gd name="T23" fmla="*/ 1009 h 1644"/>
                  <a:gd name="T24" fmla="*/ 252 w 376"/>
                  <a:gd name="T25" fmla="*/ 942 h 1644"/>
                  <a:gd name="T26" fmla="*/ 210 w 376"/>
                  <a:gd name="T27" fmla="*/ 825 h 1644"/>
                  <a:gd name="T28" fmla="*/ 182 w 376"/>
                  <a:gd name="T29" fmla="*/ 693 h 1644"/>
                  <a:gd name="T30" fmla="*/ 152 w 376"/>
                  <a:gd name="T31" fmla="*/ 597 h 1644"/>
                  <a:gd name="T32" fmla="*/ 81 w 376"/>
                  <a:gd name="T33" fmla="*/ 296 h 1644"/>
                  <a:gd name="T34" fmla="*/ 16 w 376"/>
                  <a:gd name="T35" fmla="*/ 144 h 1644"/>
                  <a:gd name="T36" fmla="*/ 3 w 376"/>
                  <a:gd name="T37" fmla="*/ 81 h 1644"/>
                  <a:gd name="T38" fmla="*/ 0 w 376"/>
                  <a:gd name="T39" fmla="*/ 0 h 1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76" h="1644">
                    <a:moveTo>
                      <a:pt x="376" y="1644"/>
                    </a:moveTo>
                    <a:lnTo>
                      <a:pt x="365" y="1581"/>
                    </a:lnTo>
                    <a:lnTo>
                      <a:pt x="338" y="1566"/>
                    </a:lnTo>
                    <a:lnTo>
                      <a:pt x="322" y="1550"/>
                    </a:lnTo>
                    <a:lnTo>
                      <a:pt x="338" y="1503"/>
                    </a:lnTo>
                    <a:lnTo>
                      <a:pt x="333" y="1400"/>
                    </a:lnTo>
                    <a:lnTo>
                      <a:pt x="302" y="1319"/>
                    </a:lnTo>
                    <a:lnTo>
                      <a:pt x="315" y="1221"/>
                    </a:lnTo>
                    <a:lnTo>
                      <a:pt x="349" y="1126"/>
                    </a:lnTo>
                    <a:lnTo>
                      <a:pt x="346" y="1088"/>
                    </a:lnTo>
                    <a:lnTo>
                      <a:pt x="311" y="1072"/>
                    </a:lnTo>
                    <a:lnTo>
                      <a:pt x="299" y="1009"/>
                    </a:lnTo>
                    <a:lnTo>
                      <a:pt x="252" y="942"/>
                    </a:lnTo>
                    <a:lnTo>
                      <a:pt x="210" y="825"/>
                    </a:lnTo>
                    <a:lnTo>
                      <a:pt x="182" y="693"/>
                    </a:lnTo>
                    <a:lnTo>
                      <a:pt x="152" y="597"/>
                    </a:lnTo>
                    <a:lnTo>
                      <a:pt x="81" y="296"/>
                    </a:lnTo>
                    <a:lnTo>
                      <a:pt x="16" y="144"/>
                    </a:lnTo>
                    <a:lnTo>
                      <a:pt x="3" y="81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2" name="Freeform 168">
                <a:extLst>
                  <a:ext uri="{FF2B5EF4-FFF2-40B4-BE49-F238E27FC236}">
                    <a16:creationId xmlns:a16="http://schemas.microsoft.com/office/drawing/2014/main" id="{8C62D080-EA61-9726-CFB1-04E126C4CC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55" y="2875"/>
                <a:ext cx="426" cy="66"/>
              </a:xfrm>
              <a:custGeom>
                <a:avLst/>
                <a:gdLst>
                  <a:gd name="T0" fmla="*/ 1278 w 1278"/>
                  <a:gd name="T1" fmla="*/ 19 h 199"/>
                  <a:gd name="T2" fmla="*/ 1278 w 1278"/>
                  <a:gd name="T3" fmla="*/ 20 h 199"/>
                  <a:gd name="T4" fmla="*/ 1076 w 1278"/>
                  <a:gd name="T5" fmla="*/ 0 h 199"/>
                  <a:gd name="T6" fmla="*/ 1053 w 1278"/>
                  <a:gd name="T7" fmla="*/ 31 h 199"/>
                  <a:gd name="T8" fmla="*/ 1084 w 1278"/>
                  <a:gd name="T9" fmla="*/ 118 h 199"/>
                  <a:gd name="T10" fmla="*/ 1076 w 1278"/>
                  <a:gd name="T11" fmla="*/ 199 h 199"/>
                  <a:gd name="T12" fmla="*/ 1030 w 1278"/>
                  <a:gd name="T13" fmla="*/ 184 h 199"/>
                  <a:gd name="T14" fmla="*/ 1026 w 1278"/>
                  <a:gd name="T15" fmla="*/ 129 h 199"/>
                  <a:gd name="T16" fmla="*/ 75 w 1278"/>
                  <a:gd name="T17" fmla="*/ 176 h 199"/>
                  <a:gd name="T18" fmla="*/ 47 w 1278"/>
                  <a:gd name="T19" fmla="*/ 149 h 199"/>
                  <a:gd name="T20" fmla="*/ 0 w 1278"/>
                  <a:gd name="T21" fmla="*/ 75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278" h="199">
                    <a:moveTo>
                      <a:pt x="1278" y="19"/>
                    </a:moveTo>
                    <a:lnTo>
                      <a:pt x="1278" y="20"/>
                    </a:lnTo>
                    <a:lnTo>
                      <a:pt x="1076" y="0"/>
                    </a:lnTo>
                    <a:lnTo>
                      <a:pt x="1053" y="31"/>
                    </a:lnTo>
                    <a:lnTo>
                      <a:pt x="1084" y="118"/>
                    </a:lnTo>
                    <a:lnTo>
                      <a:pt x="1076" y="199"/>
                    </a:lnTo>
                    <a:lnTo>
                      <a:pt x="1030" y="184"/>
                    </a:lnTo>
                    <a:lnTo>
                      <a:pt x="1026" y="129"/>
                    </a:lnTo>
                    <a:lnTo>
                      <a:pt x="75" y="176"/>
                    </a:lnTo>
                    <a:lnTo>
                      <a:pt x="47" y="149"/>
                    </a:lnTo>
                    <a:lnTo>
                      <a:pt x="0" y="75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3" name="Freeform 169">
                <a:extLst>
                  <a:ext uri="{FF2B5EF4-FFF2-40B4-BE49-F238E27FC236}">
                    <a16:creationId xmlns:a16="http://schemas.microsoft.com/office/drawing/2014/main" id="{726CA2A3-5DEE-B1EE-1F9E-771D6E78A6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6" y="2900"/>
                <a:ext cx="309" cy="125"/>
              </a:xfrm>
              <a:custGeom>
                <a:avLst/>
                <a:gdLst>
                  <a:gd name="T0" fmla="*/ 96 w 927"/>
                  <a:gd name="T1" fmla="*/ 374 h 375"/>
                  <a:gd name="T2" fmla="*/ 89 w 927"/>
                  <a:gd name="T3" fmla="*/ 375 h 375"/>
                  <a:gd name="T4" fmla="*/ 89 w 927"/>
                  <a:gd name="T5" fmla="*/ 374 h 375"/>
                  <a:gd name="T6" fmla="*/ 85 w 927"/>
                  <a:gd name="T7" fmla="*/ 227 h 375"/>
                  <a:gd name="T8" fmla="*/ 34 w 927"/>
                  <a:gd name="T9" fmla="*/ 187 h 375"/>
                  <a:gd name="T10" fmla="*/ 0 w 927"/>
                  <a:gd name="T11" fmla="*/ 153 h 375"/>
                  <a:gd name="T12" fmla="*/ 7 w 927"/>
                  <a:gd name="T13" fmla="*/ 93 h 375"/>
                  <a:gd name="T14" fmla="*/ 811 w 927"/>
                  <a:gd name="T15" fmla="*/ 3 h 375"/>
                  <a:gd name="T16" fmla="*/ 885 w 927"/>
                  <a:gd name="T17" fmla="*/ 3 h 375"/>
                  <a:gd name="T18" fmla="*/ 927 w 927"/>
                  <a:gd name="T19" fmla="*/ 0 h 3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7" h="375">
                    <a:moveTo>
                      <a:pt x="96" y="374"/>
                    </a:moveTo>
                    <a:lnTo>
                      <a:pt x="89" y="375"/>
                    </a:lnTo>
                    <a:lnTo>
                      <a:pt x="89" y="374"/>
                    </a:lnTo>
                    <a:lnTo>
                      <a:pt x="85" y="227"/>
                    </a:lnTo>
                    <a:lnTo>
                      <a:pt x="34" y="187"/>
                    </a:lnTo>
                    <a:lnTo>
                      <a:pt x="0" y="153"/>
                    </a:lnTo>
                    <a:lnTo>
                      <a:pt x="7" y="93"/>
                    </a:lnTo>
                    <a:lnTo>
                      <a:pt x="811" y="3"/>
                    </a:lnTo>
                    <a:lnTo>
                      <a:pt x="885" y="3"/>
                    </a:lnTo>
                    <a:lnTo>
                      <a:pt x="927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4" name="Freeform 170">
                <a:extLst>
                  <a:ext uri="{FF2B5EF4-FFF2-40B4-BE49-F238E27FC236}">
                    <a16:creationId xmlns:a16="http://schemas.microsoft.com/office/drawing/2014/main" id="{F092E4EB-9D42-4859-5EA1-AB610C50C5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8" y="2881"/>
                <a:ext cx="971" cy="760"/>
              </a:xfrm>
              <a:custGeom>
                <a:avLst/>
                <a:gdLst>
                  <a:gd name="T0" fmla="*/ 58 w 2913"/>
                  <a:gd name="T1" fmla="*/ 420 h 2280"/>
                  <a:gd name="T2" fmla="*/ 366 w 2913"/>
                  <a:gd name="T3" fmla="*/ 361 h 2280"/>
                  <a:gd name="T4" fmla="*/ 661 w 2913"/>
                  <a:gd name="T5" fmla="*/ 467 h 2280"/>
                  <a:gd name="T6" fmla="*/ 750 w 2913"/>
                  <a:gd name="T7" fmla="*/ 518 h 2280"/>
                  <a:gd name="T8" fmla="*/ 784 w 2913"/>
                  <a:gd name="T9" fmla="*/ 604 h 2280"/>
                  <a:gd name="T10" fmla="*/ 920 w 2913"/>
                  <a:gd name="T11" fmla="*/ 581 h 2280"/>
                  <a:gd name="T12" fmla="*/ 1056 w 2913"/>
                  <a:gd name="T13" fmla="*/ 474 h 2280"/>
                  <a:gd name="T14" fmla="*/ 1123 w 2913"/>
                  <a:gd name="T15" fmla="*/ 459 h 2280"/>
                  <a:gd name="T16" fmla="*/ 1111 w 2913"/>
                  <a:gd name="T17" fmla="*/ 404 h 2280"/>
                  <a:gd name="T18" fmla="*/ 1235 w 2913"/>
                  <a:gd name="T19" fmla="*/ 388 h 2280"/>
                  <a:gd name="T20" fmla="*/ 1418 w 2913"/>
                  <a:gd name="T21" fmla="*/ 514 h 2280"/>
                  <a:gd name="T22" fmla="*/ 1491 w 2913"/>
                  <a:gd name="T23" fmla="*/ 595 h 2280"/>
                  <a:gd name="T24" fmla="*/ 1585 w 2913"/>
                  <a:gd name="T25" fmla="*/ 674 h 2280"/>
                  <a:gd name="T26" fmla="*/ 1744 w 2913"/>
                  <a:gd name="T27" fmla="*/ 772 h 2280"/>
                  <a:gd name="T28" fmla="*/ 1802 w 2913"/>
                  <a:gd name="T29" fmla="*/ 1023 h 2280"/>
                  <a:gd name="T30" fmla="*/ 1779 w 2913"/>
                  <a:gd name="T31" fmla="*/ 1164 h 2280"/>
                  <a:gd name="T32" fmla="*/ 1853 w 2913"/>
                  <a:gd name="T33" fmla="*/ 1324 h 2280"/>
                  <a:gd name="T34" fmla="*/ 1833 w 2913"/>
                  <a:gd name="T35" fmla="*/ 1219 h 2280"/>
                  <a:gd name="T36" fmla="*/ 1857 w 2913"/>
                  <a:gd name="T37" fmla="*/ 1196 h 2280"/>
                  <a:gd name="T38" fmla="*/ 1946 w 2913"/>
                  <a:gd name="T39" fmla="*/ 1243 h 2280"/>
                  <a:gd name="T40" fmla="*/ 1846 w 2913"/>
                  <a:gd name="T41" fmla="*/ 1394 h 2280"/>
                  <a:gd name="T42" fmla="*/ 2016 w 2913"/>
                  <a:gd name="T43" fmla="*/ 1625 h 2280"/>
                  <a:gd name="T44" fmla="*/ 2109 w 2913"/>
                  <a:gd name="T45" fmla="*/ 1795 h 2280"/>
                  <a:gd name="T46" fmla="*/ 2176 w 2913"/>
                  <a:gd name="T47" fmla="*/ 1759 h 2280"/>
                  <a:gd name="T48" fmla="*/ 2257 w 2913"/>
                  <a:gd name="T49" fmla="*/ 1856 h 2280"/>
                  <a:gd name="T50" fmla="*/ 2326 w 2913"/>
                  <a:gd name="T51" fmla="*/ 2006 h 2280"/>
                  <a:gd name="T52" fmla="*/ 2416 w 2913"/>
                  <a:gd name="T53" fmla="*/ 1990 h 2280"/>
                  <a:gd name="T54" fmla="*/ 2549 w 2913"/>
                  <a:gd name="T55" fmla="*/ 2131 h 2280"/>
                  <a:gd name="T56" fmla="*/ 2567 w 2913"/>
                  <a:gd name="T57" fmla="*/ 2248 h 2280"/>
                  <a:gd name="T58" fmla="*/ 2614 w 2913"/>
                  <a:gd name="T59" fmla="*/ 2280 h 2280"/>
                  <a:gd name="T60" fmla="*/ 2688 w 2913"/>
                  <a:gd name="T61" fmla="*/ 2229 h 2280"/>
                  <a:gd name="T62" fmla="*/ 2820 w 2913"/>
                  <a:gd name="T63" fmla="*/ 2197 h 2280"/>
                  <a:gd name="T64" fmla="*/ 2859 w 2913"/>
                  <a:gd name="T65" fmla="*/ 2100 h 2280"/>
                  <a:gd name="T66" fmla="*/ 2866 w 2913"/>
                  <a:gd name="T67" fmla="*/ 2017 h 2280"/>
                  <a:gd name="T68" fmla="*/ 2906 w 2913"/>
                  <a:gd name="T69" fmla="*/ 1955 h 2280"/>
                  <a:gd name="T70" fmla="*/ 2902 w 2913"/>
                  <a:gd name="T71" fmla="*/ 1856 h 2280"/>
                  <a:gd name="T72" fmla="*/ 2866 w 2913"/>
                  <a:gd name="T73" fmla="*/ 1485 h 2280"/>
                  <a:gd name="T74" fmla="*/ 2610 w 2913"/>
                  <a:gd name="T75" fmla="*/ 1062 h 2280"/>
                  <a:gd name="T76" fmla="*/ 2591 w 2913"/>
                  <a:gd name="T77" fmla="*/ 874 h 2280"/>
                  <a:gd name="T78" fmla="*/ 2486 w 2913"/>
                  <a:gd name="T79" fmla="*/ 745 h 2280"/>
                  <a:gd name="T80" fmla="*/ 2226 w 2913"/>
                  <a:gd name="T81" fmla="*/ 346 h 2280"/>
                  <a:gd name="T82" fmla="*/ 2113 w 2913"/>
                  <a:gd name="T83" fmla="*/ 1 h 2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913" h="2280">
                    <a:moveTo>
                      <a:pt x="0" y="430"/>
                    </a:moveTo>
                    <a:lnTo>
                      <a:pt x="58" y="420"/>
                    </a:lnTo>
                    <a:lnTo>
                      <a:pt x="172" y="380"/>
                    </a:lnTo>
                    <a:lnTo>
                      <a:pt x="366" y="361"/>
                    </a:lnTo>
                    <a:lnTo>
                      <a:pt x="509" y="393"/>
                    </a:lnTo>
                    <a:lnTo>
                      <a:pt x="661" y="467"/>
                    </a:lnTo>
                    <a:lnTo>
                      <a:pt x="692" y="494"/>
                    </a:lnTo>
                    <a:lnTo>
                      <a:pt x="750" y="518"/>
                    </a:lnTo>
                    <a:lnTo>
                      <a:pt x="777" y="553"/>
                    </a:lnTo>
                    <a:lnTo>
                      <a:pt x="784" y="604"/>
                    </a:lnTo>
                    <a:lnTo>
                      <a:pt x="843" y="581"/>
                    </a:lnTo>
                    <a:lnTo>
                      <a:pt x="920" y="581"/>
                    </a:lnTo>
                    <a:lnTo>
                      <a:pt x="987" y="545"/>
                    </a:lnTo>
                    <a:lnTo>
                      <a:pt x="1056" y="474"/>
                    </a:lnTo>
                    <a:lnTo>
                      <a:pt x="1114" y="478"/>
                    </a:lnTo>
                    <a:lnTo>
                      <a:pt x="1123" y="459"/>
                    </a:lnTo>
                    <a:lnTo>
                      <a:pt x="1107" y="440"/>
                    </a:lnTo>
                    <a:lnTo>
                      <a:pt x="1111" y="404"/>
                    </a:lnTo>
                    <a:lnTo>
                      <a:pt x="1188" y="388"/>
                    </a:lnTo>
                    <a:lnTo>
                      <a:pt x="1235" y="388"/>
                    </a:lnTo>
                    <a:lnTo>
                      <a:pt x="1371" y="443"/>
                    </a:lnTo>
                    <a:lnTo>
                      <a:pt x="1418" y="514"/>
                    </a:lnTo>
                    <a:lnTo>
                      <a:pt x="1469" y="530"/>
                    </a:lnTo>
                    <a:lnTo>
                      <a:pt x="1491" y="595"/>
                    </a:lnTo>
                    <a:lnTo>
                      <a:pt x="1554" y="627"/>
                    </a:lnTo>
                    <a:lnTo>
                      <a:pt x="1585" y="674"/>
                    </a:lnTo>
                    <a:lnTo>
                      <a:pt x="1717" y="714"/>
                    </a:lnTo>
                    <a:lnTo>
                      <a:pt x="1744" y="772"/>
                    </a:lnTo>
                    <a:lnTo>
                      <a:pt x="1802" y="842"/>
                    </a:lnTo>
                    <a:lnTo>
                      <a:pt x="1802" y="1023"/>
                    </a:lnTo>
                    <a:lnTo>
                      <a:pt x="1775" y="1109"/>
                    </a:lnTo>
                    <a:lnTo>
                      <a:pt x="1779" y="1164"/>
                    </a:lnTo>
                    <a:lnTo>
                      <a:pt x="1837" y="1333"/>
                    </a:lnTo>
                    <a:lnTo>
                      <a:pt x="1853" y="1324"/>
                    </a:lnTo>
                    <a:lnTo>
                      <a:pt x="1880" y="1238"/>
                    </a:lnTo>
                    <a:lnTo>
                      <a:pt x="1833" y="1219"/>
                    </a:lnTo>
                    <a:lnTo>
                      <a:pt x="1826" y="1207"/>
                    </a:lnTo>
                    <a:lnTo>
                      <a:pt x="1857" y="1196"/>
                    </a:lnTo>
                    <a:lnTo>
                      <a:pt x="1942" y="1210"/>
                    </a:lnTo>
                    <a:lnTo>
                      <a:pt x="1946" y="1243"/>
                    </a:lnTo>
                    <a:lnTo>
                      <a:pt x="1884" y="1348"/>
                    </a:lnTo>
                    <a:lnTo>
                      <a:pt x="1846" y="1394"/>
                    </a:lnTo>
                    <a:lnTo>
                      <a:pt x="1962" y="1524"/>
                    </a:lnTo>
                    <a:lnTo>
                      <a:pt x="2016" y="1625"/>
                    </a:lnTo>
                    <a:lnTo>
                      <a:pt x="2071" y="1696"/>
                    </a:lnTo>
                    <a:lnTo>
                      <a:pt x="2109" y="1795"/>
                    </a:lnTo>
                    <a:lnTo>
                      <a:pt x="2145" y="1798"/>
                    </a:lnTo>
                    <a:lnTo>
                      <a:pt x="2176" y="1759"/>
                    </a:lnTo>
                    <a:lnTo>
                      <a:pt x="2210" y="1779"/>
                    </a:lnTo>
                    <a:lnTo>
                      <a:pt x="2257" y="1856"/>
                    </a:lnTo>
                    <a:lnTo>
                      <a:pt x="2268" y="1923"/>
                    </a:lnTo>
                    <a:lnTo>
                      <a:pt x="2326" y="2006"/>
                    </a:lnTo>
                    <a:lnTo>
                      <a:pt x="2342" y="1982"/>
                    </a:lnTo>
                    <a:lnTo>
                      <a:pt x="2416" y="1990"/>
                    </a:lnTo>
                    <a:lnTo>
                      <a:pt x="2482" y="2033"/>
                    </a:lnTo>
                    <a:lnTo>
                      <a:pt x="2549" y="2131"/>
                    </a:lnTo>
                    <a:lnTo>
                      <a:pt x="2563" y="2194"/>
                    </a:lnTo>
                    <a:lnTo>
                      <a:pt x="2567" y="2248"/>
                    </a:lnTo>
                    <a:lnTo>
                      <a:pt x="2591" y="2268"/>
                    </a:lnTo>
                    <a:lnTo>
                      <a:pt x="2614" y="2280"/>
                    </a:lnTo>
                    <a:lnTo>
                      <a:pt x="2657" y="2260"/>
                    </a:lnTo>
                    <a:lnTo>
                      <a:pt x="2688" y="2229"/>
                    </a:lnTo>
                    <a:lnTo>
                      <a:pt x="2757" y="2224"/>
                    </a:lnTo>
                    <a:lnTo>
                      <a:pt x="2820" y="2197"/>
                    </a:lnTo>
                    <a:lnTo>
                      <a:pt x="2871" y="2139"/>
                    </a:lnTo>
                    <a:lnTo>
                      <a:pt x="2859" y="2100"/>
                    </a:lnTo>
                    <a:lnTo>
                      <a:pt x="2855" y="2053"/>
                    </a:lnTo>
                    <a:lnTo>
                      <a:pt x="2866" y="2017"/>
                    </a:lnTo>
                    <a:lnTo>
                      <a:pt x="2859" y="1982"/>
                    </a:lnTo>
                    <a:lnTo>
                      <a:pt x="2906" y="1955"/>
                    </a:lnTo>
                    <a:lnTo>
                      <a:pt x="2913" y="1889"/>
                    </a:lnTo>
                    <a:lnTo>
                      <a:pt x="2902" y="1856"/>
                    </a:lnTo>
                    <a:lnTo>
                      <a:pt x="2890" y="1629"/>
                    </a:lnTo>
                    <a:lnTo>
                      <a:pt x="2866" y="1485"/>
                    </a:lnTo>
                    <a:lnTo>
                      <a:pt x="2665" y="1117"/>
                    </a:lnTo>
                    <a:lnTo>
                      <a:pt x="2610" y="1062"/>
                    </a:lnTo>
                    <a:lnTo>
                      <a:pt x="2556" y="921"/>
                    </a:lnTo>
                    <a:lnTo>
                      <a:pt x="2591" y="874"/>
                    </a:lnTo>
                    <a:lnTo>
                      <a:pt x="2563" y="815"/>
                    </a:lnTo>
                    <a:lnTo>
                      <a:pt x="2486" y="745"/>
                    </a:lnTo>
                    <a:lnTo>
                      <a:pt x="2397" y="639"/>
                    </a:lnTo>
                    <a:lnTo>
                      <a:pt x="2226" y="346"/>
                    </a:lnTo>
                    <a:lnTo>
                      <a:pt x="2152" y="162"/>
                    </a:lnTo>
                    <a:lnTo>
                      <a:pt x="2113" y="1"/>
                    </a:lnTo>
                    <a:lnTo>
                      <a:pt x="2109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5" name="Freeform 171">
                <a:extLst>
                  <a:ext uri="{FF2B5EF4-FFF2-40B4-BE49-F238E27FC236}">
                    <a16:creationId xmlns:a16="http://schemas.microsoft.com/office/drawing/2014/main" id="{B239E19D-DF75-0696-8AD7-9FA603F0F1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76" y="2682"/>
                <a:ext cx="47" cy="199"/>
              </a:xfrm>
              <a:custGeom>
                <a:avLst/>
                <a:gdLst>
                  <a:gd name="T0" fmla="*/ 15 w 140"/>
                  <a:gd name="T1" fmla="*/ 599 h 599"/>
                  <a:gd name="T2" fmla="*/ 0 w 140"/>
                  <a:gd name="T3" fmla="*/ 482 h 599"/>
                  <a:gd name="T4" fmla="*/ 42 w 140"/>
                  <a:gd name="T5" fmla="*/ 294 h 599"/>
                  <a:gd name="T6" fmla="*/ 69 w 140"/>
                  <a:gd name="T7" fmla="*/ 212 h 599"/>
                  <a:gd name="T8" fmla="*/ 62 w 140"/>
                  <a:gd name="T9" fmla="*/ 161 h 599"/>
                  <a:gd name="T10" fmla="*/ 140 w 140"/>
                  <a:gd name="T11" fmla="*/ 32 h 599"/>
                  <a:gd name="T12" fmla="*/ 128 w 140"/>
                  <a:gd name="T13" fmla="*/ 0 h 599"/>
                  <a:gd name="T14" fmla="*/ 93 w 140"/>
                  <a:gd name="T15" fmla="*/ 20 h 5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0" h="599">
                    <a:moveTo>
                      <a:pt x="15" y="599"/>
                    </a:moveTo>
                    <a:lnTo>
                      <a:pt x="0" y="482"/>
                    </a:lnTo>
                    <a:lnTo>
                      <a:pt x="42" y="294"/>
                    </a:lnTo>
                    <a:lnTo>
                      <a:pt x="69" y="212"/>
                    </a:lnTo>
                    <a:lnTo>
                      <a:pt x="62" y="161"/>
                    </a:lnTo>
                    <a:lnTo>
                      <a:pt x="140" y="32"/>
                    </a:lnTo>
                    <a:lnTo>
                      <a:pt x="128" y="0"/>
                    </a:lnTo>
                    <a:lnTo>
                      <a:pt x="93" y="2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6" name="Freeform 172">
                <a:extLst>
                  <a:ext uri="{FF2B5EF4-FFF2-40B4-BE49-F238E27FC236}">
                    <a16:creationId xmlns:a16="http://schemas.microsoft.com/office/drawing/2014/main" id="{DF14F7B6-3AC8-F5E9-B258-D12375A0C3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42" y="2352"/>
                <a:ext cx="288" cy="25"/>
              </a:xfrm>
              <a:custGeom>
                <a:avLst/>
                <a:gdLst>
                  <a:gd name="T0" fmla="*/ 863 w 863"/>
                  <a:gd name="T1" fmla="*/ 0 h 74"/>
                  <a:gd name="T2" fmla="*/ 4 w 863"/>
                  <a:gd name="T3" fmla="*/ 74 h 74"/>
                  <a:gd name="T4" fmla="*/ 0 w 863"/>
                  <a:gd name="T5" fmla="*/ 74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63" h="74">
                    <a:moveTo>
                      <a:pt x="863" y="0"/>
                    </a:moveTo>
                    <a:lnTo>
                      <a:pt x="4" y="74"/>
                    </a:lnTo>
                    <a:lnTo>
                      <a:pt x="0" y="74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7" name="Line 173">
                <a:extLst>
                  <a:ext uri="{FF2B5EF4-FFF2-40B4-BE49-F238E27FC236}">
                    <a16:creationId xmlns:a16="http://schemas.microsoft.com/office/drawing/2014/main" id="{A2586C74-EFCE-DE81-AE1D-06D52AE835AC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53" y="2252"/>
                <a:ext cx="0" cy="0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8" name="Line 174">
                <a:extLst>
                  <a:ext uri="{FF2B5EF4-FFF2-40B4-BE49-F238E27FC236}">
                    <a16:creationId xmlns:a16="http://schemas.microsoft.com/office/drawing/2014/main" id="{A14A1BDE-6930-B332-C74F-3CBDE4F1FD19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650" y="2252"/>
                <a:ext cx="3" cy="9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09" name="Line 175">
                <a:extLst>
                  <a:ext uri="{FF2B5EF4-FFF2-40B4-BE49-F238E27FC236}">
                    <a16:creationId xmlns:a16="http://schemas.microsoft.com/office/drawing/2014/main" id="{6A10FBAB-B496-DDED-CFCA-2A7170CEDBA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50" y="2252"/>
                <a:ext cx="3" cy="9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0" name="Freeform 176">
                <a:extLst>
                  <a:ext uri="{FF2B5EF4-FFF2-40B4-BE49-F238E27FC236}">
                    <a16:creationId xmlns:a16="http://schemas.microsoft.com/office/drawing/2014/main" id="{3C43B13D-B3E8-4F7F-E2B1-87557DC971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0" y="2261"/>
                <a:ext cx="40" cy="123"/>
              </a:xfrm>
              <a:custGeom>
                <a:avLst/>
                <a:gdLst>
                  <a:gd name="T0" fmla="*/ 0 w 121"/>
                  <a:gd name="T1" fmla="*/ 367 h 367"/>
                  <a:gd name="T2" fmla="*/ 13 w 121"/>
                  <a:gd name="T3" fmla="*/ 353 h 367"/>
                  <a:gd name="T4" fmla="*/ 28 w 121"/>
                  <a:gd name="T5" fmla="*/ 274 h 367"/>
                  <a:gd name="T6" fmla="*/ 1 w 121"/>
                  <a:gd name="T7" fmla="*/ 204 h 367"/>
                  <a:gd name="T8" fmla="*/ 79 w 121"/>
                  <a:gd name="T9" fmla="*/ 162 h 367"/>
                  <a:gd name="T10" fmla="*/ 82 w 121"/>
                  <a:gd name="T11" fmla="*/ 115 h 367"/>
                  <a:gd name="T12" fmla="*/ 121 w 121"/>
                  <a:gd name="T13" fmla="*/ 0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1" h="367">
                    <a:moveTo>
                      <a:pt x="0" y="367"/>
                    </a:moveTo>
                    <a:lnTo>
                      <a:pt x="13" y="353"/>
                    </a:lnTo>
                    <a:lnTo>
                      <a:pt x="28" y="274"/>
                    </a:lnTo>
                    <a:lnTo>
                      <a:pt x="1" y="204"/>
                    </a:lnTo>
                    <a:lnTo>
                      <a:pt x="79" y="162"/>
                    </a:lnTo>
                    <a:lnTo>
                      <a:pt x="82" y="115"/>
                    </a:lnTo>
                    <a:lnTo>
                      <a:pt x="121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1" name="Freeform 177">
                <a:extLst>
                  <a:ext uri="{FF2B5EF4-FFF2-40B4-BE49-F238E27FC236}">
                    <a16:creationId xmlns:a16="http://schemas.microsoft.com/office/drawing/2014/main" id="{3FDBE7A0-6267-C2A0-31E0-46177CEECA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00" y="2391"/>
                <a:ext cx="4" cy="21"/>
              </a:xfrm>
              <a:custGeom>
                <a:avLst/>
                <a:gdLst>
                  <a:gd name="T0" fmla="*/ 12 w 12"/>
                  <a:gd name="T1" fmla="*/ 0 h 63"/>
                  <a:gd name="T2" fmla="*/ 4 w 12"/>
                  <a:gd name="T3" fmla="*/ 0 h 63"/>
                  <a:gd name="T4" fmla="*/ 0 w 12"/>
                  <a:gd name="T5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" h="63">
                    <a:moveTo>
                      <a:pt x="12" y="0"/>
                    </a:moveTo>
                    <a:lnTo>
                      <a:pt x="4" y="0"/>
                    </a:lnTo>
                    <a:lnTo>
                      <a:pt x="0" y="63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2" name="Line 178">
                <a:extLst>
                  <a:ext uri="{FF2B5EF4-FFF2-40B4-BE49-F238E27FC236}">
                    <a16:creationId xmlns:a16="http://schemas.microsoft.com/office/drawing/2014/main" id="{4F556679-CACA-22EF-6D8B-F767CE44CFB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604" y="2384"/>
                <a:ext cx="6" cy="7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3" name="Line 179">
                <a:extLst>
                  <a:ext uri="{FF2B5EF4-FFF2-40B4-BE49-F238E27FC236}">
                    <a16:creationId xmlns:a16="http://schemas.microsoft.com/office/drawing/2014/main" id="{F8906A01-53C0-2749-ECAE-BAC66950AEC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04" y="2377"/>
                <a:ext cx="238" cy="14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4" name="Freeform 180">
                <a:extLst>
                  <a:ext uri="{FF2B5EF4-FFF2-40B4-BE49-F238E27FC236}">
                    <a16:creationId xmlns:a16="http://schemas.microsoft.com/office/drawing/2014/main" id="{961677FA-FE64-74C3-A3BF-3427F44B7A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9" y="2384"/>
                <a:ext cx="11" cy="28"/>
              </a:xfrm>
              <a:custGeom>
                <a:avLst/>
                <a:gdLst>
                  <a:gd name="T0" fmla="*/ 34 w 34"/>
                  <a:gd name="T1" fmla="*/ 0 h 84"/>
                  <a:gd name="T2" fmla="*/ 0 w 34"/>
                  <a:gd name="T3" fmla="*/ 17 h 84"/>
                  <a:gd name="T4" fmla="*/ 4 w 34"/>
                  <a:gd name="T5" fmla="*/ 8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" h="84">
                    <a:moveTo>
                      <a:pt x="34" y="0"/>
                    </a:moveTo>
                    <a:lnTo>
                      <a:pt x="0" y="17"/>
                    </a:lnTo>
                    <a:lnTo>
                      <a:pt x="4" y="84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5" name="Freeform 181">
                <a:extLst>
                  <a:ext uri="{FF2B5EF4-FFF2-40B4-BE49-F238E27FC236}">
                    <a16:creationId xmlns:a16="http://schemas.microsoft.com/office/drawing/2014/main" id="{35EB6F35-343A-1A69-A985-10BB2FB39F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5" y="2412"/>
                <a:ext cx="35" cy="41"/>
              </a:xfrm>
              <a:custGeom>
                <a:avLst/>
                <a:gdLst>
                  <a:gd name="T0" fmla="*/ 1 w 105"/>
                  <a:gd name="T1" fmla="*/ 123 h 123"/>
                  <a:gd name="T2" fmla="*/ 0 w 105"/>
                  <a:gd name="T3" fmla="*/ 121 h 123"/>
                  <a:gd name="T4" fmla="*/ 54 w 105"/>
                  <a:gd name="T5" fmla="*/ 23 h 123"/>
                  <a:gd name="T6" fmla="*/ 105 w 105"/>
                  <a:gd name="T7" fmla="*/ 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5" h="123">
                    <a:moveTo>
                      <a:pt x="1" y="123"/>
                    </a:moveTo>
                    <a:lnTo>
                      <a:pt x="0" y="121"/>
                    </a:lnTo>
                    <a:lnTo>
                      <a:pt x="54" y="23"/>
                    </a:lnTo>
                    <a:lnTo>
                      <a:pt x="105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6" name="Freeform 182">
                <a:extLst>
                  <a:ext uri="{FF2B5EF4-FFF2-40B4-BE49-F238E27FC236}">
                    <a16:creationId xmlns:a16="http://schemas.microsoft.com/office/drawing/2014/main" id="{DA061178-B39D-9160-F843-541230CB9D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07" y="2461"/>
                <a:ext cx="63" cy="211"/>
              </a:xfrm>
              <a:custGeom>
                <a:avLst/>
                <a:gdLst>
                  <a:gd name="T0" fmla="*/ 21 w 190"/>
                  <a:gd name="T1" fmla="*/ 633 h 633"/>
                  <a:gd name="T2" fmla="*/ 31 w 190"/>
                  <a:gd name="T3" fmla="*/ 612 h 633"/>
                  <a:gd name="T4" fmla="*/ 23 w 190"/>
                  <a:gd name="T5" fmla="*/ 529 h 633"/>
                  <a:gd name="T6" fmla="*/ 0 w 190"/>
                  <a:gd name="T7" fmla="*/ 473 h 633"/>
                  <a:gd name="T8" fmla="*/ 23 w 190"/>
                  <a:gd name="T9" fmla="*/ 446 h 633"/>
                  <a:gd name="T10" fmla="*/ 0 w 190"/>
                  <a:gd name="T11" fmla="*/ 406 h 633"/>
                  <a:gd name="T12" fmla="*/ 7 w 190"/>
                  <a:gd name="T13" fmla="*/ 372 h 633"/>
                  <a:gd name="T14" fmla="*/ 23 w 190"/>
                  <a:gd name="T15" fmla="*/ 255 h 633"/>
                  <a:gd name="T16" fmla="*/ 81 w 190"/>
                  <a:gd name="T17" fmla="*/ 204 h 633"/>
                  <a:gd name="T18" fmla="*/ 69 w 190"/>
                  <a:gd name="T19" fmla="*/ 164 h 633"/>
                  <a:gd name="T20" fmla="*/ 136 w 190"/>
                  <a:gd name="T21" fmla="*/ 67 h 633"/>
                  <a:gd name="T22" fmla="*/ 190 w 190"/>
                  <a:gd name="T23" fmla="*/ 47 h 633"/>
                  <a:gd name="T24" fmla="*/ 190 w 190"/>
                  <a:gd name="T25" fmla="*/ 0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90" h="633">
                    <a:moveTo>
                      <a:pt x="21" y="633"/>
                    </a:moveTo>
                    <a:lnTo>
                      <a:pt x="31" y="612"/>
                    </a:lnTo>
                    <a:lnTo>
                      <a:pt x="23" y="529"/>
                    </a:lnTo>
                    <a:lnTo>
                      <a:pt x="0" y="473"/>
                    </a:lnTo>
                    <a:lnTo>
                      <a:pt x="23" y="446"/>
                    </a:lnTo>
                    <a:lnTo>
                      <a:pt x="0" y="406"/>
                    </a:lnTo>
                    <a:lnTo>
                      <a:pt x="7" y="372"/>
                    </a:lnTo>
                    <a:lnTo>
                      <a:pt x="23" y="255"/>
                    </a:lnTo>
                    <a:lnTo>
                      <a:pt x="81" y="204"/>
                    </a:lnTo>
                    <a:lnTo>
                      <a:pt x="69" y="164"/>
                    </a:lnTo>
                    <a:lnTo>
                      <a:pt x="136" y="67"/>
                    </a:lnTo>
                    <a:lnTo>
                      <a:pt x="190" y="47"/>
                    </a:lnTo>
                    <a:lnTo>
                      <a:pt x="190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7" name="Line 183">
                <a:extLst>
                  <a:ext uri="{FF2B5EF4-FFF2-40B4-BE49-F238E27FC236}">
                    <a16:creationId xmlns:a16="http://schemas.microsoft.com/office/drawing/2014/main" id="{9F7315EE-BC02-8E4C-29A3-6485B750CEF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565" y="2453"/>
                <a:ext cx="5" cy="8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8" name="Freeform 184">
                <a:extLst>
                  <a:ext uri="{FF2B5EF4-FFF2-40B4-BE49-F238E27FC236}">
                    <a16:creationId xmlns:a16="http://schemas.microsoft.com/office/drawing/2014/main" id="{FE4DA068-01FD-6463-28FE-7C0FBB8F50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65" y="2453"/>
                <a:ext cx="5" cy="8"/>
              </a:xfrm>
              <a:custGeom>
                <a:avLst/>
                <a:gdLst>
                  <a:gd name="T0" fmla="*/ 1 w 16"/>
                  <a:gd name="T1" fmla="*/ 0 h 26"/>
                  <a:gd name="T2" fmla="*/ 0 w 16"/>
                  <a:gd name="T3" fmla="*/ 3 h 26"/>
                  <a:gd name="T4" fmla="*/ 16 w 16"/>
                  <a:gd name="T5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" h="26">
                    <a:moveTo>
                      <a:pt x="1" y="0"/>
                    </a:moveTo>
                    <a:lnTo>
                      <a:pt x="0" y="3"/>
                    </a:lnTo>
                    <a:lnTo>
                      <a:pt x="16" y="26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19" name="Freeform 185">
                <a:extLst>
                  <a:ext uri="{FF2B5EF4-FFF2-40B4-BE49-F238E27FC236}">
                    <a16:creationId xmlns:a16="http://schemas.microsoft.com/office/drawing/2014/main" id="{3BB734C7-3823-1F02-D56C-3DC67223F9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9" y="2672"/>
                <a:ext cx="335" cy="15"/>
              </a:xfrm>
              <a:custGeom>
                <a:avLst/>
                <a:gdLst>
                  <a:gd name="T0" fmla="*/ 1005 w 1005"/>
                  <a:gd name="T1" fmla="*/ 0 h 44"/>
                  <a:gd name="T2" fmla="*/ 989 w 1005"/>
                  <a:gd name="T3" fmla="*/ 29 h 44"/>
                  <a:gd name="T4" fmla="*/ 0 w 1005"/>
                  <a:gd name="T5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05" h="44">
                    <a:moveTo>
                      <a:pt x="1005" y="0"/>
                    </a:moveTo>
                    <a:lnTo>
                      <a:pt x="989" y="29"/>
                    </a:lnTo>
                    <a:lnTo>
                      <a:pt x="0" y="44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0" name="Freeform 186">
                <a:extLst>
                  <a:ext uri="{FF2B5EF4-FFF2-40B4-BE49-F238E27FC236}">
                    <a16:creationId xmlns:a16="http://schemas.microsoft.com/office/drawing/2014/main" id="{D89D4F99-0BBB-A3CD-676F-E7B87D4D03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72" y="2672"/>
                <a:ext cx="252" cy="390"/>
              </a:xfrm>
              <a:custGeom>
                <a:avLst/>
                <a:gdLst>
                  <a:gd name="T0" fmla="*/ 756 w 756"/>
                  <a:gd name="T1" fmla="*/ 1169 h 1169"/>
                  <a:gd name="T2" fmla="*/ 733 w 756"/>
                  <a:gd name="T3" fmla="*/ 1125 h 1169"/>
                  <a:gd name="T4" fmla="*/ 714 w 756"/>
                  <a:gd name="T5" fmla="*/ 1051 h 1169"/>
                  <a:gd name="T6" fmla="*/ 648 w 756"/>
                  <a:gd name="T7" fmla="*/ 991 h 1169"/>
                  <a:gd name="T8" fmla="*/ 668 w 756"/>
                  <a:gd name="T9" fmla="*/ 847 h 1169"/>
                  <a:gd name="T10" fmla="*/ 656 w 756"/>
                  <a:gd name="T11" fmla="*/ 831 h 1169"/>
                  <a:gd name="T12" fmla="*/ 621 w 756"/>
                  <a:gd name="T13" fmla="*/ 836 h 1169"/>
                  <a:gd name="T14" fmla="*/ 7 w 756"/>
                  <a:gd name="T15" fmla="*/ 863 h 1169"/>
                  <a:gd name="T16" fmla="*/ 0 w 756"/>
                  <a:gd name="T17" fmla="*/ 831 h 1169"/>
                  <a:gd name="T18" fmla="*/ 11 w 756"/>
                  <a:gd name="T19" fmla="*/ 679 h 1169"/>
                  <a:gd name="T20" fmla="*/ 179 w 756"/>
                  <a:gd name="T21" fmla="*/ 385 h 1169"/>
                  <a:gd name="T22" fmla="*/ 159 w 756"/>
                  <a:gd name="T23" fmla="*/ 349 h 1169"/>
                  <a:gd name="T24" fmla="*/ 183 w 756"/>
                  <a:gd name="T25" fmla="*/ 349 h 1169"/>
                  <a:gd name="T26" fmla="*/ 194 w 756"/>
                  <a:gd name="T27" fmla="*/ 287 h 1169"/>
                  <a:gd name="T28" fmla="*/ 152 w 756"/>
                  <a:gd name="T29" fmla="*/ 252 h 1169"/>
                  <a:gd name="T30" fmla="*/ 155 w 756"/>
                  <a:gd name="T31" fmla="*/ 221 h 1169"/>
                  <a:gd name="T32" fmla="*/ 116 w 756"/>
                  <a:gd name="T33" fmla="*/ 130 h 1169"/>
                  <a:gd name="T34" fmla="*/ 112 w 756"/>
                  <a:gd name="T35" fmla="*/ 29 h 1169"/>
                  <a:gd name="T36" fmla="*/ 112 w 756"/>
                  <a:gd name="T37" fmla="*/ 28 h 1169"/>
                  <a:gd name="T38" fmla="*/ 126 w 756"/>
                  <a:gd name="T39" fmla="*/ 0 h 1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56" h="1169">
                    <a:moveTo>
                      <a:pt x="756" y="1169"/>
                    </a:moveTo>
                    <a:lnTo>
                      <a:pt x="733" y="1125"/>
                    </a:lnTo>
                    <a:lnTo>
                      <a:pt x="714" y="1051"/>
                    </a:lnTo>
                    <a:lnTo>
                      <a:pt x="648" y="991"/>
                    </a:lnTo>
                    <a:lnTo>
                      <a:pt x="668" y="847"/>
                    </a:lnTo>
                    <a:lnTo>
                      <a:pt x="656" y="831"/>
                    </a:lnTo>
                    <a:lnTo>
                      <a:pt x="621" y="836"/>
                    </a:lnTo>
                    <a:lnTo>
                      <a:pt x="7" y="863"/>
                    </a:lnTo>
                    <a:lnTo>
                      <a:pt x="0" y="831"/>
                    </a:lnTo>
                    <a:lnTo>
                      <a:pt x="11" y="679"/>
                    </a:lnTo>
                    <a:lnTo>
                      <a:pt x="179" y="385"/>
                    </a:lnTo>
                    <a:lnTo>
                      <a:pt x="159" y="349"/>
                    </a:lnTo>
                    <a:lnTo>
                      <a:pt x="183" y="349"/>
                    </a:lnTo>
                    <a:lnTo>
                      <a:pt x="194" y="287"/>
                    </a:lnTo>
                    <a:lnTo>
                      <a:pt x="152" y="252"/>
                    </a:lnTo>
                    <a:lnTo>
                      <a:pt x="155" y="221"/>
                    </a:lnTo>
                    <a:lnTo>
                      <a:pt x="116" y="130"/>
                    </a:lnTo>
                    <a:lnTo>
                      <a:pt x="112" y="29"/>
                    </a:lnTo>
                    <a:lnTo>
                      <a:pt x="112" y="28"/>
                    </a:lnTo>
                    <a:lnTo>
                      <a:pt x="126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1" name="Freeform 187">
                <a:extLst>
                  <a:ext uri="{FF2B5EF4-FFF2-40B4-BE49-F238E27FC236}">
                    <a16:creationId xmlns:a16="http://schemas.microsoft.com/office/drawing/2014/main" id="{BCB00097-0664-ABB6-EE94-963FDF66E9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24" y="3012"/>
                <a:ext cx="140" cy="51"/>
              </a:xfrm>
              <a:custGeom>
                <a:avLst/>
                <a:gdLst>
                  <a:gd name="T0" fmla="*/ 0 w 421"/>
                  <a:gd name="T1" fmla="*/ 149 h 152"/>
                  <a:gd name="T2" fmla="*/ 1 w 421"/>
                  <a:gd name="T3" fmla="*/ 152 h 152"/>
                  <a:gd name="T4" fmla="*/ 21 w 421"/>
                  <a:gd name="T5" fmla="*/ 137 h 152"/>
                  <a:gd name="T6" fmla="*/ 71 w 421"/>
                  <a:gd name="T7" fmla="*/ 58 h 152"/>
                  <a:gd name="T8" fmla="*/ 102 w 421"/>
                  <a:gd name="T9" fmla="*/ 74 h 152"/>
                  <a:gd name="T10" fmla="*/ 230 w 421"/>
                  <a:gd name="T11" fmla="*/ 38 h 152"/>
                  <a:gd name="T12" fmla="*/ 273 w 421"/>
                  <a:gd name="T13" fmla="*/ 42 h 152"/>
                  <a:gd name="T14" fmla="*/ 296 w 421"/>
                  <a:gd name="T15" fmla="*/ 58 h 152"/>
                  <a:gd name="T16" fmla="*/ 398 w 421"/>
                  <a:gd name="T17" fmla="*/ 58 h 152"/>
                  <a:gd name="T18" fmla="*/ 421 w 421"/>
                  <a:gd name="T19" fmla="*/ 34 h 152"/>
                  <a:gd name="T20" fmla="*/ 416 w 421"/>
                  <a:gd name="T21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21" h="152">
                    <a:moveTo>
                      <a:pt x="0" y="149"/>
                    </a:moveTo>
                    <a:lnTo>
                      <a:pt x="1" y="152"/>
                    </a:lnTo>
                    <a:lnTo>
                      <a:pt x="21" y="137"/>
                    </a:lnTo>
                    <a:lnTo>
                      <a:pt x="71" y="58"/>
                    </a:lnTo>
                    <a:lnTo>
                      <a:pt x="102" y="74"/>
                    </a:lnTo>
                    <a:lnTo>
                      <a:pt x="230" y="38"/>
                    </a:lnTo>
                    <a:lnTo>
                      <a:pt x="273" y="42"/>
                    </a:lnTo>
                    <a:lnTo>
                      <a:pt x="296" y="58"/>
                    </a:lnTo>
                    <a:lnTo>
                      <a:pt x="398" y="58"/>
                    </a:lnTo>
                    <a:lnTo>
                      <a:pt x="421" y="34"/>
                    </a:lnTo>
                    <a:lnTo>
                      <a:pt x="416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2" name="Freeform 188">
                <a:extLst>
                  <a:ext uri="{FF2B5EF4-FFF2-40B4-BE49-F238E27FC236}">
                    <a16:creationId xmlns:a16="http://schemas.microsoft.com/office/drawing/2014/main" id="{77FE6502-C146-0FAD-88A6-E69F86DB8A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63" y="2978"/>
                <a:ext cx="115" cy="63"/>
              </a:xfrm>
              <a:custGeom>
                <a:avLst/>
                <a:gdLst>
                  <a:gd name="T0" fmla="*/ 0 w 346"/>
                  <a:gd name="T1" fmla="*/ 103 h 188"/>
                  <a:gd name="T2" fmla="*/ 5 w 346"/>
                  <a:gd name="T3" fmla="*/ 134 h 188"/>
                  <a:gd name="T4" fmla="*/ 54 w 346"/>
                  <a:gd name="T5" fmla="*/ 134 h 188"/>
                  <a:gd name="T6" fmla="*/ 67 w 346"/>
                  <a:gd name="T7" fmla="*/ 137 h 188"/>
                  <a:gd name="T8" fmla="*/ 94 w 346"/>
                  <a:gd name="T9" fmla="*/ 87 h 188"/>
                  <a:gd name="T10" fmla="*/ 121 w 346"/>
                  <a:gd name="T11" fmla="*/ 0 h 188"/>
                  <a:gd name="T12" fmla="*/ 163 w 346"/>
                  <a:gd name="T13" fmla="*/ 16 h 188"/>
                  <a:gd name="T14" fmla="*/ 222 w 346"/>
                  <a:gd name="T15" fmla="*/ 126 h 188"/>
                  <a:gd name="T16" fmla="*/ 222 w 346"/>
                  <a:gd name="T17" fmla="*/ 145 h 188"/>
                  <a:gd name="T18" fmla="*/ 172 w 346"/>
                  <a:gd name="T19" fmla="*/ 184 h 188"/>
                  <a:gd name="T20" fmla="*/ 222 w 346"/>
                  <a:gd name="T21" fmla="*/ 188 h 188"/>
                  <a:gd name="T22" fmla="*/ 346 w 346"/>
                  <a:gd name="T23" fmla="*/ 141 h 188"/>
                  <a:gd name="T24" fmla="*/ 346 w 346"/>
                  <a:gd name="T25" fmla="*/ 140 h 1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46" h="188">
                    <a:moveTo>
                      <a:pt x="0" y="103"/>
                    </a:moveTo>
                    <a:lnTo>
                      <a:pt x="5" y="134"/>
                    </a:lnTo>
                    <a:lnTo>
                      <a:pt x="54" y="134"/>
                    </a:lnTo>
                    <a:lnTo>
                      <a:pt x="67" y="137"/>
                    </a:lnTo>
                    <a:lnTo>
                      <a:pt x="94" y="87"/>
                    </a:lnTo>
                    <a:lnTo>
                      <a:pt x="121" y="0"/>
                    </a:lnTo>
                    <a:lnTo>
                      <a:pt x="163" y="16"/>
                    </a:lnTo>
                    <a:lnTo>
                      <a:pt x="222" y="126"/>
                    </a:lnTo>
                    <a:lnTo>
                      <a:pt x="222" y="145"/>
                    </a:lnTo>
                    <a:lnTo>
                      <a:pt x="172" y="184"/>
                    </a:lnTo>
                    <a:lnTo>
                      <a:pt x="222" y="188"/>
                    </a:lnTo>
                    <a:lnTo>
                      <a:pt x="346" y="141"/>
                    </a:lnTo>
                    <a:lnTo>
                      <a:pt x="346" y="14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3" name="Freeform 189">
                <a:extLst>
                  <a:ext uri="{FF2B5EF4-FFF2-40B4-BE49-F238E27FC236}">
                    <a16:creationId xmlns:a16="http://schemas.microsoft.com/office/drawing/2014/main" id="{1EE98036-D35C-A0E6-178F-A57E5D2EA2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7" y="2377"/>
                <a:ext cx="26" cy="635"/>
              </a:xfrm>
              <a:custGeom>
                <a:avLst/>
                <a:gdLst>
                  <a:gd name="T0" fmla="*/ 15 w 77"/>
                  <a:gd name="T1" fmla="*/ 0 h 1907"/>
                  <a:gd name="T2" fmla="*/ 0 w 77"/>
                  <a:gd name="T3" fmla="*/ 1295 h 1907"/>
                  <a:gd name="T4" fmla="*/ 77 w 77"/>
                  <a:gd name="T5" fmla="*/ 1907 h 19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7" h="1907">
                    <a:moveTo>
                      <a:pt x="15" y="0"/>
                    </a:moveTo>
                    <a:lnTo>
                      <a:pt x="0" y="1295"/>
                    </a:lnTo>
                    <a:lnTo>
                      <a:pt x="77" y="1907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4" name="Freeform 190">
                <a:extLst>
                  <a:ext uri="{FF2B5EF4-FFF2-40B4-BE49-F238E27FC236}">
                    <a16:creationId xmlns:a16="http://schemas.microsoft.com/office/drawing/2014/main" id="{FF486CAE-042E-EA9D-F5FE-A02456F38E9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05" y="2200"/>
                <a:ext cx="20" cy="406"/>
              </a:xfrm>
              <a:custGeom>
                <a:avLst/>
                <a:gdLst>
                  <a:gd name="T0" fmla="*/ 58 w 58"/>
                  <a:gd name="T1" fmla="*/ 1218 h 1218"/>
                  <a:gd name="T2" fmla="*/ 55 w 58"/>
                  <a:gd name="T3" fmla="*/ 497 h 1218"/>
                  <a:gd name="T4" fmla="*/ 27 w 58"/>
                  <a:gd name="T5" fmla="*/ 289 h 1218"/>
                  <a:gd name="T6" fmla="*/ 27 w 58"/>
                  <a:gd name="T7" fmla="*/ 132 h 1218"/>
                  <a:gd name="T8" fmla="*/ 0 w 58"/>
                  <a:gd name="T9" fmla="*/ 0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8" h="1218">
                    <a:moveTo>
                      <a:pt x="58" y="1218"/>
                    </a:moveTo>
                    <a:lnTo>
                      <a:pt x="55" y="497"/>
                    </a:lnTo>
                    <a:lnTo>
                      <a:pt x="27" y="289"/>
                    </a:lnTo>
                    <a:lnTo>
                      <a:pt x="27" y="13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5" name="Freeform 191">
                <a:extLst>
                  <a:ext uri="{FF2B5EF4-FFF2-40B4-BE49-F238E27FC236}">
                    <a16:creationId xmlns:a16="http://schemas.microsoft.com/office/drawing/2014/main" id="{1EC3F7E8-0E3D-5546-41C9-AA7CDD4C53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1" y="2178"/>
                <a:ext cx="944" cy="430"/>
              </a:xfrm>
              <a:custGeom>
                <a:avLst/>
                <a:gdLst>
                  <a:gd name="T0" fmla="*/ 0 w 2830"/>
                  <a:gd name="T1" fmla="*/ 0 h 1289"/>
                  <a:gd name="T2" fmla="*/ 989 w 2830"/>
                  <a:gd name="T3" fmla="*/ 44 h 1289"/>
                  <a:gd name="T4" fmla="*/ 959 w 2830"/>
                  <a:gd name="T5" fmla="*/ 834 h 1289"/>
                  <a:gd name="T6" fmla="*/ 962 w 2830"/>
                  <a:gd name="T7" fmla="*/ 861 h 1289"/>
                  <a:gd name="T8" fmla="*/ 1044 w 2830"/>
                  <a:gd name="T9" fmla="*/ 932 h 1289"/>
                  <a:gd name="T10" fmla="*/ 1083 w 2830"/>
                  <a:gd name="T11" fmla="*/ 955 h 1289"/>
                  <a:gd name="T12" fmla="*/ 1094 w 2830"/>
                  <a:gd name="T13" fmla="*/ 951 h 1289"/>
                  <a:gd name="T14" fmla="*/ 1111 w 2830"/>
                  <a:gd name="T15" fmla="*/ 912 h 1289"/>
                  <a:gd name="T16" fmla="*/ 1133 w 2830"/>
                  <a:gd name="T17" fmla="*/ 948 h 1289"/>
                  <a:gd name="T18" fmla="*/ 1172 w 2830"/>
                  <a:gd name="T19" fmla="*/ 948 h 1289"/>
                  <a:gd name="T20" fmla="*/ 1172 w 2830"/>
                  <a:gd name="T21" fmla="*/ 921 h 1289"/>
                  <a:gd name="T22" fmla="*/ 1227 w 2830"/>
                  <a:gd name="T23" fmla="*/ 948 h 1289"/>
                  <a:gd name="T24" fmla="*/ 1216 w 2830"/>
                  <a:gd name="T25" fmla="*/ 1018 h 1289"/>
                  <a:gd name="T26" fmla="*/ 1292 w 2830"/>
                  <a:gd name="T27" fmla="*/ 1026 h 1289"/>
                  <a:gd name="T28" fmla="*/ 1343 w 2830"/>
                  <a:gd name="T29" fmla="*/ 1045 h 1289"/>
                  <a:gd name="T30" fmla="*/ 1417 w 2830"/>
                  <a:gd name="T31" fmla="*/ 1061 h 1289"/>
                  <a:gd name="T32" fmla="*/ 1468 w 2830"/>
                  <a:gd name="T33" fmla="*/ 1092 h 1289"/>
                  <a:gd name="T34" fmla="*/ 1510 w 2830"/>
                  <a:gd name="T35" fmla="*/ 1054 h 1289"/>
                  <a:gd name="T36" fmla="*/ 1576 w 2830"/>
                  <a:gd name="T37" fmla="*/ 1069 h 1289"/>
                  <a:gd name="T38" fmla="*/ 1623 w 2830"/>
                  <a:gd name="T39" fmla="*/ 1132 h 1289"/>
                  <a:gd name="T40" fmla="*/ 1638 w 2830"/>
                  <a:gd name="T41" fmla="*/ 1132 h 1289"/>
                  <a:gd name="T42" fmla="*/ 1638 w 2830"/>
                  <a:gd name="T43" fmla="*/ 1175 h 1289"/>
                  <a:gd name="T44" fmla="*/ 1681 w 2830"/>
                  <a:gd name="T45" fmla="*/ 1190 h 1289"/>
                  <a:gd name="T46" fmla="*/ 1728 w 2830"/>
                  <a:gd name="T47" fmla="*/ 1148 h 1289"/>
                  <a:gd name="T48" fmla="*/ 1759 w 2830"/>
                  <a:gd name="T49" fmla="*/ 1159 h 1289"/>
                  <a:gd name="T50" fmla="*/ 1810 w 2830"/>
                  <a:gd name="T51" fmla="*/ 1159 h 1289"/>
                  <a:gd name="T52" fmla="*/ 1825 w 2830"/>
                  <a:gd name="T53" fmla="*/ 1206 h 1289"/>
                  <a:gd name="T54" fmla="*/ 1914 w 2830"/>
                  <a:gd name="T55" fmla="*/ 1242 h 1289"/>
                  <a:gd name="T56" fmla="*/ 1941 w 2830"/>
                  <a:gd name="T57" fmla="*/ 1226 h 1289"/>
                  <a:gd name="T58" fmla="*/ 1977 w 2830"/>
                  <a:gd name="T59" fmla="*/ 1152 h 1289"/>
                  <a:gd name="T60" fmla="*/ 2000 w 2830"/>
                  <a:gd name="T61" fmla="*/ 1152 h 1289"/>
                  <a:gd name="T62" fmla="*/ 2019 w 2830"/>
                  <a:gd name="T63" fmla="*/ 1190 h 1289"/>
                  <a:gd name="T64" fmla="*/ 2096 w 2830"/>
                  <a:gd name="T65" fmla="*/ 1202 h 1289"/>
                  <a:gd name="T66" fmla="*/ 2221 w 2830"/>
                  <a:gd name="T67" fmla="*/ 1245 h 1289"/>
                  <a:gd name="T68" fmla="*/ 2256 w 2830"/>
                  <a:gd name="T69" fmla="*/ 1226 h 1289"/>
                  <a:gd name="T70" fmla="*/ 2272 w 2830"/>
                  <a:gd name="T71" fmla="*/ 1182 h 1289"/>
                  <a:gd name="T72" fmla="*/ 2353 w 2830"/>
                  <a:gd name="T73" fmla="*/ 1182 h 1289"/>
                  <a:gd name="T74" fmla="*/ 2392 w 2830"/>
                  <a:gd name="T75" fmla="*/ 1198 h 1289"/>
                  <a:gd name="T76" fmla="*/ 2442 w 2830"/>
                  <a:gd name="T77" fmla="*/ 1159 h 1289"/>
                  <a:gd name="T78" fmla="*/ 2466 w 2830"/>
                  <a:gd name="T79" fmla="*/ 1159 h 1289"/>
                  <a:gd name="T80" fmla="*/ 2477 w 2830"/>
                  <a:gd name="T81" fmla="*/ 1190 h 1289"/>
                  <a:gd name="T82" fmla="*/ 2555 w 2830"/>
                  <a:gd name="T83" fmla="*/ 1190 h 1289"/>
                  <a:gd name="T84" fmla="*/ 2586 w 2830"/>
                  <a:gd name="T85" fmla="*/ 1152 h 1289"/>
                  <a:gd name="T86" fmla="*/ 2621 w 2830"/>
                  <a:gd name="T87" fmla="*/ 1159 h 1289"/>
                  <a:gd name="T88" fmla="*/ 2656 w 2830"/>
                  <a:gd name="T89" fmla="*/ 1206 h 1289"/>
                  <a:gd name="T90" fmla="*/ 2718 w 2830"/>
                  <a:gd name="T91" fmla="*/ 1242 h 1289"/>
                  <a:gd name="T92" fmla="*/ 2781 w 2830"/>
                  <a:gd name="T93" fmla="*/ 1256 h 1289"/>
                  <a:gd name="T94" fmla="*/ 2829 w 2830"/>
                  <a:gd name="T95" fmla="*/ 1287 h 1289"/>
                  <a:gd name="T96" fmla="*/ 2830 w 2830"/>
                  <a:gd name="T97" fmla="*/ 1289 h 1289"/>
                  <a:gd name="T98" fmla="*/ 2830 w 2830"/>
                  <a:gd name="T99" fmla="*/ 1285 h 1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2830" h="1289">
                    <a:moveTo>
                      <a:pt x="0" y="0"/>
                    </a:moveTo>
                    <a:lnTo>
                      <a:pt x="989" y="44"/>
                    </a:lnTo>
                    <a:lnTo>
                      <a:pt x="959" y="834"/>
                    </a:lnTo>
                    <a:lnTo>
                      <a:pt x="962" y="861"/>
                    </a:lnTo>
                    <a:lnTo>
                      <a:pt x="1044" y="932"/>
                    </a:lnTo>
                    <a:lnTo>
                      <a:pt x="1083" y="955"/>
                    </a:lnTo>
                    <a:lnTo>
                      <a:pt x="1094" y="951"/>
                    </a:lnTo>
                    <a:lnTo>
                      <a:pt x="1111" y="912"/>
                    </a:lnTo>
                    <a:lnTo>
                      <a:pt x="1133" y="948"/>
                    </a:lnTo>
                    <a:lnTo>
                      <a:pt x="1172" y="948"/>
                    </a:lnTo>
                    <a:lnTo>
                      <a:pt x="1172" y="921"/>
                    </a:lnTo>
                    <a:lnTo>
                      <a:pt x="1227" y="948"/>
                    </a:lnTo>
                    <a:lnTo>
                      <a:pt x="1216" y="1018"/>
                    </a:lnTo>
                    <a:lnTo>
                      <a:pt x="1292" y="1026"/>
                    </a:lnTo>
                    <a:lnTo>
                      <a:pt x="1343" y="1045"/>
                    </a:lnTo>
                    <a:lnTo>
                      <a:pt x="1417" y="1061"/>
                    </a:lnTo>
                    <a:lnTo>
                      <a:pt x="1468" y="1092"/>
                    </a:lnTo>
                    <a:lnTo>
                      <a:pt x="1510" y="1054"/>
                    </a:lnTo>
                    <a:lnTo>
                      <a:pt x="1576" y="1069"/>
                    </a:lnTo>
                    <a:lnTo>
                      <a:pt x="1623" y="1132"/>
                    </a:lnTo>
                    <a:lnTo>
                      <a:pt x="1638" y="1132"/>
                    </a:lnTo>
                    <a:lnTo>
                      <a:pt x="1638" y="1175"/>
                    </a:lnTo>
                    <a:lnTo>
                      <a:pt x="1681" y="1190"/>
                    </a:lnTo>
                    <a:lnTo>
                      <a:pt x="1728" y="1148"/>
                    </a:lnTo>
                    <a:lnTo>
                      <a:pt x="1759" y="1159"/>
                    </a:lnTo>
                    <a:lnTo>
                      <a:pt x="1810" y="1159"/>
                    </a:lnTo>
                    <a:lnTo>
                      <a:pt x="1825" y="1206"/>
                    </a:lnTo>
                    <a:lnTo>
                      <a:pt x="1914" y="1242"/>
                    </a:lnTo>
                    <a:lnTo>
                      <a:pt x="1941" y="1226"/>
                    </a:lnTo>
                    <a:lnTo>
                      <a:pt x="1977" y="1152"/>
                    </a:lnTo>
                    <a:lnTo>
                      <a:pt x="2000" y="1152"/>
                    </a:lnTo>
                    <a:lnTo>
                      <a:pt x="2019" y="1190"/>
                    </a:lnTo>
                    <a:lnTo>
                      <a:pt x="2096" y="1202"/>
                    </a:lnTo>
                    <a:lnTo>
                      <a:pt x="2221" y="1245"/>
                    </a:lnTo>
                    <a:lnTo>
                      <a:pt x="2256" y="1226"/>
                    </a:lnTo>
                    <a:lnTo>
                      <a:pt x="2272" y="1182"/>
                    </a:lnTo>
                    <a:lnTo>
                      <a:pt x="2353" y="1182"/>
                    </a:lnTo>
                    <a:lnTo>
                      <a:pt x="2392" y="1198"/>
                    </a:lnTo>
                    <a:lnTo>
                      <a:pt x="2442" y="1159"/>
                    </a:lnTo>
                    <a:lnTo>
                      <a:pt x="2466" y="1159"/>
                    </a:lnTo>
                    <a:lnTo>
                      <a:pt x="2477" y="1190"/>
                    </a:lnTo>
                    <a:lnTo>
                      <a:pt x="2555" y="1190"/>
                    </a:lnTo>
                    <a:lnTo>
                      <a:pt x="2586" y="1152"/>
                    </a:lnTo>
                    <a:lnTo>
                      <a:pt x="2621" y="1159"/>
                    </a:lnTo>
                    <a:lnTo>
                      <a:pt x="2656" y="1206"/>
                    </a:lnTo>
                    <a:lnTo>
                      <a:pt x="2718" y="1242"/>
                    </a:lnTo>
                    <a:lnTo>
                      <a:pt x="2781" y="1256"/>
                    </a:lnTo>
                    <a:lnTo>
                      <a:pt x="2829" y="1287"/>
                    </a:lnTo>
                    <a:lnTo>
                      <a:pt x="2830" y="1289"/>
                    </a:lnTo>
                    <a:lnTo>
                      <a:pt x="2830" y="1285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6" name="Freeform 192">
                <a:extLst>
                  <a:ext uri="{FF2B5EF4-FFF2-40B4-BE49-F238E27FC236}">
                    <a16:creationId xmlns:a16="http://schemas.microsoft.com/office/drawing/2014/main" id="{7C59E9D1-4EC6-6FF1-DC22-9903A31B26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25" y="2606"/>
                <a:ext cx="53" cy="66"/>
              </a:xfrm>
              <a:custGeom>
                <a:avLst/>
                <a:gdLst>
                  <a:gd name="T0" fmla="*/ 161 w 161"/>
                  <a:gd name="T1" fmla="*/ 198 h 198"/>
                  <a:gd name="T2" fmla="*/ 152 w 161"/>
                  <a:gd name="T3" fmla="*/ 31 h 198"/>
                  <a:gd name="T4" fmla="*/ 98 w 161"/>
                  <a:gd name="T5" fmla="*/ 7 h 198"/>
                  <a:gd name="T6" fmla="*/ 43 w 161"/>
                  <a:gd name="T7" fmla="*/ 34 h 198"/>
                  <a:gd name="T8" fmla="*/ 0 w 161"/>
                  <a:gd name="T9" fmla="*/ 0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1" h="198">
                    <a:moveTo>
                      <a:pt x="161" y="198"/>
                    </a:moveTo>
                    <a:lnTo>
                      <a:pt x="152" y="31"/>
                    </a:lnTo>
                    <a:lnTo>
                      <a:pt x="98" y="7"/>
                    </a:lnTo>
                    <a:lnTo>
                      <a:pt x="43" y="34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7" name="Line 193">
                <a:extLst>
                  <a:ext uri="{FF2B5EF4-FFF2-40B4-BE49-F238E27FC236}">
                    <a16:creationId xmlns:a16="http://schemas.microsoft.com/office/drawing/2014/main" id="{86E14898-DBBE-4D3F-7A14-780B4C9FA6A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178" y="2672"/>
                <a:ext cx="1" cy="22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8" name="Line 194">
                <a:extLst>
                  <a:ext uri="{FF2B5EF4-FFF2-40B4-BE49-F238E27FC236}">
                    <a16:creationId xmlns:a16="http://schemas.microsoft.com/office/drawing/2014/main" id="{E0F2D8E4-84F4-51EF-AFCD-D26246299B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 flipV="1">
                <a:off x="4178" y="2672"/>
                <a:ext cx="1" cy="15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29" name="Freeform 195">
                <a:extLst>
                  <a:ext uri="{FF2B5EF4-FFF2-40B4-BE49-F238E27FC236}">
                    <a16:creationId xmlns:a16="http://schemas.microsoft.com/office/drawing/2014/main" id="{ACD9199C-4367-1B96-C994-2A95E30E252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79" y="2694"/>
                <a:ext cx="64" cy="459"/>
              </a:xfrm>
              <a:custGeom>
                <a:avLst/>
                <a:gdLst>
                  <a:gd name="T0" fmla="*/ 102 w 191"/>
                  <a:gd name="T1" fmla="*/ 1376 h 1376"/>
                  <a:gd name="T2" fmla="*/ 102 w 191"/>
                  <a:gd name="T3" fmla="*/ 1306 h 1376"/>
                  <a:gd name="T4" fmla="*/ 129 w 191"/>
                  <a:gd name="T5" fmla="*/ 1246 h 1376"/>
                  <a:gd name="T6" fmla="*/ 141 w 191"/>
                  <a:gd name="T7" fmla="*/ 1106 h 1376"/>
                  <a:gd name="T8" fmla="*/ 152 w 191"/>
                  <a:gd name="T9" fmla="*/ 1059 h 1376"/>
                  <a:gd name="T10" fmla="*/ 125 w 191"/>
                  <a:gd name="T11" fmla="*/ 1020 h 1376"/>
                  <a:gd name="T12" fmla="*/ 179 w 191"/>
                  <a:gd name="T13" fmla="*/ 925 h 1376"/>
                  <a:gd name="T14" fmla="*/ 191 w 191"/>
                  <a:gd name="T15" fmla="*/ 765 h 1376"/>
                  <a:gd name="T16" fmla="*/ 179 w 191"/>
                  <a:gd name="T17" fmla="*/ 750 h 1376"/>
                  <a:gd name="T18" fmla="*/ 176 w 191"/>
                  <a:gd name="T19" fmla="*/ 691 h 1376"/>
                  <a:gd name="T20" fmla="*/ 94 w 191"/>
                  <a:gd name="T21" fmla="*/ 586 h 1376"/>
                  <a:gd name="T22" fmla="*/ 74 w 191"/>
                  <a:gd name="T23" fmla="*/ 491 h 1376"/>
                  <a:gd name="T24" fmla="*/ 27 w 191"/>
                  <a:gd name="T25" fmla="*/ 413 h 1376"/>
                  <a:gd name="T26" fmla="*/ 0 w 191"/>
                  <a:gd name="T27" fmla="*/ 162 h 1376"/>
                  <a:gd name="T28" fmla="*/ 0 w 191"/>
                  <a:gd name="T29" fmla="*/ 0 h 1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91" h="1376">
                    <a:moveTo>
                      <a:pt x="102" y="1376"/>
                    </a:moveTo>
                    <a:lnTo>
                      <a:pt x="102" y="1306"/>
                    </a:lnTo>
                    <a:lnTo>
                      <a:pt x="129" y="1246"/>
                    </a:lnTo>
                    <a:lnTo>
                      <a:pt x="141" y="1106"/>
                    </a:lnTo>
                    <a:lnTo>
                      <a:pt x="152" y="1059"/>
                    </a:lnTo>
                    <a:lnTo>
                      <a:pt x="125" y="1020"/>
                    </a:lnTo>
                    <a:lnTo>
                      <a:pt x="179" y="925"/>
                    </a:lnTo>
                    <a:lnTo>
                      <a:pt x="191" y="765"/>
                    </a:lnTo>
                    <a:lnTo>
                      <a:pt x="179" y="750"/>
                    </a:lnTo>
                    <a:lnTo>
                      <a:pt x="176" y="691"/>
                    </a:lnTo>
                    <a:lnTo>
                      <a:pt x="94" y="586"/>
                    </a:lnTo>
                    <a:lnTo>
                      <a:pt x="74" y="491"/>
                    </a:lnTo>
                    <a:lnTo>
                      <a:pt x="27" y="413"/>
                    </a:lnTo>
                    <a:lnTo>
                      <a:pt x="0" y="162"/>
                    </a:lnTo>
                    <a:lnTo>
                      <a:pt x="0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0" name="Line 196">
                <a:extLst>
                  <a:ext uri="{FF2B5EF4-FFF2-40B4-BE49-F238E27FC236}">
                    <a16:creationId xmlns:a16="http://schemas.microsoft.com/office/drawing/2014/main" id="{4A56DF0C-88A8-6C16-EE7A-4B40A3EF125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V="1">
                <a:off x="4179" y="2687"/>
                <a:ext cx="0" cy="7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1" name="Freeform 197">
                <a:extLst>
                  <a:ext uri="{FF2B5EF4-FFF2-40B4-BE49-F238E27FC236}">
                    <a16:creationId xmlns:a16="http://schemas.microsoft.com/office/drawing/2014/main" id="{08AFB7D9-5DD2-8E74-D384-06D8A1EA84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3" y="3062"/>
                <a:ext cx="586" cy="168"/>
              </a:xfrm>
              <a:custGeom>
                <a:avLst/>
                <a:gdLst>
                  <a:gd name="T0" fmla="*/ 89 w 1759"/>
                  <a:gd name="T1" fmla="*/ 246 h 504"/>
                  <a:gd name="T2" fmla="*/ 438 w 1759"/>
                  <a:gd name="T3" fmla="*/ 304 h 504"/>
                  <a:gd name="T4" fmla="*/ 633 w 1759"/>
                  <a:gd name="T5" fmla="*/ 300 h 504"/>
                  <a:gd name="T6" fmla="*/ 769 w 1759"/>
                  <a:gd name="T7" fmla="*/ 300 h 504"/>
                  <a:gd name="T8" fmla="*/ 661 w 1759"/>
                  <a:gd name="T9" fmla="*/ 286 h 504"/>
                  <a:gd name="T10" fmla="*/ 607 w 1759"/>
                  <a:gd name="T11" fmla="*/ 242 h 504"/>
                  <a:gd name="T12" fmla="*/ 615 w 1759"/>
                  <a:gd name="T13" fmla="*/ 231 h 504"/>
                  <a:gd name="T14" fmla="*/ 679 w 1759"/>
                  <a:gd name="T15" fmla="*/ 210 h 504"/>
                  <a:gd name="T16" fmla="*/ 746 w 1759"/>
                  <a:gd name="T17" fmla="*/ 219 h 504"/>
                  <a:gd name="T18" fmla="*/ 835 w 1759"/>
                  <a:gd name="T19" fmla="*/ 277 h 504"/>
                  <a:gd name="T20" fmla="*/ 924 w 1759"/>
                  <a:gd name="T21" fmla="*/ 324 h 504"/>
                  <a:gd name="T22" fmla="*/ 947 w 1759"/>
                  <a:gd name="T23" fmla="*/ 391 h 504"/>
                  <a:gd name="T24" fmla="*/ 951 w 1759"/>
                  <a:gd name="T25" fmla="*/ 437 h 504"/>
                  <a:gd name="T26" fmla="*/ 1177 w 1759"/>
                  <a:gd name="T27" fmla="*/ 481 h 504"/>
                  <a:gd name="T28" fmla="*/ 1242 w 1759"/>
                  <a:gd name="T29" fmla="*/ 421 h 504"/>
                  <a:gd name="T30" fmla="*/ 1300 w 1759"/>
                  <a:gd name="T31" fmla="*/ 410 h 504"/>
                  <a:gd name="T32" fmla="*/ 1273 w 1759"/>
                  <a:gd name="T33" fmla="*/ 481 h 504"/>
                  <a:gd name="T34" fmla="*/ 1351 w 1759"/>
                  <a:gd name="T35" fmla="*/ 473 h 504"/>
                  <a:gd name="T36" fmla="*/ 1409 w 1759"/>
                  <a:gd name="T37" fmla="*/ 394 h 504"/>
                  <a:gd name="T38" fmla="*/ 1387 w 1759"/>
                  <a:gd name="T39" fmla="*/ 360 h 504"/>
                  <a:gd name="T40" fmla="*/ 1422 w 1759"/>
                  <a:gd name="T41" fmla="*/ 324 h 504"/>
                  <a:gd name="T42" fmla="*/ 1456 w 1759"/>
                  <a:gd name="T43" fmla="*/ 316 h 504"/>
                  <a:gd name="T44" fmla="*/ 1455 w 1759"/>
                  <a:gd name="T45" fmla="*/ 340 h 504"/>
                  <a:gd name="T46" fmla="*/ 1460 w 1759"/>
                  <a:gd name="T47" fmla="*/ 367 h 504"/>
                  <a:gd name="T48" fmla="*/ 1468 w 1759"/>
                  <a:gd name="T49" fmla="*/ 371 h 504"/>
                  <a:gd name="T50" fmla="*/ 1496 w 1759"/>
                  <a:gd name="T51" fmla="*/ 374 h 504"/>
                  <a:gd name="T52" fmla="*/ 1550 w 1759"/>
                  <a:gd name="T53" fmla="*/ 387 h 504"/>
                  <a:gd name="T54" fmla="*/ 1643 w 1759"/>
                  <a:gd name="T55" fmla="*/ 450 h 504"/>
                  <a:gd name="T56" fmla="*/ 1717 w 1759"/>
                  <a:gd name="T57" fmla="*/ 470 h 504"/>
                  <a:gd name="T58" fmla="*/ 1759 w 1759"/>
                  <a:gd name="T59" fmla="*/ 383 h 504"/>
                  <a:gd name="T60" fmla="*/ 1674 w 1759"/>
                  <a:gd name="T61" fmla="*/ 332 h 504"/>
                  <a:gd name="T62" fmla="*/ 1503 w 1759"/>
                  <a:gd name="T63" fmla="*/ 269 h 504"/>
                  <a:gd name="T64" fmla="*/ 1565 w 1759"/>
                  <a:gd name="T65" fmla="*/ 226 h 504"/>
                  <a:gd name="T66" fmla="*/ 1534 w 1759"/>
                  <a:gd name="T67" fmla="*/ 195 h 504"/>
                  <a:gd name="T68" fmla="*/ 1596 w 1759"/>
                  <a:gd name="T69" fmla="*/ 183 h 504"/>
                  <a:gd name="T70" fmla="*/ 1604 w 1759"/>
                  <a:gd name="T71" fmla="*/ 89 h 504"/>
                  <a:gd name="T72" fmla="*/ 1572 w 1759"/>
                  <a:gd name="T73" fmla="*/ 42 h 504"/>
                  <a:gd name="T74" fmla="*/ 1523 w 1759"/>
                  <a:gd name="T75" fmla="*/ 129 h 504"/>
                  <a:gd name="T76" fmla="*/ 1445 w 1759"/>
                  <a:gd name="T77" fmla="*/ 85 h 504"/>
                  <a:gd name="T78" fmla="*/ 1533 w 1759"/>
                  <a:gd name="T79" fmla="*/ 0 h 5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59" h="504">
                    <a:moveTo>
                      <a:pt x="0" y="273"/>
                    </a:moveTo>
                    <a:lnTo>
                      <a:pt x="89" y="246"/>
                    </a:lnTo>
                    <a:lnTo>
                      <a:pt x="244" y="237"/>
                    </a:lnTo>
                    <a:lnTo>
                      <a:pt x="438" y="304"/>
                    </a:lnTo>
                    <a:lnTo>
                      <a:pt x="563" y="324"/>
                    </a:lnTo>
                    <a:lnTo>
                      <a:pt x="633" y="300"/>
                    </a:lnTo>
                    <a:lnTo>
                      <a:pt x="753" y="340"/>
                    </a:lnTo>
                    <a:lnTo>
                      <a:pt x="769" y="300"/>
                    </a:lnTo>
                    <a:lnTo>
                      <a:pt x="706" y="277"/>
                    </a:lnTo>
                    <a:lnTo>
                      <a:pt x="661" y="286"/>
                    </a:lnTo>
                    <a:lnTo>
                      <a:pt x="606" y="253"/>
                    </a:lnTo>
                    <a:lnTo>
                      <a:pt x="607" y="242"/>
                    </a:lnTo>
                    <a:lnTo>
                      <a:pt x="611" y="235"/>
                    </a:lnTo>
                    <a:lnTo>
                      <a:pt x="615" y="231"/>
                    </a:lnTo>
                    <a:lnTo>
                      <a:pt x="621" y="230"/>
                    </a:lnTo>
                    <a:lnTo>
                      <a:pt x="679" y="210"/>
                    </a:lnTo>
                    <a:lnTo>
                      <a:pt x="715" y="237"/>
                    </a:lnTo>
                    <a:lnTo>
                      <a:pt x="746" y="219"/>
                    </a:lnTo>
                    <a:lnTo>
                      <a:pt x="808" y="230"/>
                    </a:lnTo>
                    <a:lnTo>
                      <a:pt x="835" y="277"/>
                    </a:lnTo>
                    <a:lnTo>
                      <a:pt x="838" y="320"/>
                    </a:lnTo>
                    <a:lnTo>
                      <a:pt x="924" y="324"/>
                    </a:lnTo>
                    <a:lnTo>
                      <a:pt x="963" y="360"/>
                    </a:lnTo>
                    <a:lnTo>
                      <a:pt x="947" y="391"/>
                    </a:lnTo>
                    <a:lnTo>
                      <a:pt x="920" y="407"/>
                    </a:lnTo>
                    <a:lnTo>
                      <a:pt x="951" y="437"/>
                    </a:lnTo>
                    <a:lnTo>
                      <a:pt x="1110" y="504"/>
                    </a:lnTo>
                    <a:lnTo>
                      <a:pt x="1177" y="481"/>
                    </a:lnTo>
                    <a:lnTo>
                      <a:pt x="1195" y="434"/>
                    </a:lnTo>
                    <a:lnTo>
                      <a:pt x="1242" y="421"/>
                    </a:lnTo>
                    <a:lnTo>
                      <a:pt x="1277" y="394"/>
                    </a:lnTo>
                    <a:lnTo>
                      <a:pt x="1300" y="410"/>
                    </a:lnTo>
                    <a:lnTo>
                      <a:pt x="1317" y="470"/>
                    </a:lnTo>
                    <a:lnTo>
                      <a:pt x="1273" y="481"/>
                    </a:lnTo>
                    <a:lnTo>
                      <a:pt x="1286" y="497"/>
                    </a:lnTo>
                    <a:lnTo>
                      <a:pt x="1351" y="473"/>
                    </a:lnTo>
                    <a:lnTo>
                      <a:pt x="1394" y="407"/>
                    </a:lnTo>
                    <a:lnTo>
                      <a:pt x="1409" y="394"/>
                    </a:lnTo>
                    <a:lnTo>
                      <a:pt x="1371" y="391"/>
                    </a:lnTo>
                    <a:lnTo>
                      <a:pt x="1387" y="360"/>
                    </a:lnTo>
                    <a:lnTo>
                      <a:pt x="1382" y="332"/>
                    </a:lnTo>
                    <a:lnTo>
                      <a:pt x="1422" y="324"/>
                    </a:lnTo>
                    <a:lnTo>
                      <a:pt x="1441" y="300"/>
                    </a:lnTo>
                    <a:lnTo>
                      <a:pt x="1456" y="316"/>
                    </a:lnTo>
                    <a:lnTo>
                      <a:pt x="1455" y="329"/>
                    </a:lnTo>
                    <a:lnTo>
                      <a:pt x="1455" y="340"/>
                    </a:lnTo>
                    <a:lnTo>
                      <a:pt x="1456" y="357"/>
                    </a:lnTo>
                    <a:lnTo>
                      <a:pt x="1460" y="367"/>
                    </a:lnTo>
                    <a:lnTo>
                      <a:pt x="1464" y="370"/>
                    </a:lnTo>
                    <a:lnTo>
                      <a:pt x="1468" y="371"/>
                    </a:lnTo>
                    <a:lnTo>
                      <a:pt x="1478" y="371"/>
                    </a:lnTo>
                    <a:lnTo>
                      <a:pt x="1496" y="374"/>
                    </a:lnTo>
                    <a:lnTo>
                      <a:pt x="1519" y="378"/>
                    </a:lnTo>
                    <a:lnTo>
                      <a:pt x="1550" y="387"/>
                    </a:lnTo>
                    <a:lnTo>
                      <a:pt x="1623" y="421"/>
                    </a:lnTo>
                    <a:lnTo>
                      <a:pt x="1643" y="450"/>
                    </a:lnTo>
                    <a:lnTo>
                      <a:pt x="1697" y="450"/>
                    </a:lnTo>
                    <a:lnTo>
                      <a:pt x="1717" y="470"/>
                    </a:lnTo>
                    <a:lnTo>
                      <a:pt x="1759" y="410"/>
                    </a:lnTo>
                    <a:lnTo>
                      <a:pt x="1759" y="383"/>
                    </a:lnTo>
                    <a:lnTo>
                      <a:pt x="1735" y="383"/>
                    </a:lnTo>
                    <a:lnTo>
                      <a:pt x="1674" y="332"/>
                    </a:lnTo>
                    <a:lnTo>
                      <a:pt x="1561" y="316"/>
                    </a:lnTo>
                    <a:lnTo>
                      <a:pt x="1503" y="269"/>
                    </a:lnTo>
                    <a:lnTo>
                      <a:pt x="1523" y="219"/>
                    </a:lnTo>
                    <a:lnTo>
                      <a:pt x="1565" y="226"/>
                    </a:lnTo>
                    <a:lnTo>
                      <a:pt x="1569" y="214"/>
                    </a:lnTo>
                    <a:lnTo>
                      <a:pt x="1534" y="195"/>
                    </a:lnTo>
                    <a:lnTo>
                      <a:pt x="1534" y="183"/>
                    </a:lnTo>
                    <a:lnTo>
                      <a:pt x="1596" y="183"/>
                    </a:lnTo>
                    <a:lnTo>
                      <a:pt x="1627" y="129"/>
                    </a:lnTo>
                    <a:lnTo>
                      <a:pt x="1604" y="89"/>
                    </a:lnTo>
                    <a:lnTo>
                      <a:pt x="1599" y="39"/>
                    </a:lnTo>
                    <a:lnTo>
                      <a:pt x="1572" y="42"/>
                    </a:lnTo>
                    <a:lnTo>
                      <a:pt x="1534" y="82"/>
                    </a:lnTo>
                    <a:lnTo>
                      <a:pt x="1523" y="129"/>
                    </a:lnTo>
                    <a:lnTo>
                      <a:pt x="1464" y="116"/>
                    </a:lnTo>
                    <a:lnTo>
                      <a:pt x="1445" y="85"/>
                    </a:lnTo>
                    <a:lnTo>
                      <a:pt x="1518" y="11"/>
                    </a:lnTo>
                    <a:lnTo>
                      <a:pt x="1533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2" name="Freeform 198">
                <a:extLst>
                  <a:ext uri="{FF2B5EF4-FFF2-40B4-BE49-F238E27FC236}">
                    <a16:creationId xmlns:a16="http://schemas.microsoft.com/office/drawing/2014/main" id="{9AC6CDE9-ED7E-EC49-9273-8FFBB9F826F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12" y="2797"/>
                <a:ext cx="1501" cy="890"/>
              </a:xfrm>
              <a:custGeom>
                <a:avLst/>
                <a:gdLst>
                  <a:gd name="T0" fmla="*/ 32 w 4502"/>
                  <a:gd name="T1" fmla="*/ 7 h 2670"/>
                  <a:gd name="T2" fmla="*/ 108 w 4502"/>
                  <a:gd name="T3" fmla="*/ 144 h 2670"/>
                  <a:gd name="T4" fmla="*/ 222 w 4502"/>
                  <a:gd name="T5" fmla="*/ 249 h 2670"/>
                  <a:gd name="T6" fmla="*/ 474 w 4502"/>
                  <a:gd name="T7" fmla="*/ 473 h 2670"/>
                  <a:gd name="T8" fmla="*/ 529 w 4502"/>
                  <a:gd name="T9" fmla="*/ 527 h 2670"/>
                  <a:gd name="T10" fmla="*/ 599 w 4502"/>
                  <a:gd name="T11" fmla="*/ 704 h 2670"/>
                  <a:gd name="T12" fmla="*/ 641 w 4502"/>
                  <a:gd name="T13" fmla="*/ 947 h 2670"/>
                  <a:gd name="T14" fmla="*/ 882 w 4502"/>
                  <a:gd name="T15" fmla="*/ 1135 h 2670"/>
                  <a:gd name="T16" fmla="*/ 913 w 4502"/>
                  <a:gd name="T17" fmla="*/ 1182 h 2670"/>
                  <a:gd name="T18" fmla="*/ 1021 w 4502"/>
                  <a:gd name="T19" fmla="*/ 1236 h 2670"/>
                  <a:gd name="T20" fmla="*/ 1107 w 4502"/>
                  <a:gd name="T21" fmla="*/ 1276 h 2670"/>
                  <a:gd name="T22" fmla="*/ 1235 w 4502"/>
                  <a:gd name="T23" fmla="*/ 1115 h 2670"/>
                  <a:gd name="T24" fmla="*/ 1293 w 4502"/>
                  <a:gd name="T25" fmla="*/ 985 h 2670"/>
                  <a:gd name="T26" fmla="*/ 1507 w 4502"/>
                  <a:gd name="T27" fmla="*/ 962 h 2670"/>
                  <a:gd name="T28" fmla="*/ 1822 w 4502"/>
                  <a:gd name="T29" fmla="*/ 1041 h 2670"/>
                  <a:gd name="T30" fmla="*/ 1873 w 4502"/>
                  <a:gd name="T31" fmla="*/ 1119 h 2670"/>
                  <a:gd name="T32" fmla="*/ 1985 w 4502"/>
                  <a:gd name="T33" fmla="*/ 1249 h 2670"/>
                  <a:gd name="T34" fmla="*/ 2036 w 4502"/>
                  <a:gd name="T35" fmla="*/ 1362 h 2670"/>
                  <a:gd name="T36" fmla="*/ 2132 w 4502"/>
                  <a:gd name="T37" fmla="*/ 1636 h 2670"/>
                  <a:gd name="T38" fmla="*/ 2280 w 4502"/>
                  <a:gd name="T39" fmla="*/ 1808 h 2670"/>
                  <a:gd name="T40" fmla="*/ 2404 w 4502"/>
                  <a:gd name="T41" fmla="*/ 1914 h 2670"/>
                  <a:gd name="T42" fmla="*/ 2413 w 4502"/>
                  <a:gd name="T43" fmla="*/ 2043 h 2670"/>
                  <a:gd name="T44" fmla="*/ 2447 w 4502"/>
                  <a:gd name="T45" fmla="*/ 2071 h 2670"/>
                  <a:gd name="T46" fmla="*/ 2431 w 4502"/>
                  <a:gd name="T47" fmla="*/ 2149 h 2670"/>
                  <a:gd name="T48" fmla="*/ 2501 w 4502"/>
                  <a:gd name="T49" fmla="*/ 2227 h 2670"/>
                  <a:gd name="T50" fmla="*/ 2568 w 4502"/>
                  <a:gd name="T51" fmla="*/ 2427 h 2670"/>
                  <a:gd name="T52" fmla="*/ 2808 w 4502"/>
                  <a:gd name="T53" fmla="*/ 2513 h 2670"/>
                  <a:gd name="T54" fmla="*/ 2949 w 4502"/>
                  <a:gd name="T55" fmla="*/ 2584 h 2670"/>
                  <a:gd name="T56" fmla="*/ 3076 w 4502"/>
                  <a:gd name="T57" fmla="*/ 2596 h 2670"/>
                  <a:gd name="T58" fmla="*/ 3244 w 4502"/>
                  <a:gd name="T59" fmla="*/ 2631 h 2670"/>
                  <a:gd name="T60" fmla="*/ 3228 w 4502"/>
                  <a:gd name="T61" fmla="*/ 2553 h 2670"/>
                  <a:gd name="T62" fmla="*/ 3157 w 4502"/>
                  <a:gd name="T63" fmla="*/ 2259 h 2670"/>
                  <a:gd name="T64" fmla="*/ 3251 w 4502"/>
                  <a:gd name="T65" fmla="*/ 1907 h 2670"/>
                  <a:gd name="T66" fmla="*/ 3224 w 4502"/>
                  <a:gd name="T67" fmla="*/ 1835 h 2670"/>
                  <a:gd name="T68" fmla="*/ 3375 w 4502"/>
                  <a:gd name="T69" fmla="*/ 1722 h 2670"/>
                  <a:gd name="T70" fmla="*/ 3547 w 4502"/>
                  <a:gd name="T71" fmla="*/ 1644 h 2670"/>
                  <a:gd name="T72" fmla="*/ 3702 w 4502"/>
                  <a:gd name="T73" fmla="*/ 1550 h 2670"/>
                  <a:gd name="T74" fmla="*/ 3962 w 4502"/>
                  <a:gd name="T75" fmla="*/ 1405 h 2670"/>
                  <a:gd name="T76" fmla="*/ 4179 w 4502"/>
                  <a:gd name="T77" fmla="*/ 1221 h 2670"/>
                  <a:gd name="T78" fmla="*/ 4385 w 4502"/>
                  <a:gd name="T79" fmla="*/ 1099 h 26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4502" h="2670">
                    <a:moveTo>
                      <a:pt x="0" y="0"/>
                    </a:moveTo>
                    <a:lnTo>
                      <a:pt x="32" y="7"/>
                    </a:lnTo>
                    <a:lnTo>
                      <a:pt x="81" y="62"/>
                    </a:lnTo>
                    <a:lnTo>
                      <a:pt x="108" y="144"/>
                    </a:lnTo>
                    <a:lnTo>
                      <a:pt x="199" y="191"/>
                    </a:lnTo>
                    <a:lnTo>
                      <a:pt x="222" y="249"/>
                    </a:lnTo>
                    <a:lnTo>
                      <a:pt x="380" y="430"/>
                    </a:lnTo>
                    <a:lnTo>
                      <a:pt x="474" y="473"/>
                    </a:lnTo>
                    <a:lnTo>
                      <a:pt x="498" y="512"/>
                    </a:lnTo>
                    <a:lnTo>
                      <a:pt x="529" y="527"/>
                    </a:lnTo>
                    <a:lnTo>
                      <a:pt x="536" y="583"/>
                    </a:lnTo>
                    <a:lnTo>
                      <a:pt x="599" y="704"/>
                    </a:lnTo>
                    <a:lnTo>
                      <a:pt x="599" y="857"/>
                    </a:lnTo>
                    <a:lnTo>
                      <a:pt x="641" y="947"/>
                    </a:lnTo>
                    <a:lnTo>
                      <a:pt x="781" y="1095"/>
                    </a:lnTo>
                    <a:lnTo>
                      <a:pt x="882" y="1135"/>
                    </a:lnTo>
                    <a:lnTo>
                      <a:pt x="913" y="1169"/>
                    </a:lnTo>
                    <a:lnTo>
                      <a:pt x="913" y="1182"/>
                    </a:lnTo>
                    <a:lnTo>
                      <a:pt x="987" y="1229"/>
                    </a:lnTo>
                    <a:lnTo>
                      <a:pt x="1021" y="1236"/>
                    </a:lnTo>
                    <a:lnTo>
                      <a:pt x="1057" y="1260"/>
                    </a:lnTo>
                    <a:lnTo>
                      <a:pt x="1107" y="1276"/>
                    </a:lnTo>
                    <a:lnTo>
                      <a:pt x="1150" y="1232"/>
                    </a:lnTo>
                    <a:lnTo>
                      <a:pt x="1235" y="1115"/>
                    </a:lnTo>
                    <a:lnTo>
                      <a:pt x="1251" y="1045"/>
                    </a:lnTo>
                    <a:lnTo>
                      <a:pt x="1293" y="985"/>
                    </a:lnTo>
                    <a:lnTo>
                      <a:pt x="1445" y="924"/>
                    </a:lnTo>
                    <a:lnTo>
                      <a:pt x="1507" y="962"/>
                    </a:lnTo>
                    <a:lnTo>
                      <a:pt x="1775" y="998"/>
                    </a:lnTo>
                    <a:lnTo>
                      <a:pt x="1822" y="1041"/>
                    </a:lnTo>
                    <a:lnTo>
                      <a:pt x="1822" y="1061"/>
                    </a:lnTo>
                    <a:lnTo>
                      <a:pt x="1873" y="1119"/>
                    </a:lnTo>
                    <a:lnTo>
                      <a:pt x="1985" y="1221"/>
                    </a:lnTo>
                    <a:lnTo>
                      <a:pt x="1985" y="1249"/>
                    </a:lnTo>
                    <a:lnTo>
                      <a:pt x="2023" y="1283"/>
                    </a:lnTo>
                    <a:lnTo>
                      <a:pt x="2036" y="1362"/>
                    </a:lnTo>
                    <a:lnTo>
                      <a:pt x="2137" y="1597"/>
                    </a:lnTo>
                    <a:lnTo>
                      <a:pt x="2132" y="1636"/>
                    </a:lnTo>
                    <a:lnTo>
                      <a:pt x="2214" y="1683"/>
                    </a:lnTo>
                    <a:lnTo>
                      <a:pt x="2280" y="1808"/>
                    </a:lnTo>
                    <a:lnTo>
                      <a:pt x="2346" y="1891"/>
                    </a:lnTo>
                    <a:lnTo>
                      <a:pt x="2404" y="1914"/>
                    </a:lnTo>
                    <a:lnTo>
                      <a:pt x="2436" y="1961"/>
                    </a:lnTo>
                    <a:lnTo>
                      <a:pt x="2413" y="2043"/>
                    </a:lnTo>
                    <a:lnTo>
                      <a:pt x="2424" y="2062"/>
                    </a:lnTo>
                    <a:lnTo>
                      <a:pt x="2447" y="2071"/>
                    </a:lnTo>
                    <a:lnTo>
                      <a:pt x="2443" y="2138"/>
                    </a:lnTo>
                    <a:lnTo>
                      <a:pt x="2431" y="2149"/>
                    </a:lnTo>
                    <a:lnTo>
                      <a:pt x="2443" y="2192"/>
                    </a:lnTo>
                    <a:lnTo>
                      <a:pt x="2501" y="2227"/>
                    </a:lnTo>
                    <a:lnTo>
                      <a:pt x="2529" y="2353"/>
                    </a:lnTo>
                    <a:lnTo>
                      <a:pt x="2568" y="2427"/>
                    </a:lnTo>
                    <a:lnTo>
                      <a:pt x="2711" y="2490"/>
                    </a:lnTo>
                    <a:lnTo>
                      <a:pt x="2808" y="2513"/>
                    </a:lnTo>
                    <a:lnTo>
                      <a:pt x="2889" y="2571"/>
                    </a:lnTo>
                    <a:lnTo>
                      <a:pt x="2949" y="2584"/>
                    </a:lnTo>
                    <a:lnTo>
                      <a:pt x="2976" y="2571"/>
                    </a:lnTo>
                    <a:lnTo>
                      <a:pt x="3076" y="2596"/>
                    </a:lnTo>
                    <a:lnTo>
                      <a:pt x="3185" y="2670"/>
                    </a:lnTo>
                    <a:lnTo>
                      <a:pt x="3244" y="2631"/>
                    </a:lnTo>
                    <a:lnTo>
                      <a:pt x="3259" y="2603"/>
                    </a:lnTo>
                    <a:lnTo>
                      <a:pt x="3228" y="2553"/>
                    </a:lnTo>
                    <a:lnTo>
                      <a:pt x="3208" y="2436"/>
                    </a:lnTo>
                    <a:lnTo>
                      <a:pt x="3157" y="2259"/>
                    </a:lnTo>
                    <a:lnTo>
                      <a:pt x="3174" y="2172"/>
                    </a:lnTo>
                    <a:lnTo>
                      <a:pt x="3251" y="1907"/>
                    </a:lnTo>
                    <a:lnTo>
                      <a:pt x="3204" y="1871"/>
                    </a:lnTo>
                    <a:lnTo>
                      <a:pt x="3224" y="1835"/>
                    </a:lnTo>
                    <a:lnTo>
                      <a:pt x="3302" y="1828"/>
                    </a:lnTo>
                    <a:lnTo>
                      <a:pt x="3375" y="1722"/>
                    </a:lnTo>
                    <a:lnTo>
                      <a:pt x="3438" y="1710"/>
                    </a:lnTo>
                    <a:lnTo>
                      <a:pt x="3547" y="1644"/>
                    </a:lnTo>
                    <a:lnTo>
                      <a:pt x="3581" y="1617"/>
                    </a:lnTo>
                    <a:lnTo>
                      <a:pt x="3702" y="1550"/>
                    </a:lnTo>
                    <a:lnTo>
                      <a:pt x="3806" y="1507"/>
                    </a:lnTo>
                    <a:lnTo>
                      <a:pt x="3962" y="1405"/>
                    </a:lnTo>
                    <a:lnTo>
                      <a:pt x="4067" y="1303"/>
                    </a:lnTo>
                    <a:lnTo>
                      <a:pt x="4179" y="1221"/>
                    </a:lnTo>
                    <a:lnTo>
                      <a:pt x="4199" y="1186"/>
                    </a:lnTo>
                    <a:lnTo>
                      <a:pt x="4385" y="1099"/>
                    </a:lnTo>
                    <a:lnTo>
                      <a:pt x="4502" y="1068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3" name="Line 199">
                <a:extLst>
                  <a:ext uri="{FF2B5EF4-FFF2-40B4-BE49-F238E27FC236}">
                    <a16:creationId xmlns:a16="http://schemas.microsoft.com/office/drawing/2014/main" id="{CCAC3763-550F-0CEC-6EB8-7F3C4E979686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flipH="1">
                <a:off x="4653" y="2212"/>
                <a:ext cx="13" cy="40"/>
              </a:xfrm>
              <a:prstGeom prst="line">
                <a:avLst/>
              </a:pr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4" name="Freeform 200">
                <a:extLst>
                  <a:ext uri="{FF2B5EF4-FFF2-40B4-BE49-F238E27FC236}">
                    <a16:creationId xmlns:a16="http://schemas.microsoft.com/office/drawing/2014/main" id="{447373E8-291A-6DAC-3C08-E7F8638426B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90" y="452"/>
                <a:ext cx="240" cy="551"/>
              </a:xfrm>
              <a:custGeom>
                <a:avLst/>
                <a:gdLst>
                  <a:gd name="T0" fmla="*/ 719 w 719"/>
                  <a:gd name="T1" fmla="*/ 0 h 1652"/>
                  <a:gd name="T2" fmla="*/ 611 w 719"/>
                  <a:gd name="T3" fmla="*/ 39 h 1652"/>
                  <a:gd name="T4" fmla="*/ 506 w 719"/>
                  <a:gd name="T5" fmla="*/ 348 h 1652"/>
                  <a:gd name="T6" fmla="*/ 230 w 719"/>
                  <a:gd name="T7" fmla="*/ 999 h 1652"/>
                  <a:gd name="T8" fmla="*/ 40 w 719"/>
                  <a:gd name="T9" fmla="*/ 1292 h 1652"/>
                  <a:gd name="T10" fmla="*/ 24 w 719"/>
                  <a:gd name="T11" fmla="*/ 1457 h 1652"/>
                  <a:gd name="T12" fmla="*/ 0 w 719"/>
                  <a:gd name="T13" fmla="*/ 1566 h 1652"/>
                  <a:gd name="T14" fmla="*/ 44 w 719"/>
                  <a:gd name="T15" fmla="*/ 1652 h 1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19" h="1652">
                    <a:moveTo>
                      <a:pt x="719" y="0"/>
                    </a:moveTo>
                    <a:lnTo>
                      <a:pt x="611" y="39"/>
                    </a:lnTo>
                    <a:lnTo>
                      <a:pt x="506" y="348"/>
                    </a:lnTo>
                    <a:lnTo>
                      <a:pt x="230" y="999"/>
                    </a:lnTo>
                    <a:lnTo>
                      <a:pt x="40" y="1292"/>
                    </a:lnTo>
                    <a:lnTo>
                      <a:pt x="24" y="1457"/>
                    </a:lnTo>
                    <a:lnTo>
                      <a:pt x="0" y="1566"/>
                    </a:lnTo>
                    <a:lnTo>
                      <a:pt x="44" y="1652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5" name="Freeform 201">
                <a:extLst>
                  <a:ext uri="{FF2B5EF4-FFF2-40B4-BE49-F238E27FC236}">
                    <a16:creationId xmlns:a16="http://schemas.microsoft.com/office/drawing/2014/main" id="{7E38CEC8-F84E-39C4-046A-18883FC8D2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12" y="1003"/>
                <a:ext cx="805" cy="1517"/>
              </a:xfrm>
              <a:custGeom>
                <a:avLst/>
                <a:gdLst>
                  <a:gd name="T0" fmla="*/ 246 w 2413"/>
                  <a:gd name="T1" fmla="*/ 90 h 4551"/>
                  <a:gd name="T2" fmla="*/ 145 w 2413"/>
                  <a:gd name="T3" fmla="*/ 455 h 4551"/>
                  <a:gd name="T4" fmla="*/ 78 w 2413"/>
                  <a:gd name="T5" fmla="*/ 525 h 4551"/>
                  <a:gd name="T6" fmla="*/ 0 w 2413"/>
                  <a:gd name="T7" fmla="*/ 682 h 4551"/>
                  <a:gd name="T8" fmla="*/ 109 w 2413"/>
                  <a:gd name="T9" fmla="*/ 913 h 4551"/>
                  <a:gd name="T10" fmla="*/ 67 w 2413"/>
                  <a:gd name="T11" fmla="*/ 1093 h 4551"/>
                  <a:gd name="T12" fmla="*/ 40 w 2413"/>
                  <a:gd name="T13" fmla="*/ 1274 h 4551"/>
                  <a:gd name="T14" fmla="*/ 125 w 2413"/>
                  <a:gd name="T15" fmla="*/ 1434 h 4551"/>
                  <a:gd name="T16" fmla="*/ 183 w 2413"/>
                  <a:gd name="T17" fmla="*/ 1665 h 4551"/>
                  <a:gd name="T18" fmla="*/ 179 w 2413"/>
                  <a:gd name="T19" fmla="*/ 1712 h 4551"/>
                  <a:gd name="T20" fmla="*/ 264 w 2413"/>
                  <a:gd name="T21" fmla="*/ 1920 h 4551"/>
                  <a:gd name="T22" fmla="*/ 253 w 2413"/>
                  <a:gd name="T23" fmla="*/ 2115 h 4551"/>
                  <a:gd name="T24" fmla="*/ 382 w 2413"/>
                  <a:gd name="T25" fmla="*/ 2241 h 4551"/>
                  <a:gd name="T26" fmla="*/ 377 w 2413"/>
                  <a:gd name="T27" fmla="*/ 2362 h 4551"/>
                  <a:gd name="T28" fmla="*/ 319 w 2413"/>
                  <a:gd name="T29" fmla="*/ 2393 h 4551"/>
                  <a:gd name="T30" fmla="*/ 311 w 2413"/>
                  <a:gd name="T31" fmla="*/ 2522 h 4551"/>
                  <a:gd name="T32" fmla="*/ 431 w 2413"/>
                  <a:gd name="T33" fmla="*/ 2797 h 4551"/>
                  <a:gd name="T34" fmla="*/ 549 w 2413"/>
                  <a:gd name="T35" fmla="*/ 3012 h 4551"/>
                  <a:gd name="T36" fmla="*/ 587 w 2413"/>
                  <a:gd name="T37" fmla="*/ 3087 h 4551"/>
                  <a:gd name="T38" fmla="*/ 572 w 2413"/>
                  <a:gd name="T39" fmla="*/ 3168 h 4551"/>
                  <a:gd name="T40" fmla="*/ 576 w 2413"/>
                  <a:gd name="T41" fmla="*/ 3396 h 4551"/>
                  <a:gd name="T42" fmla="*/ 739 w 2413"/>
                  <a:gd name="T43" fmla="*/ 3435 h 4551"/>
                  <a:gd name="T44" fmla="*/ 867 w 2413"/>
                  <a:gd name="T45" fmla="*/ 3478 h 4551"/>
                  <a:gd name="T46" fmla="*/ 991 w 2413"/>
                  <a:gd name="T47" fmla="*/ 3670 h 4551"/>
                  <a:gd name="T48" fmla="*/ 1158 w 2413"/>
                  <a:gd name="T49" fmla="*/ 3724 h 4551"/>
                  <a:gd name="T50" fmla="*/ 1197 w 2413"/>
                  <a:gd name="T51" fmla="*/ 3827 h 4551"/>
                  <a:gd name="T52" fmla="*/ 1174 w 2413"/>
                  <a:gd name="T53" fmla="*/ 3858 h 4551"/>
                  <a:gd name="T54" fmla="*/ 1290 w 2413"/>
                  <a:gd name="T55" fmla="*/ 3877 h 4551"/>
                  <a:gd name="T56" fmla="*/ 1418 w 2413"/>
                  <a:gd name="T57" fmla="*/ 4045 h 4551"/>
                  <a:gd name="T58" fmla="*/ 1480 w 2413"/>
                  <a:gd name="T59" fmla="*/ 4168 h 4551"/>
                  <a:gd name="T60" fmla="*/ 1489 w 2413"/>
                  <a:gd name="T61" fmla="*/ 4406 h 4551"/>
                  <a:gd name="T62" fmla="*/ 2331 w 2413"/>
                  <a:gd name="T63" fmla="*/ 4551 h 45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413" h="4551">
                    <a:moveTo>
                      <a:pt x="277" y="0"/>
                    </a:moveTo>
                    <a:lnTo>
                      <a:pt x="246" y="90"/>
                    </a:lnTo>
                    <a:lnTo>
                      <a:pt x="241" y="231"/>
                    </a:lnTo>
                    <a:lnTo>
                      <a:pt x="145" y="455"/>
                    </a:lnTo>
                    <a:lnTo>
                      <a:pt x="86" y="505"/>
                    </a:lnTo>
                    <a:lnTo>
                      <a:pt x="78" y="525"/>
                    </a:lnTo>
                    <a:lnTo>
                      <a:pt x="47" y="541"/>
                    </a:lnTo>
                    <a:lnTo>
                      <a:pt x="0" y="682"/>
                    </a:lnTo>
                    <a:lnTo>
                      <a:pt x="54" y="764"/>
                    </a:lnTo>
                    <a:lnTo>
                      <a:pt x="109" y="913"/>
                    </a:lnTo>
                    <a:lnTo>
                      <a:pt x="101" y="1034"/>
                    </a:lnTo>
                    <a:lnTo>
                      <a:pt x="67" y="1093"/>
                    </a:lnTo>
                    <a:lnTo>
                      <a:pt x="54" y="1203"/>
                    </a:lnTo>
                    <a:lnTo>
                      <a:pt x="40" y="1274"/>
                    </a:lnTo>
                    <a:lnTo>
                      <a:pt x="70" y="1348"/>
                    </a:lnTo>
                    <a:lnTo>
                      <a:pt x="125" y="1434"/>
                    </a:lnTo>
                    <a:lnTo>
                      <a:pt x="191" y="1602"/>
                    </a:lnTo>
                    <a:lnTo>
                      <a:pt x="183" y="1665"/>
                    </a:lnTo>
                    <a:lnTo>
                      <a:pt x="179" y="1673"/>
                    </a:lnTo>
                    <a:lnTo>
                      <a:pt x="179" y="1712"/>
                    </a:lnTo>
                    <a:lnTo>
                      <a:pt x="284" y="1833"/>
                    </a:lnTo>
                    <a:lnTo>
                      <a:pt x="264" y="1920"/>
                    </a:lnTo>
                    <a:lnTo>
                      <a:pt x="250" y="1958"/>
                    </a:lnTo>
                    <a:lnTo>
                      <a:pt x="253" y="2115"/>
                    </a:lnTo>
                    <a:lnTo>
                      <a:pt x="331" y="2232"/>
                    </a:lnTo>
                    <a:lnTo>
                      <a:pt x="382" y="2241"/>
                    </a:lnTo>
                    <a:lnTo>
                      <a:pt x="400" y="2295"/>
                    </a:lnTo>
                    <a:lnTo>
                      <a:pt x="377" y="2362"/>
                    </a:lnTo>
                    <a:lnTo>
                      <a:pt x="338" y="2393"/>
                    </a:lnTo>
                    <a:lnTo>
                      <a:pt x="319" y="2393"/>
                    </a:lnTo>
                    <a:lnTo>
                      <a:pt x="304" y="2468"/>
                    </a:lnTo>
                    <a:lnTo>
                      <a:pt x="311" y="2522"/>
                    </a:lnTo>
                    <a:lnTo>
                      <a:pt x="373" y="2605"/>
                    </a:lnTo>
                    <a:lnTo>
                      <a:pt x="431" y="2797"/>
                    </a:lnTo>
                    <a:lnTo>
                      <a:pt x="455" y="2855"/>
                    </a:lnTo>
                    <a:lnTo>
                      <a:pt x="549" y="3012"/>
                    </a:lnTo>
                    <a:lnTo>
                      <a:pt x="556" y="3067"/>
                    </a:lnTo>
                    <a:lnTo>
                      <a:pt x="587" y="3087"/>
                    </a:lnTo>
                    <a:lnTo>
                      <a:pt x="587" y="3134"/>
                    </a:lnTo>
                    <a:lnTo>
                      <a:pt x="572" y="3168"/>
                    </a:lnTo>
                    <a:lnTo>
                      <a:pt x="529" y="3341"/>
                    </a:lnTo>
                    <a:lnTo>
                      <a:pt x="576" y="3396"/>
                    </a:lnTo>
                    <a:lnTo>
                      <a:pt x="654" y="3403"/>
                    </a:lnTo>
                    <a:lnTo>
                      <a:pt x="739" y="3435"/>
                    </a:lnTo>
                    <a:lnTo>
                      <a:pt x="813" y="3478"/>
                    </a:lnTo>
                    <a:lnTo>
                      <a:pt x="867" y="3478"/>
                    </a:lnTo>
                    <a:lnTo>
                      <a:pt x="922" y="3536"/>
                    </a:lnTo>
                    <a:lnTo>
                      <a:pt x="991" y="3670"/>
                    </a:lnTo>
                    <a:lnTo>
                      <a:pt x="1065" y="3709"/>
                    </a:lnTo>
                    <a:lnTo>
                      <a:pt x="1158" y="3724"/>
                    </a:lnTo>
                    <a:lnTo>
                      <a:pt x="1185" y="3764"/>
                    </a:lnTo>
                    <a:lnTo>
                      <a:pt x="1197" y="3827"/>
                    </a:lnTo>
                    <a:lnTo>
                      <a:pt x="1170" y="3838"/>
                    </a:lnTo>
                    <a:lnTo>
                      <a:pt x="1174" y="3858"/>
                    </a:lnTo>
                    <a:lnTo>
                      <a:pt x="1235" y="3874"/>
                    </a:lnTo>
                    <a:lnTo>
                      <a:pt x="1290" y="3877"/>
                    </a:lnTo>
                    <a:lnTo>
                      <a:pt x="1344" y="3964"/>
                    </a:lnTo>
                    <a:lnTo>
                      <a:pt x="1418" y="4045"/>
                    </a:lnTo>
                    <a:lnTo>
                      <a:pt x="1434" y="4089"/>
                    </a:lnTo>
                    <a:lnTo>
                      <a:pt x="1480" y="4168"/>
                    </a:lnTo>
                    <a:lnTo>
                      <a:pt x="1489" y="4229"/>
                    </a:lnTo>
                    <a:lnTo>
                      <a:pt x="1489" y="4406"/>
                    </a:lnTo>
                    <a:lnTo>
                      <a:pt x="1496" y="4442"/>
                    </a:lnTo>
                    <a:lnTo>
                      <a:pt x="2331" y="4551"/>
                    </a:lnTo>
                    <a:lnTo>
                      <a:pt x="2413" y="4536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6" name="Freeform 202">
                <a:extLst>
                  <a:ext uri="{FF2B5EF4-FFF2-40B4-BE49-F238E27FC236}">
                    <a16:creationId xmlns:a16="http://schemas.microsoft.com/office/drawing/2014/main" id="{6B219DB2-DDBD-D55F-7FD8-C7229D18376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92" y="109"/>
                <a:ext cx="737" cy="343"/>
              </a:xfrm>
              <a:custGeom>
                <a:avLst/>
                <a:gdLst>
                  <a:gd name="T0" fmla="*/ 2209 w 2209"/>
                  <a:gd name="T1" fmla="*/ 401 h 1031"/>
                  <a:gd name="T2" fmla="*/ 667 w 2209"/>
                  <a:gd name="T3" fmla="*/ 0 h 1031"/>
                  <a:gd name="T4" fmla="*/ 644 w 2209"/>
                  <a:gd name="T5" fmla="*/ 17 h 1031"/>
                  <a:gd name="T6" fmla="*/ 636 w 2209"/>
                  <a:gd name="T7" fmla="*/ 33 h 1031"/>
                  <a:gd name="T8" fmla="*/ 707 w 2209"/>
                  <a:gd name="T9" fmla="*/ 173 h 1031"/>
                  <a:gd name="T10" fmla="*/ 671 w 2209"/>
                  <a:gd name="T11" fmla="*/ 240 h 1031"/>
                  <a:gd name="T12" fmla="*/ 671 w 2209"/>
                  <a:gd name="T13" fmla="*/ 283 h 1031"/>
                  <a:gd name="T14" fmla="*/ 683 w 2209"/>
                  <a:gd name="T15" fmla="*/ 310 h 1031"/>
                  <a:gd name="T16" fmla="*/ 667 w 2209"/>
                  <a:gd name="T17" fmla="*/ 341 h 1031"/>
                  <a:gd name="T18" fmla="*/ 680 w 2209"/>
                  <a:gd name="T19" fmla="*/ 404 h 1031"/>
                  <a:gd name="T20" fmla="*/ 698 w 2209"/>
                  <a:gd name="T21" fmla="*/ 428 h 1031"/>
                  <a:gd name="T22" fmla="*/ 694 w 2209"/>
                  <a:gd name="T23" fmla="*/ 451 h 1031"/>
                  <a:gd name="T24" fmla="*/ 667 w 2209"/>
                  <a:gd name="T25" fmla="*/ 459 h 1031"/>
                  <a:gd name="T26" fmla="*/ 633 w 2209"/>
                  <a:gd name="T27" fmla="*/ 373 h 1031"/>
                  <a:gd name="T28" fmla="*/ 598 w 2209"/>
                  <a:gd name="T29" fmla="*/ 345 h 1031"/>
                  <a:gd name="T30" fmla="*/ 605 w 2209"/>
                  <a:gd name="T31" fmla="*/ 307 h 1031"/>
                  <a:gd name="T32" fmla="*/ 649 w 2209"/>
                  <a:gd name="T33" fmla="*/ 298 h 1031"/>
                  <a:gd name="T34" fmla="*/ 644 w 2209"/>
                  <a:gd name="T35" fmla="*/ 264 h 1031"/>
                  <a:gd name="T36" fmla="*/ 636 w 2209"/>
                  <a:gd name="T37" fmla="*/ 240 h 1031"/>
                  <a:gd name="T38" fmla="*/ 571 w 2209"/>
                  <a:gd name="T39" fmla="*/ 287 h 1031"/>
                  <a:gd name="T40" fmla="*/ 571 w 2209"/>
                  <a:gd name="T41" fmla="*/ 334 h 1031"/>
                  <a:gd name="T42" fmla="*/ 528 w 2209"/>
                  <a:gd name="T43" fmla="*/ 338 h 1031"/>
                  <a:gd name="T44" fmla="*/ 466 w 2209"/>
                  <a:gd name="T45" fmla="*/ 318 h 1031"/>
                  <a:gd name="T46" fmla="*/ 411 w 2209"/>
                  <a:gd name="T47" fmla="*/ 291 h 1031"/>
                  <a:gd name="T48" fmla="*/ 348 w 2209"/>
                  <a:gd name="T49" fmla="*/ 278 h 1031"/>
                  <a:gd name="T50" fmla="*/ 267 w 2209"/>
                  <a:gd name="T51" fmla="*/ 240 h 1031"/>
                  <a:gd name="T52" fmla="*/ 205 w 2209"/>
                  <a:gd name="T53" fmla="*/ 201 h 1031"/>
                  <a:gd name="T54" fmla="*/ 151 w 2209"/>
                  <a:gd name="T55" fmla="*/ 154 h 1031"/>
                  <a:gd name="T56" fmla="*/ 109 w 2209"/>
                  <a:gd name="T57" fmla="*/ 99 h 1031"/>
                  <a:gd name="T58" fmla="*/ 66 w 2209"/>
                  <a:gd name="T59" fmla="*/ 87 h 1031"/>
                  <a:gd name="T60" fmla="*/ 27 w 2209"/>
                  <a:gd name="T61" fmla="*/ 267 h 1031"/>
                  <a:gd name="T62" fmla="*/ 58 w 2209"/>
                  <a:gd name="T63" fmla="*/ 327 h 1031"/>
                  <a:gd name="T64" fmla="*/ 58 w 2209"/>
                  <a:gd name="T65" fmla="*/ 478 h 1031"/>
                  <a:gd name="T66" fmla="*/ 46 w 2209"/>
                  <a:gd name="T67" fmla="*/ 534 h 1031"/>
                  <a:gd name="T68" fmla="*/ 73 w 2209"/>
                  <a:gd name="T69" fmla="*/ 671 h 1031"/>
                  <a:gd name="T70" fmla="*/ 127 w 2209"/>
                  <a:gd name="T71" fmla="*/ 722 h 1031"/>
                  <a:gd name="T72" fmla="*/ 42 w 2209"/>
                  <a:gd name="T73" fmla="*/ 733 h 1031"/>
                  <a:gd name="T74" fmla="*/ 42 w 2209"/>
                  <a:gd name="T75" fmla="*/ 803 h 1031"/>
                  <a:gd name="T76" fmla="*/ 89 w 2209"/>
                  <a:gd name="T77" fmla="*/ 827 h 1031"/>
                  <a:gd name="T78" fmla="*/ 58 w 2209"/>
                  <a:gd name="T79" fmla="*/ 902 h 1031"/>
                  <a:gd name="T80" fmla="*/ 7 w 2209"/>
                  <a:gd name="T81" fmla="*/ 910 h 1031"/>
                  <a:gd name="T82" fmla="*/ 0 w 2209"/>
                  <a:gd name="T83" fmla="*/ 964 h 1031"/>
                  <a:gd name="T84" fmla="*/ 42 w 2209"/>
                  <a:gd name="T85" fmla="*/ 1019 h 1031"/>
                  <a:gd name="T86" fmla="*/ 77 w 2209"/>
                  <a:gd name="T87" fmla="*/ 1000 h 1031"/>
                  <a:gd name="T88" fmla="*/ 112 w 2209"/>
                  <a:gd name="T89" fmla="*/ 1031 h 10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209" h="1031">
                    <a:moveTo>
                      <a:pt x="2209" y="401"/>
                    </a:moveTo>
                    <a:lnTo>
                      <a:pt x="667" y="0"/>
                    </a:lnTo>
                    <a:lnTo>
                      <a:pt x="644" y="17"/>
                    </a:lnTo>
                    <a:lnTo>
                      <a:pt x="636" y="33"/>
                    </a:lnTo>
                    <a:lnTo>
                      <a:pt x="707" y="173"/>
                    </a:lnTo>
                    <a:lnTo>
                      <a:pt x="671" y="240"/>
                    </a:lnTo>
                    <a:lnTo>
                      <a:pt x="671" y="283"/>
                    </a:lnTo>
                    <a:lnTo>
                      <a:pt x="683" y="310"/>
                    </a:lnTo>
                    <a:lnTo>
                      <a:pt x="667" y="341"/>
                    </a:lnTo>
                    <a:lnTo>
                      <a:pt x="680" y="404"/>
                    </a:lnTo>
                    <a:lnTo>
                      <a:pt x="698" y="428"/>
                    </a:lnTo>
                    <a:lnTo>
                      <a:pt x="694" y="451"/>
                    </a:lnTo>
                    <a:lnTo>
                      <a:pt x="667" y="459"/>
                    </a:lnTo>
                    <a:lnTo>
                      <a:pt x="633" y="373"/>
                    </a:lnTo>
                    <a:lnTo>
                      <a:pt x="598" y="345"/>
                    </a:lnTo>
                    <a:lnTo>
                      <a:pt x="605" y="307"/>
                    </a:lnTo>
                    <a:lnTo>
                      <a:pt x="649" y="298"/>
                    </a:lnTo>
                    <a:lnTo>
                      <a:pt x="644" y="264"/>
                    </a:lnTo>
                    <a:lnTo>
                      <a:pt x="636" y="240"/>
                    </a:lnTo>
                    <a:lnTo>
                      <a:pt x="571" y="287"/>
                    </a:lnTo>
                    <a:lnTo>
                      <a:pt x="571" y="334"/>
                    </a:lnTo>
                    <a:lnTo>
                      <a:pt x="528" y="338"/>
                    </a:lnTo>
                    <a:lnTo>
                      <a:pt x="466" y="318"/>
                    </a:lnTo>
                    <a:lnTo>
                      <a:pt x="411" y="291"/>
                    </a:lnTo>
                    <a:lnTo>
                      <a:pt x="348" y="278"/>
                    </a:lnTo>
                    <a:lnTo>
                      <a:pt x="267" y="240"/>
                    </a:lnTo>
                    <a:lnTo>
                      <a:pt x="205" y="201"/>
                    </a:lnTo>
                    <a:lnTo>
                      <a:pt x="151" y="154"/>
                    </a:lnTo>
                    <a:lnTo>
                      <a:pt x="109" y="99"/>
                    </a:lnTo>
                    <a:lnTo>
                      <a:pt x="66" y="87"/>
                    </a:lnTo>
                    <a:lnTo>
                      <a:pt x="27" y="267"/>
                    </a:lnTo>
                    <a:lnTo>
                      <a:pt x="58" y="327"/>
                    </a:lnTo>
                    <a:lnTo>
                      <a:pt x="58" y="478"/>
                    </a:lnTo>
                    <a:lnTo>
                      <a:pt x="46" y="534"/>
                    </a:lnTo>
                    <a:lnTo>
                      <a:pt x="73" y="671"/>
                    </a:lnTo>
                    <a:lnTo>
                      <a:pt x="127" y="722"/>
                    </a:lnTo>
                    <a:lnTo>
                      <a:pt x="42" y="733"/>
                    </a:lnTo>
                    <a:lnTo>
                      <a:pt x="42" y="803"/>
                    </a:lnTo>
                    <a:lnTo>
                      <a:pt x="89" y="827"/>
                    </a:lnTo>
                    <a:lnTo>
                      <a:pt x="58" y="902"/>
                    </a:lnTo>
                    <a:lnTo>
                      <a:pt x="7" y="910"/>
                    </a:lnTo>
                    <a:lnTo>
                      <a:pt x="0" y="964"/>
                    </a:lnTo>
                    <a:lnTo>
                      <a:pt x="42" y="1019"/>
                    </a:lnTo>
                    <a:lnTo>
                      <a:pt x="77" y="1000"/>
                    </a:lnTo>
                    <a:lnTo>
                      <a:pt x="112" y="1031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7" name="Freeform 203">
                <a:extLst>
                  <a:ext uri="{FF2B5EF4-FFF2-40B4-BE49-F238E27FC236}">
                    <a16:creationId xmlns:a16="http://schemas.microsoft.com/office/drawing/2014/main" id="{AE808BAC-4248-5B45-D4A5-EC2475B7F4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30" y="452"/>
                <a:ext cx="616" cy="197"/>
              </a:xfrm>
              <a:custGeom>
                <a:avLst/>
                <a:gdLst>
                  <a:gd name="T0" fmla="*/ 0 w 1849"/>
                  <a:gd name="T1" fmla="*/ 0 h 591"/>
                  <a:gd name="T2" fmla="*/ 46 w 1849"/>
                  <a:gd name="T3" fmla="*/ 8 h 591"/>
                  <a:gd name="T4" fmla="*/ 59 w 1849"/>
                  <a:gd name="T5" fmla="*/ 55 h 591"/>
                  <a:gd name="T6" fmla="*/ 136 w 1849"/>
                  <a:gd name="T7" fmla="*/ 63 h 591"/>
                  <a:gd name="T8" fmla="*/ 178 w 1849"/>
                  <a:gd name="T9" fmla="*/ 140 h 591"/>
                  <a:gd name="T10" fmla="*/ 175 w 1849"/>
                  <a:gd name="T11" fmla="*/ 286 h 591"/>
                  <a:gd name="T12" fmla="*/ 164 w 1849"/>
                  <a:gd name="T13" fmla="*/ 301 h 591"/>
                  <a:gd name="T14" fmla="*/ 272 w 1849"/>
                  <a:gd name="T15" fmla="*/ 380 h 591"/>
                  <a:gd name="T16" fmla="*/ 388 w 1849"/>
                  <a:gd name="T17" fmla="*/ 387 h 591"/>
                  <a:gd name="T18" fmla="*/ 428 w 1849"/>
                  <a:gd name="T19" fmla="*/ 353 h 591"/>
                  <a:gd name="T20" fmla="*/ 509 w 1849"/>
                  <a:gd name="T21" fmla="*/ 380 h 591"/>
                  <a:gd name="T22" fmla="*/ 524 w 1849"/>
                  <a:gd name="T23" fmla="*/ 376 h 591"/>
                  <a:gd name="T24" fmla="*/ 626 w 1849"/>
                  <a:gd name="T25" fmla="*/ 418 h 591"/>
                  <a:gd name="T26" fmla="*/ 656 w 1849"/>
                  <a:gd name="T27" fmla="*/ 442 h 591"/>
                  <a:gd name="T28" fmla="*/ 745 w 1849"/>
                  <a:gd name="T29" fmla="*/ 447 h 591"/>
                  <a:gd name="T30" fmla="*/ 769 w 1849"/>
                  <a:gd name="T31" fmla="*/ 434 h 591"/>
                  <a:gd name="T32" fmla="*/ 812 w 1849"/>
                  <a:gd name="T33" fmla="*/ 462 h 591"/>
                  <a:gd name="T34" fmla="*/ 897 w 1849"/>
                  <a:gd name="T35" fmla="*/ 474 h 591"/>
                  <a:gd name="T36" fmla="*/ 1002 w 1849"/>
                  <a:gd name="T37" fmla="*/ 438 h 591"/>
                  <a:gd name="T38" fmla="*/ 1010 w 1849"/>
                  <a:gd name="T39" fmla="*/ 462 h 591"/>
                  <a:gd name="T40" fmla="*/ 1301 w 1849"/>
                  <a:gd name="T41" fmla="*/ 458 h 591"/>
                  <a:gd name="T42" fmla="*/ 1849 w 1849"/>
                  <a:gd name="T43" fmla="*/ 591 h 5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849" h="591">
                    <a:moveTo>
                      <a:pt x="0" y="0"/>
                    </a:moveTo>
                    <a:lnTo>
                      <a:pt x="46" y="8"/>
                    </a:lnTo>
                    <a:lnTo>
                      <a:pt x="59" y="55"/>
                    </a:lnTo>
                    <a:lnTo>
                      <a:pt x="136" y="63"/>
                    </a:lnTo>
                    <a:lnTo>
                      <a:pt x="178" y="140"/>
                    </a:lnTo>
                    <a:lnTo>
                      <a:pt x="175" y="286"/>
                    </a:lnTo>
                    <a:lnTo>
                      <a:pt x="164" y="301"/>
                    </a:lnTo>
                    <a:lnTo>
                      <a:pt x="272" y="380"/>
                    </a:lnTo>
                    <a:lnTo>
                      <a:pt x="388" y="387"/>
                    </a:lnTo>
                    <a:lnTo>
                      <a:pt x="428" y="353"/>
                    </a:lnTo>
                    <a:lnTo>
                      <a:pt x="509" y="380"/>
                    </a:lnTo>
                    <a:lnTo>
                      <a:pt x="524" y="376"/>
                    </a:lnTo>
                    <a:lnTo>
                      <a:pt x="626" y="418"/>
                    </a:lnTo>
                    <a:lnTo>
                      <a:pt x="656" y="442"/>
                    </a:lnTo>
                    <a:lnTo>
                      <a:pt x="745" y="447"/>
                    </a:lnTo>
                    <a:lnTo>
                      <a:pt x="769" y="434"/>
                    </a:lnTo>
                    <a:lnTo>
                      <a:pt x="812" y="462"/>
                    </a:lnTo>
                    <a:lnTo>
                      <a:pt x="897" y="474"/>
                    </a:lnTo>
                    <a:lnTo>
                      <a:pt x="1002" y="438"/>
                    </a:lnTo>
                    <a:lnTo>
                      <a:pt x="1010" y="462"/>
                    </a:lnTo>
                    <a:lnTo>
                      <a:pt x="1301" y="458"/>
                    </a:lnTo>
                    <a:lnTo>
                      <a:pt x="1849" y="591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sp>
            <p:nvSpPr>
              <p:cNvPr id="338" name="Freeform 204">
                <a:extLst>
                  <a:ext uri="{FF2B5EF4-FFF2-40B4-BE49-F238E27FC236}">
                    <a16:creationId xmlns:a16="http://schemas.microsoft.com/office/drawing/2014/main" id="{5FFD2410-769A-5B57-ECF1-B379049359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088" y="260"/>
                <a:ext cx="382" cy="703"/>
              </a:xfrm>
              <a:custGeom>
                <a:avLst/>
                <a:gdLst>
                  <a:gd name="T0" fmla="*/ 1145 w 1145"/>
                  <a:gd name="T1" fmla="*/ 2108 h 2108"/>
                  <a:gd name="T2" fmla="*/ 1100 w 1145"/>
                  <a:gd name="T3" fmla="*/ 2071 h 2108"/>
                  <a:gd name="T4" fmla="*/ 1091 w 1145"/>
                  <a:gd name="T5" fmla="*/ 2010 h 2108"/>
                  <a:gd name="T6" fmla="*/ 1064 w 1145"/>
                  <a:gd name="T7" fmla="*/ 1986 h 2108"/>
                  <a:gd name="T8" fmla="*/ 1009 w 1145"/>
                  <a:gd name="T9" fmla="*/ 1997 h 2108"/>
                  <a:gd name="T10" fmla="*/ 1002 w 1145"/>
                  <a:gd name="T11" fmla="*/ 2057 h 2108"/>
                  <a:gd name="T12" fmla="*/ 948 w 1145"/>
                  <a:gd name="T13" fmla="*/ 2060 h 2108"/>
                  <a:gd name="T14" fmla="*/ 882 w 1145"/>
                  <a:gd name="T15" fmla="*/ 2033 h 2108"/>
                  <a:gd name="T16" fmla="*/ 801 w 1145"/>
                  <a:gd name="T17" fmla="*/ 2033 h 2108"/>
                  <a:gd name="T18" fmla="*/ 757 w 1145"/>
                  <a:gd name="T19" fmla="*/ 2053 h 2108"/>
                  <a:gd name="T20" fmla="*/ 696 w 1145"/>
                  <a:gd name="T21" fmla="*/ 2021 h 2108"/>
                  <a:gd name="T22" fmla="*/ 645 w 1145"/>
                  <a:gd name="T23" fmla="*/ 2021 h 2108"/>
                  <a:gd name="T24" fmla="*/ 598 w 1145"/>
                  <a:gd name="T25" fmla="*/ 2060 h 2108"/>
                  <a:gd name="T26" fmla="*/ 578 w 1145"/>
                  <a:gd name="T27" fmla="*/ 2048 h 2108"/>
                  <a:gd name="T28" fmla="*/ 563 w 1145"/>
                  <a:gd name="T29" fmla="*/ 1981 h 2108"/>
                  <a:gd name="T30" fmla="*/ 575 w 1145"/>
                  <a:gd name="T31" fmla="*/ 1916 h 2108"/>
                  <a:gd name="T32" fmla="*/ 540 w 1145"/>
                  <a:gd name="T33" fmla="*/ 1872 h 2108"/>
                  <a:gd name="T34" fmla="*/ 466 w 1145"/>
                  <a:gd name="T35" fmla="*/ 1810 h 2108"/>
                  <a:gd name="T36" fmla="*/ 412 w 1145"/>
                  <a:gd name="T37" fmla="*/ 1571 h 2108"/>
                  <a:gd name="T38" fmla="*/ 415 w 1145"/>
                  <a:gd name="T39" fmla="*/ 1472 h 2108"/>
                  <a:gd name="T40" fmla="*/ 388 w 1145"/>
                  <a:gd name="T41" fmla="*/ 1461 h 2108"/>
                  <a:gd name="T42" fmla="*/ 377 w 1145"/>
                  <a:gd name="T43" fmla="*/ 1481 h 2108"/>
                  <a:gd name="T44" fmla="*/ 284 w 1145"/>
                  <a:gd name="T45" fmla="*/ 1539 h 2108"/>
                  <a:gd name="T46" fmla="*/ 268 w 1145"/>
                  <a:gd name="T47" fmla="*/ 1539 h 2108"/>
                  <a:gd name="T48" fmla="*/ 221 w 1145"/>
                  <a:gd name="T49" fmla="*/ 1476 h 2108"/>
                  <a:gd name="T50" fmla="*/ 221 w 1145"/>
                  <a:gd name="T51" fmla="*/ 1429 h 2108"/>
                  <a:gd name="T52" fmla="*/ 353 w 1145"/>
                  <a:gd name="T53" fmla="*/ 1097 h 2108"/>
                  <a:gd name="T54" fmla="*/ 346 w 1145"/>
                  <a:gd name="T55" fmla="*/ 1054 h 2108"/>
                  <a:gd name="T56" fmla="*/ 279 w 1145"/>
                  <a:gd name="T57" fmla="*/ 1034 h 2108"/>
                  <a:gd name="T58" fmla="*/ 272 w 1145"/>
                  <a:gd name="T59" fmla="*/ 1014 h 2108"/>
                  <a:gd name="T60" fmla="*/ 203 w 1145"/>
                  <a:gd name="T61" fmla="*/ 944 h 2108"/>
                  <a:gd name="T62" fmla="*/ 136 w 1145"/>
                  <a:gd name="T63" fmla="*/ 749 h 2108"/>
                  <a:gd name="T64" fmla="*/ 74 w 1145"/>
                  <a:gd name="T65" fmla="*/ 721 h 2108"/>
                  <a:gd name="T66" fmla="*/ 38 w 1145"/>
                  <a:gd name="T67" fmla="*/ 635 h 2108"/>
                  <a:gd name="T68" fmla="*/ 62 w 1145"/>
                  <a:gd name="T69" fmla="*/ 548 h 2108"/>
                  <a:gd name="T70" fmla="*/ 0 w 1145"/>
                  <a:gd name="T71" fmla="*/ 404 h 2108"/>
                  <a:gd name="T72" fmla="*/ 85 w 1145"/>
                  <a:gd name="T73" fmla="*/ 0 h 2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145" h="2108">
                    <a:moveTo>
                      <a:pt x="1145" y="2108"/>
                    </a:moveTo>
                    <a:lnTo>
                      <a:pt x="1100" y="2071"/>
                    </a:lnTo>
                    <a:lnTo>
                      <a:pt x="1091" y="2010"/>
                    </a:lnTo>
                    <a:lnTo>
                      <a:pt x="1064" y="1986"/>
                    </a:lnTo>
                    <a:lnTo>
                      <a:pt x="1009" y="1997"/>
                    </a:lnTo>
                    <a:lnTo>
                      <a:pt x="1002" y="2057"/>
                    </a:lnTo>
                    <a:lnTo>
                      <a:pt x="948" y="2060"/>
                    </a:lnTo>
                    <a:lnTo>
                      <a:pt x="882" y="2033"/>
                    </a:lnTo>
                    <a:lnTo>
                      <a:pt x="801" y="2033"/>
                    </a:lnTo>
                    <a:lnTo>
                      <a:pt x="757" y="2053"/>
                    </a:lnTo>
                    <a:lnTo>
                      <a:pt x="696" y="2021"/>
                    </a:lnTo>
                    <a:lnTo>
                      <a:pt x="645" y="2021"/>
                    </a:lnTo>
                    <a:lnTo>
                      <a:pt x="598" y="2060"/>
                    </a:lnTo>
                    <a:lnTo>
                      <a:pt x="578" y="2048"/>
                    </a:lnTo>
                    <a:lnTo>
                      <a:pt x="563" y="1981"/>
                    </a:lnTo>
                    <a:lnTo>
                      <a:pt x="575" y="1916"/>
                    </a:lnTo>
                    <a:lnTo>
                      <a:pt x="540" y="1872"/>
                    </a:lnTo>
                    <a:lnTo>
                      <a:pt x="466" y="1810"/>
                    </a:lnTo>
                    <a:lnTo>
                      <a:pt x="412" y="1571"/>
                    </a:lnTo>
                    <a:lnTo>
                      <a:pt x="415" y="1472"/>
                    </a:lnTo>
                    <a:lnTo>
                      <a:pt x="388" y="1461"/>
                    </a:lnTo>
                    <a:lnTo>
                      <a:pt x="377" y="1481"/>
                    </a:lnTo>
                    <a:lnTo>
                      <a:pt x="284" y="1539"/>
                    </a:lnTo>
                    <a:lnTo>
                      <a:pt x="268" y="1539"/>
                    </a:lnTo>
                    <a:lnTo>
                      <a:pt x="221" y="1476"/>
                    </a:lnTo>
                    <a:lnTo>
                      <a:pt x="221" y="1429"/>
                    </a:lnTo>
                    <a:lnTo>
                      <a:pt x="353" y="1097"/>
                    </a:lnTo>
                    <a:lnTo>
                      <a:pt x="346" y="1054"/>
                    </a:lnTo>
                    <a:lnTo>
                      <a:pt x="279" y="1034"/>
                    </a:lnTo>
                    <a:lnTo>
                      <a:pt x="272" y="1014"/>
                    </a:lnTo>
                    <a:lnTo>
                      <a:pt x="203" y="944"/>
                    </a:lnTo>
                    <a:lnTo>
                      <a:pt x="136" y="749"/>
                    </a:lnTo>
                    <a:lnTo>
                      <a:pt x="74" y="721"/>
                    </a:lnTo>
                    <a:lnTo>
                      <a:pt x="38" y="635"/>
                    </a:lnTo>
                    <a:lnTo>
                      <a:pt x="62" y="548"/>
                    </a:lnTo>
                    <a:lnTo>
                      <a:pt x="0" y="404"/>
                    </a:lnTo>
                    <a:lnTo>
                      <a:pt x="85" y="0"/>
                    </a:lnTo>
                  </a:path>
                </a:pathLst>
              </a:custGeom>
              <a:noFill/>
              <a:ln w="3175">
                <a:solidFill>
                  <a:srgbClr val="999999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</p:grpSp>
        <p:sp>
          <p:nvSpPr>
            <p:cNvPr id="7" name="Freeform 206">
              <a:extLst>
                <a:ext uri="{FF2B5EF4-FFF2-40B4-BE49-F238E27FC236}">
                  <a16:creationId xmlns:a16="http://schemas.microsoft.com/office/drawing/2014/main" id="{F53FC546-252A-26FF-D847-35B6AB15236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6" y="242"/>
              <a:ext cx="83" cy="407"/>
            </a:xfrm>
            <a:custGeom>
              <a:avLst/>
              <a:gdLst>
                <a:gd name="T0" fmla="*/ 248 w 248"/>
                <a:gd name="T1" fmla="*/ 0 h 1221"/>
                <a:gd name="T2" fmla="*/ 244 w 248"/>
                <a:gd name="T3" fmla="*/ 0 h 1221"/>
                <a:gd name="T4" fmla="*/ 3 w 248"/>
                <a:gd name="T5" fmla="*/ 1037 h 1221"/>
                <a:gd name="T6" fmla="*/ 0 w 248"/>
                <a:gd name="T7" fmla="*/ 1221 h 1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8" h="1221">
                  <a:moveTo>
                    <a:pt x="248" y="0"/>
                  </a:moveTo>
                  <a:lnTo>
                    <a:pt x="244" y="0"/>
                  </a:lnTo>
                  <a:lnTo>
                    <a:pt x="3" y="1037"/>
                  </a:lnTo>
                  <a:lnTo>
                    <a:pt x="0" y="1221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8" name="Line 207">
              <a:extLst>
                <a:ext uri="{FF2B5EF4-FFF2-40B4-BE49-F238E27FC236}">
                  <a16:creationId xmlns:a16="http://schemas.microsoft.com/office/drawing/2014/main" id="{11138CF1-E7AB-37F9-07B2-2C94AF35D39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029" y="242"/>
              <a:ext cx="88" cy="18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9" name="Freeform 208">
              <a:extLst>
                <a:ext uri="{FF2B5EF4-FFF2-40B4-BE49-F238E27FC236}">
                  <a16:creationId xmlns:a16="http://schemas.microsoft.com/office/drawing/2014/main" id="{B36DD046-3EF9-D3C6-1FBA-E54BCC00BC3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17" y="260"/>
              <a:ext cx="1094" cy="167"/>
            </a:xfrm>
            <a:custGeom>
              <a:avLst/>
              <a:gdLst>
                <a:gd name="T0" fmla="*/ 3283 w 3283"/>
                <a:gd name="T1" fmla="*/ 501 h 501"/>
                <a:gd name="T2" fmla="*/ 964 w 3283"/>
                <a:gd name="T3" fmla="*/ 196 h 501"/>
                <a:gd name="T4" fmla="*/ 0 w 3283"/>
                <a:gd name="T5" fmla="*/ 0 h 5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83" h="501">
                  <a:moveTo>
                    <a:pt x="3283" y="501"/>
                  </a:moveTo>
                  <a:lnTo>
                    <a:pt x="964" y="196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0" name="Freeform 209">
              <a:extLst>
                <a:ext uri="{FF2B5EF4-FFF2-40B4-BE49-F238E27FC236}">
                  <a16:creationId xmlns:a16="http://schemas.microsoft.com/office/drawing/2014/main" id="{882593BC-29FF-05A6-E56A-B8D244A6357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70" y="895"/>
              <a:ext cx="694" cy="86"/>
            </a:xfrm>
            <a:custGeom>
              <a:avLst/>
              <a:gdLst>
                <a:gd name="T0" fmla="*/ 2083 w 2083"/>
                <a:gd name="T1" fmla="*/ 259 h 259"/>
                <a:gd name="T2" fmla="*/ 1252 w 2083"/>
                <a:gd name="T3" fmla="*/ 173 h 259"/>
                <a:gd name="T4" fmla="*/ 32 w 2083"/>
                <a:gd name="T5" fmla="*/ 0 h 259"/>
                <a:gd name="T6" fmla="*/ 0 w 2083"/>
                <a:gd name="T7" fmla="*/ 205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83" h="259">
                  <a:moveTo>
                    <a:pt x="2083" y="259"/>
                  </a:moveTo>
                  <a:lnTo>
                    <a:pt x="1252" y="173"/>
                  </a:lnTo>
                  <a:lnTo>
                    <a:pt x="32" y="0"/>
                  </a:lnTo>
                  <a:lnTo>
                    <a:pt x="0" y="205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1" name="Freeform 210">
              <a:extLst>
                <a:ext uri="{FF2B5EF4-FFF2-40B4-BE49-F238E27FC236}">
                  <a16:creationId xmlns:a16="http://schemas.microsoft.com/office/drawing/2014/main" id="{1A4DB114-E082-2FA3-8770-66E5FC3EA029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2" y="649"/>
              <a:ext cx="162" cy="541"/>
            </a:xfrm>
            <a:custGeom>
              <a:avLst/>
              <a:gdLst>
                <a:gd name="T0" fmla="*/ 402 w 487"/>
                <a:gd name="T1" fmla="*/ 0 h 1622"/>
                <a:gd name="T2" fmla="*/ 403 w 487"/>
                <a:gd name="T3" fmla="*/ 4 h 1622"/>
                <a:gd name="T4" fmla="*/ 405 w 487"/>
                <a:gd name="T5" fmla="*/ 4 h 1622"/>
                <a:gd name="T6" fmla="*/ 425 w 487"/>
                <a:gd name="T7" fmla="*/ 87 h 1622"/>
                <a:gd name="T8" fmla="*/ 487 w 487"/>
                <a:gd name="T9" fmla="*/ 134 h 1622"/>
                <a:gd name="T10" fmla="*/ 483 w 487"/>
                <a:gd name="T11" fmla="*/ 208 h 1622"/>
                <a:gd name="T12" fmla="*/ 414 w 487"/>
                <a:gd name="T13" fmla="*/ 286 h 1622"/>
                <a:gd name="T14" fmla="*/ 336 w 487"/>
                <a:gd name="T15" fmla="*/ 399 h 1622"/>
                <a:gd name="T16" fmla="*/ 320 w 487"/>
                <a:gd name="T17" fmla="*/ 412 h 1622"/>
                <a:gd name="T18" fmla="*/ 313 w 487"/>
                <a:gd name="T19" fmla="*/ 475 h 1622"/>
                <a:gd name="T20" fmla="*/ 289 w 487"/>
                <a:gd name="T21" fmla="*/ 493 h 1622"/>
                <a:gd name="T22" fmla="*/ 255 w 487"/>
                <a:gd name="T23" fmla="*/ 502 h 1622"/>
                <a:gd name="T24" fmla="*/ 169 w 487"/>
                <a:gd name="T25" fmla="*/ 607 h 1622"/>
                <a:gd name="T26" fmla="*/ 164 w 487"/>
                <a:gd name="T27" fmla="*/ 666 h 1622"/>
                <a:gd name="T28" fmla="*/ 153 w 487"/>
                <a:gd name="T29" fmla="*/ 686 h 1622"/>
                <a:gd name="T30" fmla="*/ 169 w 487"/>
                <a:gd name="T31" fmla="*/ 709 h 1622"/>
                <a:gd name="T32" fmla="*/ 215 w 487"/>
                <a:gd name="T33" fmla="*/ 705 h 1622"/>
                <a:gd name="T34" fmla="*/ 242 w 487"/>
                <a:gd name="T35" fmla="*/ 749 h 1622"/>
                <a:gd name="T36" fmla="*/ 169 w 487"/>
                <a:gd name="T37" fmla="*/ 940 h 1622"/>
                <a:gd name="T38" fmla="*/ 1 w 487"/>
                <a:gd name="T39" fmla="*/ 1622 h 1622"/>
                <a:gd name="T40" fmla="*/ 0 w 487"/>
                <a:gd name="T41" fmla="*/ 1621 h 1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87" h="1622">
                  <a:moveTo>
                    <a:pt x="402" y="0"/>
                  </a:moveTo>
                  <a:lnTo>
                    <a:pt x="403" y="4"/>
                  </a:lnTo>
                  <a:lnTo>
                    <a:pt x="405" y="4"/>
                  </a:lnTo>
                  <a:lnTo>
                    <a:pt x="425" y="87"/>
                  </a:lnTo>
                  <a:lnTo>
                    <a:pt x="487" y="134"/>
                  </a:lnTo>
                  <a:lnTo>
                    <a:pt x="483" y="208"/>
                  </a:lnTo>
                  <a:lnTo>
                    <a:pt x="414" y="286"/>
                  </a:lnTo>
                  <a:lnTo>
                    <a:pt x="336" y="399"/>
                  </a:lnTo>
                  <a:lnTo>
                    <a:pt x="320" y="412"/>
                  </a:lnTo>
                  <a:lnTo>
                    <a:pt x="313" y="475"/>
                  </a:lnTo>
                  <a:lnTo>
                    <a:pt x="289" y="493"/>
                  </a:lnTo>
                  <a:lnTo>
                    <a:pt x="255" y="502"/>
                  </a:lnTo>
                  <a:lnTo>
                    <a:pt x="169" y="607"/>
                  </a:lnTo>
                  <a:lnTo>
                    <a:pt x="164" y="666"/>
                  </a:lnTo>
                  <a:lnTo>
                    <a:pt x="153" y="686"/>
                  </a:lnTo>
                  <a:lnTo>
                    <a:pt x="169" y="709"/>
                  </a:lnTo>
                  <a:lnTo>
                    <a:pt x="215" y="705"/>
                  </a:lnTo>
                  <a:lnTo>
                    <a:pt x="242" y="749"/>
                  </a:lnTo>
                  <a:lnTo>
                    <a:pt x="169" y="940"/>
                  </a:lnTo>
                  <a:lnTo>
                    <a:pt x="1" y="1622"/>
                  </a:lnTo>
                  <a:lnTo>
                    <a:pt x="0" y="1621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" name="Line 211">
              <a:extLst>
                <a:ext uri="{FF2B5EF4-FFF2-40B4-BE49-F238E27FC236}">
                  <a16:creationId xmlns:a16="http://schemas.microsoft.com/office/drawing/2014/main" id="{1BED17C6-8937-19DD-CF3E-E79192BF44CE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11" y="1279"/>
              <a:ext cx="10" cy="67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" name="Line 212">
              <a:extLst>
                <a:ext uri="{FF2B5EF4-FFF2-40B4-BE49-F238E27FC236}">
                  <a16:creationId xmlns:a16="http://schemas.microsoft.com/office/drawing/2014/main" id="{018F97DE-3932-D2B6-3ED4-9E57C60EF7E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2411" y="1310"/>
              <a:ext cx="5" cy="36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4" name="Line 213">
              <a:extLst>
                <a:ext uri="{FF2B5EF4-FFF2-40B4-BE49-F238E27FC236}">
                  <a16:creationId xmlns:a16="http://schemas.microsoft.com/office/drawing/2014/main" id="{2881C477-287C-9422-BE02-D0FB43FEA58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16" y="1279"/>
              <a:ext cx="5" cy="31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5" name="Line 214">
              <a:extLst>
                <a:ext uri="{FF2B5EF4-FFF2-40B4-BE49-F238E27FC236}">
                  <a16:creationId xmlns:a16="http://schemas.microsoft.com/office/drawing/2014/main" id="{4BB0773D-85E0-3414-CE6D-AA5634F7003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21" y="963"/>
              <a:ext cx="49" cy="316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6" name="Line 215">
              <a:extLst>
                <a:ext uri="{FF2B5EF4-FFF2-40B4-BE49-F238E27FC236}">
                  <a16:creationId xmlns:a16="http://schemas.microsoft.com/office/drawing/2014/main" id="{38D04B69-FB12-8671-9620-0C8B6545B7B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113" y="1258"/>
              <a:ext cx="303" cy="52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7" name="Line 216">
              <a:extLst>
                <a:ext uri="{FF2B5EF4-FFF2-40B4-BE49-F238E27FC236}">
                  <a16:creationId xmlns:a16="http://schemas.microsoft.com/office/drawing/2014/main" id="{38BCA3E9-FD46-F68D-DFDC-81993B33EE2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812" y="1192"/>
              <a:ext cx="0" cy="1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8" name="Freeform 217">
              <a:extLst>
                <a:ext uri="{FF2B5EF4-FFF2-40B4-BE49-F238E27FC236}">
                  <a16:creationId xmlns:a16="http://schemas.microsoft.com/office/drawing/2014/main" id="{5F65735F-E06B-C95F-03EA-4DDF680DAD31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1" y="1190"/>
              <a:ext cx="1" cy="2"/>
            </a:xfrm>
            <a:custGeom>
              <a:avLst/>
              <a:gdLst>
                <a:gd name="T0" fmla="*/ 2 w 2"/>
                <a:gd name="T1" fmla="*/ 8 h 8"/>
                <a:gd name="T2" fmla="*/ 0 w 2"/>
                <a:gd name="T3" fmla="*/ 7 h 8"/>
                <a:gd name="T4" fmla="*/ 2 w 2"/>
                <a:gd name="T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8">
                  <a:moveTo>
                    <a:pt x="2" y="8"/>
                  </a:moveTo>
                  <a:lnTo>
                    <a:pt x="0" y="7"/>
                  </a:lnTo>
                  <a:lnTo>
                    <a:pt x="2" y="0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9" name="Freeform 218">
              <a:extLst>
                <a:ext uri="{FF2B5EF4-FFF2-40B4-BE49-F238E27FC236}">
                  <a16:creationId xmlns:a16="http://schemas.microsoft.com/office/drawing/2014/main" id="{17647632-3236-5F6A-653B-0576FE73E3CB}"/>
                </a:ext>
              </a:extLst>
            </p:cNvPr>
            <p:cNvSpPr>
              <a:spLocks/>
            </p:cNvSpPr>
            <p:nvPr/>
          </p:nvSpPr>
          <p:spPr bwMode="auto">
            <a:xfrm>
              <a:off x="1811" y="1192"/>
              <a:ext cx="1" cy="1"/>
            </a:xfrm>
            <a:custGeom>
              <a:avLst/>
              <a:gdLst>
                <a:gd name="T0" fmla="*/ 3 w 3"/>
                <a:gd name="T1" fmla="*/ 2 h 2"/>
                <a:gd name="T2" fmla="*/ 0 w 3"/>
                <a:gd name="T3" fmla="*/ 0 h 2"/>
                <a:gd name="T4" fmla="*/ 2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2"/>
                  </a:moveTo>
                  <a:lnTo>
                    <a:pt x="0" y="0"/>
                  </a:lnTo>
                  <a:lnTo>
                    <a:pt x="2" y="0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" name="Line 219">
              <a:extLst>
                <a:ext uri="{FF2B5EF4-FFF2-40B4-BE49-F238E27FC236}">
                  <a16:creationId xmlns:a16="http://schemas.microsoft.com/office/drawing/2014/main" id="{B0175F18-BF5C-345F-06DD-EAE9402E27C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515" y="1123"/>
              <a:ext cx="297" cy="67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" name="Freeform 220">
              <a:extLst>
                <a:ext uri="{FF2B5EF4-FFF2-40B4-BE49-F238E27FC236}">
                  <a16:creationId xmlns:a16="http://schemas.microsoft.com/office/drawing/2014/main" id="{9E06B34E-82AF-8B60-0885-07F08FACC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80" y="1258"/>
              <a:ext cx="133" cy="684"/>
            </a:xfrm>
            <a:custGeom>
              <a:avLst/>
              <a:gdLst>
                <a:gd name="T0" fmla="*/ 10 w 400"/>
                <a:gd name="T1" fmla="*/ 2054 h 2054"/>
                <a:gd name="T2" fmla="*/ 0 w 400"/>
                <a:gd name="T3" fmla="*/ 2052 h 2054"/>
                <a:gd name="T4" fmla="*/ 400 w 400"/>
                <a:gd name="T5" fmla="*/ 0 h 20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0" h="2054">
                  <a:moveTo>
                    <a:pt x="10" y="2054"/>
                  </a:moveTo>
                  <a:lnTo>
                    <a:pt x="0" y="2052"/>
                  </a:lnTo>
                  <a:lnTo>
                    <a:pt x="400" y="0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2" name="Freeform 221">
              <a:extLst>
                <a:ext uri="{FF2B5EF4-FFF2-40B4-BE49-F238E27FC236}">
                  <a16:creationId xmlns:a16="http://schemas.microsoft.com/office/drawing/2014/main" id="{89402243-EA39-13EA-C5D9-3D4B3CEFE6B5}"/>
                </a:ext>
              </a:extLst>
            </p:cNvPr>
            <p:cNvSpPr>
              <a:spLocks/>
            </p:cNvSpPr>
            <p:nvPr/>
          </p:nvSpPr>
          <p:spPr bwMode="auto">
            <a:xfrm>
              <a:off x="1862" y="1942"/>
              <a:ext cx="121" cy="263"/>
            </a:xfrm>
            <a:custGeom>
              <a:avLst/>
              <a:gdLst>
                <a:gd name="T0" fmla="*/ 0 w 363"/>
                <a:gd name="T1" fmla="*/ 789 h 789"/>
                <a:gd name="T2" fmla="*/ 31 w 363"/>
                <a:gd name="T3" fmla="*/ 751 h 789"/>
                <a:gd name="T4" fmla="*/ 42 w 363"/>
                <a:gd name="T5" fmla="*/ 511 h 789"/>
                <a:gd name="T6" fmla="*/ 47 w 363"/>
                <a:gd name="T7" fmla="*/ 480 h 789"/>
                <a:gd name="T8" fmla="*/ 47 w 363"/>
                <a:gd name="T9" fmla="*/ 347 h 789"/>
                <a:gd name="T10" fmla="*/ 101 w 363"/>
                <a:gd name="T11" fmla="*/ 316 h 789"/>
                <a:gd name="T12" fmla="*/ 116 w 363"/>
                <a:gd name="T13" fmla="*/ 316 h 789"/>
                <a:gd name="T14" fmla="*/ 136 w 363"/>
                <a:gd name="T15" fmla="*/ 339 h 789"/>
                <a:gd name="T16" fmla="*/ 186 w 363"/>
                <a:gd name="T17" fmla="*/ 347 h 789"/>
                <a:gd name="T18" fmla="*/ 210 w 363"/>
                <a:gd name="T19" fmla="*/ 397 h 789"/>
                <a:gd name="T20" fmla="*/ 255 w 363"/>
                <a:gd name="T21" fmla="*/ 397 h 789"/>
                <a:gd name="T22" fmla="*/ 299 w 363"/>
                <a:gd name="T23" fmla="*/ 339 h 789"/>
                <a:gd name="T24" fmla="*/ 363 w 363"/>
                <a:gd name="T25" fmla="*/ 0 h 7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3" h="789">
                  <a:moveTo>
                    <a:pt x="0" y="789"/>
                  </a:moveTo>
                  <a:lnTo>
                    <a:pt x="31" y="751"/>
                  </a:lnTo>
                  <a:lnTo>
                    <a:pt x="42" y="511"/>
                  </a:lnTo>
                  <a:lnTo>
                    <a:pt x="47" y="480"/>
                  </a:lnTo>
                  <a:lnTo>
                    <a:pt x="47" y="347"/>
                  </a:lnTo>
                  <a:lnTo>
                    <a:pt x="101" y="316"/>
                  </a:lnTo>
                  <a:lnTo>
                    <a:pt x="116" y="316"/>
                  </a:lnTo>
                  <a:lnTo>
                    <a:pt x="136" y="339"/>
                  </a:lnTo>
                  <a:lnTo>
                    <a:pt x="186" y="347"/>
                  </a:lnTo>
                  <a:lnTo>
                    <a:pt x="210" y="397"/>
                  </a:lnTo>
                  <a:lnTo>
                    <a:pt x="255" y="397"/>
                  </a:lnTo>
                  <a:lnTo>
                    <a:pt x="299" y="339"/>
                  </a:lnTo>
                  <a:lnTo>
                    <a:pt x="363" y="0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3" name="Freeform 222">
              <a:extLst>
                <a:ext uri="{FF2B5EF4-FFF2-40B4-BE49-F238E27FC236}">
                  <a16:creationId xmlns:a16="http://schemas.microsoft.com/office/drawing/2014/main" id="{29C12F1F-9A32-82CC-1EFD-CE2B683D43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411" y="1123"/>
              <a:ext cx="451" cy="1082"/>
            </a:xfrm>
            <a:custGeom>
              <a:avLst/>
              <a:gdLst>
                <a:gd name="T0" fmla="*/ 310 w 1352"/>
                <a:gd name="T1" fmla="*/ 0 h 3247"/>
                <a:gd name="T2" fmla="*/ 0 w 1352"/>
                <a:gd name="T3" fmla="*/ 1211 h 3247"/>
                <a:gd name="T4" fmla="*/ 1305 w 1352"/>
                <a:gd name="T5" fmla="*/ 3189 h 3247"/>
                <a:gd name="T6" fmla="*/ 1352 w 1352"/>
                <a:gd name="T7" fmla="*/ 3247 h 3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52" h="3247">
                  <a:moveTo>
                    <a:pt x="310" y="0"/>
                  </a:moveTo>
                  <a:lnTo>
                    <a:pt x="0" y="1211"/>
                  </a:lnTo>
                  <a:lnTo>
                    <a:pt x="1305" y="3189"/>
                  </a:lnTo>
                  <a:lnTo>
                    <a:pt x="1352" y="3247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4" name="Freeform 223">
              <a:extLst>
                <a:ext uri="{FF2B5EF4-FFF2-40B4-BE49-F238E27FC236}">
                  <a16:creationId xmlns:a16="http://schemas.microsoft.com/office/drawing/2014/main" id="{8C615261-4642-7306-70CC-62CC726DAD47}"/>
                </a:ext>
              </a:extLst>
            </p:cNvPr>
            <p:cNvSpPr>
              <a:spLocks/>
            </p:cNvSpPr>
            <p:nvPr/>
          </p:nvSpPr>
          <p:spPr bwMode="auto">
            <a:xfrm>
              <a:off x="1803" y="2205"/>
              <a:ext cx="93" cy="310"/>
            </a:xfrm>
            <a:custGeom>
              <a:avLst/>
              <a:gdLst>
                <a:gd name="T0" fmla="*/ 40 w 277"/>
                <a:gd name="T1" fmla="*/ 929 h 929"/>
                <a:gd name="T2" fmla="*/ 67 w 277"/>
                <a:gd name="T3" fmla="*/ 885 h 929"/>
                <a:gd name="T4" fmla="*/ 78 w 277"/>
                <a:gd name="T5" fmla="*/ 839 h 929"/>
                <a:gd name="T6" fmla="*/ 9 w 277"/>
                <a:gd name="T7" fmla="*/ 826 h 929"/>
                <a:gd name="T8" fmla="*/ 0 w 277"/>
                <a:gd name="T9" fmla="*/ 811 h 929"/>
                <a:gd name="T10" fmla="*/ 9 w 277"/>
                <a:gd name="T11" fmla="*/ 776 h 929"/>
                <a:gd name="T12" fmla="*/ 9 w 277"/>
                <a:gd name="T13" fmla="*/ 666 h 929"/>
                <a:gd name="T14" fmla="*/ 51 w 277"/>
                <a:gd name="T15" fmla="*/ 654 h 929"/>
                <a:gd name="T16" fmla="*/ 105 w 277"/>
                <a:gd name="T17" fmla="*/ 603 h 929"/>
                <a:gd name="T18" fmla="*/ 114 w 277"/>
                <a:gd name="T19" fmla="*/ 509 h 929"/>
                <a:gd name="T20" fmla="*/ 141 w 277"/>
                <a:gd name="T21" fmla="*/ 438 h 929"/>
                <a:gd name="T22" fmla="*/ 179 w 277"/>
                <a:gd name="T23" fmla="*/ 400 h 929"/>
                <a:gd name="T24" fmla="*/ 241 w 277"/>
                <a:gd name="T25" fmla="*/ 368 h 929"/>
                <a:gd name="T26" fmla="*/ 272 w 277"/>
                <a:gd name="T27" fmla="*/ 344 h 929"/>
                <a:gd name="T28" fmla="*/ 277 w 277"/>
                <a:gd name="T29" fmla="*/ 301 h 929"/>
                <a:gd name="T30" fmla="*/ 257 w 277"/>
                <a:gd name="T31" fmla="*/ 290 h 929"/>
                <a:gd name="T32" fmla="*/ 241 w 277"/>
                <a:gd name="T33" fmla="*/ 270 h 929"/>
                <a:gd name="T34" fmla="*/ 218 w 277"/>
                <a:gd name="T35" fmla="*/ 157 h 929"/>
                <a:gd name="T36" fmla="*/ 168 w 277"/>
                <a:gd name="T37" fmla="*/ 67 h 929"/>
                <a:gd name="T38" fmla="*/ 176 w 277"/>
                <a:gd name="T39" fmla="*/ 4 h 929"/>
                <a:gd name="T40" fmla="*/ 174 w 277"/>
                <a:gd name="T41" fmla="*/ 4 h 929"/>
                <a:gd name="T42" fmla="*/ 176 w 277"/>
                <a:gd name="T43" fmla="*/ 0 h 9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77" h="929">
                  <a:moveTo>
                    <a:pt x="40" y="929"/>
                  </a:moveTo>
                  <a:lnTo>
                    <a:pt x="67" y="885"/>
                  </a:lnTo>
                  <a:lnTo>
                    <a:pt x="78" y="839"/>
                  </a:lnTo>
                  <a:lnTo>
                    <a:pt x="9" y="826"/>
                  </a:lnTo>
                  <a:lnTo>
                    <a:pt x="0" y="811"/>
                  </a:lnTo>
                  <a:lnTo>
                    <a:pt x="9" y="776"/>
                  </a:lnTo>
                  <a:lnTo>
                    <a:pt x="9" y="666"/>
                  </a:lnTo>
                  <a:lnTo>
                    <a:pt x="51" y="654"/>
                  </a:lnTo>
                  <a:lnTo>
                    <a:pt x="105" y="603"/>
                  </a:lnTo>
                  <a:lnTo>
                    <a:pt x="114" y="509"/>
                  </a:lnTo>
                  <a:lnTo>
                    <a:pt x="141" y="438"/>
                  </a:lnTo>
                  <a:lnTo>
                    <a:pt x="179" y="400"/>
                  </a:lnTo>
                  <a:lnTo>
                    <a:pt x="241" y="368"/>
                  </a:lnTo>
                  <a:lnTo>
                    <a:pt x="272" y="344"/>
                  </a:lnTo>
                  <a:lnTo>
                    <a:pt x="277" y="301"/>
                  </a:lnTo>
                  <a:lnTo>
                    <a:pt x="257" y="290"/>
                  </a:lnTo>
                  <a:lnTo>
                    <a:pt x="241" y="270"/>
                  </a:lnTo>
                  <a:lnTo>
                    <a:pt x="218" y="157"/>
                  </a:lnTo>
                  <a:lnTo>
                    <a:pt x="168" y="67"/>
                  </a:lnTo>
                  <a:lnTo>
                    <a:pt x="176" y="4"/>
                  </a:lnTo>
                  <a:lnTo>
                    <a:pt x="174" y="4"/>
                  </a:lnTo>
                  <a:lnTo>
                    <a:pt x="176" y="0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5" name="Freeform 224">
              <a:extLst>
                <a:ext uri="{FF2B5EF4-FFF2-40B4-BE49-F238E27FC236}">
                  <a16:creationId xmlns:a16="http://schemas.microsoft.com/office/drawing/2014/main" id="{E221C3E6-F6F7-26EF-8B17-A8DE38911F92}"/>
                </a:ext>
              </a:extLst>
            </p:cNvPr>
            <p:cNvSpPr>
              <a:spLocks/>
            </p:cNvSpPr>
            <p:nvPr/>
          </p:nvSpPr>
          <p:spPr bwMode="auto">
            <a:xfrm>
              <a:off x="2395" y="1346"/>
              <a:ext cx="205" cy="135"/>
            </a:xfrm>
            <a:custGeom>
              <a:avLst/>
              <a:gdLst>
                <a:gd name="T0" fmla="*/ 49 w 614"/>
                <a:gd name="T1" fmla="*/ 0 h 405"/>
                <a:gd name="T2" fmla="*/ 0 w 614"/>
                <a:gd name="T3" fmla="*/ 322 h 405"/>
                <a:gd name="T4" fmla="*/ 614 w 614"/>
                <a:gd name="T5" fmla="*/ 40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14" h="405">
                  <a:moveTo>
                    <a:pt x="49" y="0"/>
                  </a:moveTo>
                  <a:lnTo>
                    <a:pt x="0" y="322"/>
                  </a:lnTo>
                  <a:lnTo>
                    <a:pt x="614" y="405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6" name="Line 225">
              <a:extLst>
                <a:ext uri="{FF2B5EF4-FFF2-40B4-BE49-F238E27FC236}">
                  <a16:creationId xmlns:a16="http://schemas.microsoft.com/office/drawing/2014/main" id="{73ECE7AB-484D-2754-E22E-ECA6D1050C8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812" y="1193"/>
              <a:ext cx="301" cy="65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7" name="Freeform 226">
              <a:extLst>
                <a:ext uri="{FF2B5EF4-FFF2-40B4-BE49-F238E27FC236}">
                  <a16:creationId xmlns:a16="http://schemas.microsoft.com/office/drawing/2014/main" id="{63BF6ECB-AFF8-8BE9-BDF2-CCD6FC68108D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4" y="847"/>
              <a:ext cx="13" cy="134"/>
            </a:xfrm>
            <a:custGeom>
              <a:avLst/>
              <a:gdLst>
                <a:gd name="T0" fmla="*/ 39 w 39"/>
                <a:gd name="T1" fmla="*/ 0 h 403"/>
                <a:gd name="T2" fmla="*/ 22 w 39"/>
                <a:gd name="T3" fmla="*/ 101 h 403"/>
                <a:gd name="T4" fmla="*/ 0 w 39"/>
                <a:gd name="T5" fmla="*/ 403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9" h="403">
                  <a:moveTo>
                    <a:pt x="39" y="0"/>
                  </a:moveTo>
                  <a:lnTo>
                    <a:pt x="22" y="101"/>
                  </a:lnTo>
                  <a:lnTo>
                    <a:pt x="0" y="403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8" name="Freeform 227">
              <a:extLst>
                <a:ext uri="{FF2B5EF4-FFF2-40B4-BE49-F238E27FC236}">
                  <a16:creationId xmlns:a16="http://schemas.microsoft.com/office/drawing/2014/main" id="{02C1785E-7374-3CFA-AEE2-810B7339AD6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7" y="847"/>
              <a:ext cx="720" cy="35"/>
            </a:xfrm>
            <a:custGeom>
              <a:avLst/>
              <a:gdLst>
                <a:gd name="T0" fmla="*/ 2159 w 2159"/>
                <a:gd name="T1" fmla="*/ 105 h 105"/>
                <a:gd name="T2" fmla="*/ 1060 w 2159"/>
                <a:gd name="T3" fmla="*/ 74 h 105"/>
                <a:gd name="T4" fmla="*/ 0 w 2159"/>
                <a:gd name="T5" fmla="*/ 0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59" h="105">
                  <a:moveTo>
                    <a:pt x="2159" y="105"/>
                  </a:moveTo>
                  <a:lnTo>
                    <a:pt x="1060" y="74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9" name="Freeform 228">
              <a:extLst>
                <a:ext uri="{FF2B5EF4-FFF2-40B4-BE49-F238E27FC236}">
                  <a16:creationId xmlns:a16="http://schemas.microsoft.com/office/drawing/2014/main" id="{5E94FF84-44CB-C387-61A6-1A0F3658533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0" y="1481"/>
              <a:ext cx="516" cy="55"/>
            </a:xfrm>
            <a:custGeom>
              <a:avLst/>
              <a:gdLst>
                <a:gd name="T0" fmla="*/ 0 w 1550"/>
                <a:gd name="T1" fmla="*/ 0 h 165"/>
                <a:gd name="T2" fmla="*/ 621 w 1550"/>
                <a:gd name="T3" fmla="*/ 60 h 165"/>
                <a:gd name="T4" fmla="*/ 1550 w 1550"/>
                <a:gd name="T5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50" h="165">
                  <a:moveTo>
                    <a:pt x="0" y="0"/>
                  </a:moveTo>
                  <a:lnTo>
                    <a:pt x="621" y="60"/>
                  </a:lnTo>
                  <a:lnTo>
                    <a:pt x="1550" y="165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0" name="Line 229">
              <a:extLst>
                <a:ext uri="{FF2B5EF4-FFF2-40B4-BE49-F238E27FC236}">
                  <a16:creationId xmlns:a16="http://schemas.microsoft.com/office/drawing/2014/main" id="{D6D299AD-7870-1DC8-81C5-47C0E702AFB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23" y="2034"/>
              <a:ext cx="1" cy="2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1" name="Freeform 230">
              <a:extLst>
                <a:ext uri="{FF2B5EF4-FFF2-40B4-BE49-F238E27FC236}">
                  <a16:creationId xmlns:a16="http://schemas.microsoft.com/office/drawing/2014/main" id="{308F21CB-8F5D-A4EA-0701-5EAFE7AE82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4" y="2034"/>
              <a:ext cx="647" cy="69"/>
            </a:xfrm>
            <a:custGeom>
              <a:avLst/>
              <a:gdLst>
                <a:gd name="T0" fmla="*/ 1943 w 1943"/>
                <a:gd name="T1" fmla="*/ 205 h 205"/>
                <a:gd name="T2" fmla="*/ 1347 w 1943"/>
                <a:gd name="T3" fmla="*/ 165 h 205"/>
                <a:gd name="T4" fmla="*/ 0 w 1943"/>
                <a:gd name="T5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43" h="205">
                  <a:moveTo>
                    <a:pt x="1943" y="205"/>
                  </a:moveTo>
                  <a:lnTo>
                    <a:pt x="1347" y="165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2" name="Line 231">
              <a:extLst>
                <a:ext uri="{FF2B5EF4-FFF2-40B4-BE49-F238E27FC236}">
                  <a16:creationId xmlns:a16="http://schemas.microsoft.com/office/drawing/2014/main" id="{18F21E94-072B-CFD2-2213-D816DCE87BBA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524" y="1481"/>
              <a:ext cx="76" cy="553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3" name="Freeform 232">
              <a:extLst>
                <a:ext uri="{FF2B5EF4-FFF2-40B4-BE49-F238E27FC236}">
                  <a16:creationId xmlns:a16="http://schemas.microsoft.com/office/drawing/2014/main" id="{CADB15F8-1434-C3E6-8525-405EB392F9D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6" y="1536"/>
              <a:ext cx="210" cy="158"/>
            </a:xfrm>
            <a:custGeom>
              <a:avLst/>
              <a:gdLst>
                <a:gd name="T0" fmla="*/ 598 w 630"/>
                <a:gd name="T1" fmla="*/ 473 h 473"/>
                <a:gd name="T2" fmla="*/ 630 w 630"/>
                <a:gd name="T3" fmla="*/ 50 h 473"/>
                <a:gd name="T4" fmla="*/ 0 w 630"/>
                <a:gd name="T5" fmla="*/ 0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30" h="473">
                  <a:moveTo>
                    <a:pt x="598" y="473"/>
                  </a:moveTo>
                  <a:lnTo>
                    <a:pt x="630" y="50"/>
                  </a:lnTo>
                  <a:lnTo>
                    <a:pt x="0" y="0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4" name="Line 233">
              <a:extLst>
                <a:ext uri="{FF2B5EF4-FFF2-40B4-BE49-F238E27FC236}">
                  <a16:creationId xmlns:a16="http://schemas.microsoft.com/office/drawing/2014/main" id="{8AC9BC21-02AF-61D6-EB87-9CB5823265E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81" y="2104"/>
              <a:ext cx="9" cy="0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5" name="Line 234">
              <a:extLst>
                <a:ext uri="{FF2B5EF4-FFF2-40B4-BE49-F238E27FC236}">
                  <a16:creationId xmlns:a16="http://schemas.microsoft.com/office/drawing/2014/main" id="{9C8A4CD8-E05D-ED0A-C761-F22BBDEA40D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78" y="2178"/>
              <a:ext cx="3" cy="0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6" name="Line 235">
              <a:extLst>
                <a:ext uri="{FF2B5EF4-FFF2-40B4-BE49-F238E27FC236}">
                  <a16:creationId xmlns:a16="http://schemas.microsoft.com/office/drawing/2014/main" id="{2CCE9AF1-5674-38DC-36FB-9AC23CFE468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71" y="2103"/>
              <a:ext cx="10" cy="1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7" name="Line 236">
              <a:extLst>
                <a:ext uri="{FF2B5EF4-FFF2-40B4-BE49-F238E27FC236}">
                  <a16:creationId xmlns:a16="http://schemas.microsoft.com/office/drawing/2014/main" id="{4DA0471F-63C9-FF8D-CEF5-F630949E0B15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78" y="2104"/>
              <a:ext cx="3" cy="74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8" name="Line 237">
              <a:extLst>
                <a:ext uri="{FF2B5EF4-FFF2-40B4-BE49-F238E27FC236}">
                  <a16:creationId xmlns:a16="http://schemas.microsoft.com/office/drawing/2014/main" id="{2491FB87-DEB2-B898-7BA9-22BE0B4A0421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72" y="2178"/>
              <a:ext cx="6" cy="0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39" name="Line 238">
              <a:extLst>
                <a:ext uri="{FF2B5EF4-FFF2-40B4-BE49-F238E27FC236}">
                  <a16:creationId xmlns:a16="http://schemas.microsoft.com/office/drawing/2014/main" id="{B4602C50-4A78-832E-AAA6-7471EE762C6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190" y="2104"/>
              <a:ext cx="98" cy="5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0" name="Line 239">
              <a:extLst>
                <a:ext uri="{FF2B5EF4-FFF2-40B4-BE49-F238E27FC236}">
                  <a16:creationId xmlns:a16="http://schemas.microsoft.com/office/drawing/2014/main" id="{FC8F4AE1-5A5A-1D2A-EF1A-3169F4922990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3171" y="2103"/>
              <a:ext cx="19" cy="1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1" name="Line 240">
              <a:extLst>
                <a:ext uri="{FF2B5EF4-FFF2-40B4-BE49-F238E27FC236}">
                  <a16:creationId xmlns:a16="http://schemas.microsoft.com/office/drawing/2014/main" id="{A478ACC8-F7AC-861B-184D-2D9A7DE4317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172" y="2178"/>
              <a:ext cx="9" cy="0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2" name="Freeform 241">
              <a:extLst>
                <a:ext uri="{FF2B5EF4-FFF2-40B4-BE49-F238E27FC236}">
                  <a16:creationId xmlns:a16="http://schemas.microsoft.com/office/drawing/2014/main" id="{15B9A8E1-B2A0-4C67-7AA1-929F84B97F3E}"/>
                </a:ext>
              </a:extLst>
            </p:cNvPr>
            <p:cNvSpPr>
              <a:spLocks/>
            </p:cNvSpPr>
            <p:nvPr/>
          </p:nvSpPr>
          <p:spPr bwMode="auto">
            <a:xfrm>
              <a:off x="3288" y="2109"/>
              <a:ext cx="812" cy="22"/>
            </a:xfrm>
            <a:custGeom>
              <a:avLst/>
              <a:gdLst>
                <a:gd name="T0" fmla="*/ 0 w 2436"/>
                <a:gd name="T1" fmla="*/ 0 h 67"/>
                <a:gd name="T2" fmla="*/ 1310 w 2436"/>
                <a:gd name="T3" fmla="*/ 67 h 67"/>
                <a:gd name="T4" fmla="*/ 2436 w 2436"/>
                <a:gd name="T5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36" h="67">
                  <a:moveTo>
                    <a:pt x="0" y="0"/>
                  </a:moveTo>
                  <a:lnTo>
                    <a:pt x="1310" y="67"/>
                  </a:lnTo>
                  <a:lnTo>
                    <a:pt x="2436" y="62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3" name="Line 242">
              <a:extLst>
                <a:ext uri="{FF2B5EF4-FFF2-40B4-BE49-F238E27FC236}">
                  <a16:creationId xmlns:a16="http://schemas.microsoft.com/office/drawing/2014/main" id="{ED5D1D58-8CF9-B6D4-511E-D394C9FB6C1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288" y="1694"/>
              <a:ext cx="28" cy="415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4" name="Line 243">
              <a:extLst>
                <a:ext uri="{FF2B5EF4-FFF2-40B4-BE49-F238E27FC236}">
                  <a16:creationId xmlns:a16="http://schemas.microsoft.com/office/drawing/2014/main" id="{5E03A959-2AF2-B878-D70D-8A11F7FD3589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143" y="981"/>
              <a:ext cx="21" cy="275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5" name="Line 244">
              <a:extLst>
                <a:ext uri="{FF2B5EF4-FFF2-40B4-BE49-F238E27FC236}">
                  <a16:creationId xmlns:a16="http://schemas.microsoft.com/office/drawing/2014/main" id="{C6145E42-EAC1-9296-5184-06208B3526D2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116" y="1256"/>
              <a:ext cx="27" cy="280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6" name="Line 245">
              <a:extLst>
                <a:ext uri="{FF2B5EF4-FFF2-40B4-BE49-F238E27FC236}">
                  <a16:creationId xmlns:a16="http://schemas.microsoft.com/office/drawing/2014/main" id="{32CBEB2D-3DFD-D406-4860-8C7CB0E5855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1983" y="1942"/>
              <a:ext cx="540" cy="94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7" name="Line 246">
              <a:extLst>
                <a:ext uri="{FF2B5EF4-FFF2-40B4-BE49-F238E27FC236}">
                  <a16:creationId xmlns:a16="http://schemas.microsoft.com/office/drawing/2014/main" id="{1B3B1DDE-2369-B8E6-B4AD-0152553CF676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177" y="427"/>
              <a:ext cx="34" cy="420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8" name="Line 247">
              <a:extLst>
                <a:ext uri="{FF2B5EF4-FFF2-40B4-BE49-F238E27FC236}">
                  <a16:creationId xmlns:a16="http://schemas.microsoft.com/office/drawing/2014/main" id="{F9052D39-7CC9-D07E-C93C-404DDB70080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5" y="1003"/>
              <a:ext cx="410" cy="120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49" name="Freeform 248">
              <a:extLst>
                <a:ext uri="{FF2B5EF4-FFF2-40B4-BE49-F238E27FC236}">
                  <a16:creationId xmlns:a16="http://schemas.microsoft.com/office/drawing/2014/main" id="{B5BA39F2-4DFB-7671-C42F-D4F0B75AC7C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07" y="2178"/>
              <a:ext cx="465" cy="620"/>
            </a:xfrm>
            <a:custGeom>
              <a:avLst/>
              <a:gdLst>
                <a:gd name="T0" fmla="*/ 15 w 1393"/>
                <a:gd name="T1" fmla="*/ 1857 h 1860"/>
                <a:gd name="T2" fmla="*/ 0 w 1393"/>
                <a:gd name="T3" fmla="*/ 1767 h 1860"/>
                <a:gd name="T4" fmla="*/ 1246 w 1393"/>
                <a:gd name="T5" fmla="*/ 1860 h 1860"/>
                <a:gd name="T6" fmla="*/ 1250 w 1393"/>
                <a:gd name="T7" fmla="*/ 1860 h 1860"/>
                <a:gd name="T8" fmla="*/ 1393 w 1393"/>
                <a:gd name="T9" fmla="*/ 0 h 1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93" h="1860">
                  <a:moveTo>
                    <a:pt x="15" y="1857"/>
                  </a:moveTo>
                  <a:lnTo>
                    <a:pt x="0" y="1767"/>
                  </a:lnTo>
                  <a:lnTo>
                    <a:pt x="1246" y="1860"/>
                  </a:lnTo>
                  <a:lnTo>
                    <a:pt x="1250" y="1860"/>
                  </a:lnTo>
                  <a:lnTo>
                    <a:pt x="1393" y="0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0" name="Freeform 249">
              <a:extLst>
                <a:ext uri="{FF2B5EF4-FFF2-40B4-BE49-F238E27FC236}">
                  <a16:creationId xmlns:a16="http://schemas.microsoft.com/office/drawing/2014/main" id="{F07DA221-AC83-F938-C353-8D6F11981551}"/>
                </a:ext>
              </a:extLst>
            </p:cNvPr>
            <p:cNvSpPr>
              <a:spLocks/>
            </p:cNvSpPr>
            <p:nvPr/>
          </p:nvSpPr>
          <p:spPr bwMode="auto">
            <a:xfrm>
              <a:off x="2416" y="2769"/>
              <a:ext cx="296" cy="64"/>
            </a:xfrm>
            <a:custGeom>
              <a:avLst/>
              <a:gdLst>
                <a:gd name="T0" fmla="*/ 0 w 890"/>
                <a:gd name="T1" fmla="*/ 153 h 191"/>
                <a:gd name="T2" fmla="*/ 296 w 890"/>
                <a:gd name="T3" fmla="*/ 191 h 191"/>
                <a:gd name="T4" fmla="*/ 319 w 890"/>
                <a:gd name="T5" fmla="*/ 0 h 191"/>
                <a:gd name="T6" fmla="*/ 889 w 890"/>
                <a:gd name="T7" fmla="*/ 86 h 191"/>
                <a:gd name="T8" fmla="*/ 890 w 890"/>
                <a:gd name="T9" fmla="*/ 86 h 191"/>
                <a:gd name="T10" fmla="*/ 890 w 890"/>
                <a:gd name="T11" fmla="*/ 83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0" h="191">
                  <a:moveTo>
                    <a:pt x="0" y="153"/>
                  </a:moveTo>
                  <a:lnTo>
                    <a:pt x="296" y="191"/>
                  </a:lnTo>
                  <a:lnTo>
                    <a:pt x="319" y="0"/>
                  </a:lnTo>
                  <a:lnTo>
                    <a:pt x="889" y="86"/>
                  </a:lnTo>
                  <a:lnTo>
                    <a:pt x="890" y="86"/>
                  </a:lnTo>
                  <a:lnTo>
                    <a:pt x="890" y="83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1" name="Freeform 250">
              <a:extLst>
                <a:ext uri="{FF2B5EF4-FFF2-40B4-BE49-F238E27FC236}">
                  <a16:creationId xmlns:a16="http://schemas.microsoft.com/office/drawing/2014/main" id="{260686E0-35BC-8988-A63C-BBF18CFAE7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4" y="2515"/>
              <a:ext cx="642" cy="305"/>
            </a:xfrm>
            <a:custGeom>
              <a:avLst/>
              <a:gdLst>
                <a:gd name="T0" fmla="*/ 129 w 1926"/>
                <a:gd name="T1" fmla="*/ 0 h 916"/>
                <a:gd name="T2" fmla="*/ 58 w 1926"/>
                <a:gd name="T3" fmla="*/ 18 h 916"/>
                <a:gd name="T4" fmla="*/ 8 w 1926"/>
                <a:gd name="T5" fmla="*/ 58 h 916"/>
                <a:gd name="T6" fmla="*/ 0 w 1926"/>
                <a:gd name="T7" fmla="*/ 85 h 916"/>
                <a:gd name="T8" fmla="*/ 8 w 1926"/>
                <a:gd name="T9" fmla="*/ 105 h 916"/>
                <a:gd name="T10" fmla="*/ 1189 w 1926"/>
                <a:gd name="T11" fmla="*/ 803 h 916"/>
                <a:gd name="T12" fmla="*/ 1926 w 1926"/>
                <a:gd name="T13" fmla="*/ 916 h 9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6" h="916">
                  <a:moveTo>
                    <a:pt x="129" y="0"/>
                  </a:moveTo>
                  <a:lnTo>
                    <a:pt x="58" y="18"/>
                  </a:lnTo>
                  <a:lnTo>
                    <a:pt x="8" y="58"/>
                  </a:lnTo>
                  <a:lnTo>
                    <a:pt x="0" y="85"/>
                  </a:lnTo>
                  <a:lnTo>
                    <a:pt x="8" y="105"/>
                  </a:lnTo>
                  <a:lnTo>
                    <a:pt x="1189" y="803"/>
                  </a:lnTo>
                  <a:lnTo>
                    <a:pt x="1926" y="916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2" name="Line 251">
              <a:extLst>
                <a:ext uri="{FF2B5EF4-FFF2-40B4-BE49-F238E27FC236}">
                  <a16:creationId xmlns:a16="http://schemas.microsoft.com/office/drawing/2014/main" id="{CDF145FC-1961-5770-DFC6-221C6C6C2CCF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2416" y="2036"/>
              <a:ext cx="107" cy="784"/>
            </a:xfrm>
            <a:prstGeom prst="line">
              <a:avLst/>
            </a:pr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3" name="Freeform 252">
              <a:extLst>
                <a:ext uri="{FF2B5EF4-FFF2-40B4-BE49-F238E27FC236}">
                  <a16:creationId xmlns:a16="http://schemas.microsoft.com/office/drawing/2014/main" id="{2DF443FC-3E11-C5D5-0942-653E4944EF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" y="3200"/>
              <a:ext cx="1318" cy="986"/>
            </a:xfrm>
            <a:custGeom>
              <a:avLst/>
              <a:gdLst>
                <a:gd name="T0" fmla="*/ 2381 w 3954"/>
                <a:gd name="T1" fmla="*/ 216 h 2957"/>
                <a:gd name="T2" fmla="*/ 2090 w 3954"/>
                <a:gd name="T3" fmla="*/ 106 h 2957"/>
                <a:gd name="T4" fmla="*/ 1834 w 3954"/>
                <a:gd name="T5" fmla="*/ 60 h 2957"/>
                <a:gd name="T6" fmla="*/ 1573 w 3954"/>
                <a:gd name="T7" fmla="*/ 130 h 2957"/>
                <a:gd name="T8" fmla="*/ 1251 w 3954"/>
                <a:gd name="T9" fmla="*/ 282 h 2957"/>
                <a:gd name="T10" fmla="*/ 1410 w 3954"/>
                <a:gd name="T11" fmla="*/ 626 h 2957"/>
                <a:gd name="T12" fmla="*/ 1332 w 3954"/>
                <a:gd name="T13" fmla="*/ 659 h 2957"/>
                <a:gd name="T14" fmla="*/ 1154 w 3954"/>
                <a:gd name="T15" fmla="*/ 659 h 2957"/>
                <a:gd name="T16" fmla="*/ 1033 w 3954"/>
                <a:gd name="T17" fmla="*/ 906 h 2957"/>
                <a:gd name="T18" fmla="*/ 1426 w 3954"/>
                <a:gd name="T19" fmla="*/ 1027 h 2957"/>
                <a:gd name="T20" fmla="*/ 1390 w 3954"/>
                <a:gd name="T21" fmla="*/ 1113 h 2957"/>
                <a:gd name="T22" fmla="*/ 1193 w 3954"/>
                <a:gd name="T23" fmla="*/ 1238 h 2957"/>
                <a:gd name="T24" fmla="*/ 870 w 3954"/>
                <a:gd name="T25" fmla="*/ 1368 h 2957"/>
                <a:gd name="T26" fmla="*/ 886 w 3954"/>
                <a:gd name="T27" fmla="*/ 1575 h 2957"/>
                <a:gd name="T28" fmla="*/ 653 w 3954"/>
                <a:gd name="T29" fmla="*/ 1575 h 2957"/>
                <a:gd name="T30" fmla="*/ 886 w 3954"/>
                <a:gd name="T31" fmla="*/ 1676 h 2957"/>
                <a:gd name="T32" fmla="*/ 1077 w 3954"/>
                <a:gd name="T33" fmla="*/ 1849 h 2957"/>
                <a:gd name="T34" fmla="*/ 1014 w 3954"/>
                <a:gd name="T35" fmla="*/ 2017 h 2957"/>
                <a:gd name="T36" fmla="*/ 1231 w 3954"/>
                <a:gd name="T37" fmla="*/ 2017 h 2957"/>
                <a:gd name="T38" fmla="*/ 1340 w 3954"/>
                <a:gd name="T39" fmla="*/ 2111 h 2957"/>
                <a:gd name="T40" fmla="*/ 1243 w 3954"/>
                <a:gd name="T41" fmla="*/ 2338 h 2957"/>
                <a:gd name="T42" fmla="*/ 1002 w 3954"/>
                <a:gd name="T43" fmla="*/ 2487 h 2957"/>
                <a:gd name="T44" fmla="*/ 773 w 3954"/>
                <a:gd name="T45" fmla="*/ 2534 h 2957"/>
                <a:gd name="T46" fmla="*/ 360 w 3954"/>
                <a:gd name="T47" fmla="*/ 2651 h 2957"/>
                <a:gd name="T48" fmla="*/ 178 w 3954"/>
                <a:gd name="T49" fmla="*/ 2640 h 2957"/>
                <a:gd name="T50" fmla="*/ 136 w 3954"/>
                <a:gd name="T51" fmla="*/ 2676 h 2957"/>
                <a:gd name="T52" fmla="*/ 519 w 3954"/>
                <a:gd name="T53" fmla="*/ 2615 h 2957"/>
                <a:gd name="T54" fmla="*/ 727 w 3954"/>
                <a:gd name="T55" fmla="*/ 2616 h 2957"/>
                <a:gd name="T56" fmla="*/ 943 w 3954"/>
                <a:gd name="T57" fmla="*/ 2600 h 2957"/>
                <a:gd name="T58" fmla="*/ 983 w 3954"/>
                <a:gd name="T59" fmla="*/ 2667 h 2957"/>
                <a:gd name="T60" fmla="*/ 999 w 3954"/>
                <a:gd name="T61" fmla="*/ 2616 h 2957"/>
                <a:gd name="T62" fmla="*/ 972 w 3954"/>
                <a:gd name="T63" fmla="*/ 2589 h 2957"/>
                <a:gd name="T64" fmla="*/ 1080 w 3954"/>
                <a:gd name="T65" fmla="*/ 2582 h 2957"/>
                <a:gd name="T66" fmla="*/ 1212 w 3954"/>
                <a:gd name="T67" fmla="*/ 2479 h 2957"/>
                <a:gd name="T68" fmla="*/ 1613 w 3954"/>
                <a:gd name="T69" fmla="*/ 2503 h 2957"/>
                <a:gd name="T70" fmla="*/ 1729 w 3954"/>
                <a:gd name="T71" fmla="*/ 2335 h 2957"/>
                <a:gd name="T72" fmla="*/ 1849 w 3954"/>
                <a:gd name="T73" fmla="*/ 2214 h 2957"/>
                <a:gd name="T74" fmla="*/ 1713 w 3954"/>
                <a:gd name="T75" fmla="*/ 2115 h 2957"/>
                <a:gd name="T76" fmla="*/ 2055 w 3954"/>
                <a:gd name="T77" fmla="*/ 1797 h 2957"/>
                <a:gd name="T78" fmla="*/ 1993 w 3954"/>
                <a:gd name="T79" fmla="*/ 1888 h 2957"/>
                <a:gd name="T80" fmla="*/ 1903 w 3954"/>
                <a:gd name="T81" fmla="*/ 2091 h 2957"/>
                <a:gd name="T82" fmla="*/ 2211 w 3954"/>
                <a:gd name="T83" fmla="*/ 2048 h 2957"/>
                <a:gd name="T84" fmla="*/ 2391 w 3954"/>
                <a:gd name="T85" fmla="*/ 2007 h 2957"/>
                <a:gd name="T86" fmla="*/ 2365 w 3954"/>
                <a:gd name="T87" fmla="*/ 2001 h 2957"/>
                <a:gd name="T88" fmla="*/ 2272 w 3954"/>
                <a:gd name="T89" fmla="*/ 1904 h 2957"/>
                <a:gd name="T90" fmla="*/ 2629 w 3954"/>
                <a:gd name="T91" fmla="*/ 2048 h 2957"/>
                <a:gd name="T92" fmla="*/ 2975 w 3954"/>
                <a:gd name="T93" fmla="*/ 2158 h 2957"/>
                <a:gd name="T94" fmla="*/ 3274 w 3954"/>
                <a:gd name="T95" fmla="*/ 2378 h 2957"/>
                <a:gd name="T96" fmla="*/ 3457 w 3954"/>
                <a:gd name="T97" fmla="*/ 2690 h 2957"/>
                <a:gd name="T98" fmla="*/ 3558 w 3954"/>
                <a:gd name="T99" fmla="*/ 2663 h 2957"/>
                <a:gd name="T100" fmla="*/ 3581 w 3954"/>
                <a:gd name="T101" fmla="*/ 2837 h 2957"/>
                <a:gd name="T102" fmla="*/ 3613 w 3954"/>
                <a:gd name="T103" fmla="*/ 2831 h 2957"/>
                <a:gd name="T104" fmla="*/ 3659 w 3954"/>
                <a:gd name="T105" fmla="*/ 2921 h 2957"/>
                <a:gd name="T106" fmla="*/ 3686 w 3954"/>
                <a:gd name="T107" fmla="*/ 2907 h 2957"/>
                <a:gd name="T108" fmla="*/ 3740 w 3954"/>
                <a:gd name="T109" fmla="*/ 2804 h 2957"/>
                <a:gd name="T110" fmla="*/ 3954 w 3954"/>
                <a:gd name="T111" fmla="*/ 2804 h 2957"/>
                <a:gd name="T112" fmla="*/ 3453 w 3954"/>
                <a:gd name="T113" fmla="*/ 2201 h 2957"/>
                <a:gd name="T114" fmla="*/ 3263 w 3954"/>
                <a:gd name="T115" fmla="*/ 2147 h 2957"/>
                <a:gd name="T116" fmla="*/ 3033 w 3954"/>
                <a:gd name="T117" fmla="*/ 2010 h 2957"/>
                <a:gd name="T118" fmla="*/ 2792 w 3954"/>
                <a:gd name="T119" fmla="*/ 334 h 29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3954" h="2957">
                  <a:moveTo>
                    <a:pt x="2700" y="298"/>
                  </a:moveTo>
                  <a:lnTo>
                    <a:pt x="2665" y="314"/>
                  </a:lnTo>
                  <a:lnTo>
                    <a:pt x="2626" y="325"/>
                  </a:lnTo>
                  <a:lnTo>
                    <a:pt x="2529" y="274"/>
                  </a:lnTo>
                  <a:lnTo>
                    <a:pt x="2497" y="294"/>
                  </a:lnTo>
                  <a:lnTo>
                    <a:pt x="2381" y="216"/>
                  </a:lnTo>
                  <a:lnTo>
                    <a:pt x="2245" y="204"/>
                  </a:lnTo>
                  <a:lnTo>
                    <a:pt x="2211" y="177"/>
                  </a:lnTo>
                  <a:lnTo>
                    <a:pt x="2207" y="106"/>
                  </a:lnTo>
                  <a:lnTo>
                    <a:pt x="2129" y="98"/>
                  </a:lnTo>
                  <a:lnTo>
                    <a:pt x="2098" y="130"/>
                  </a:lnTo>
                  <a:lnTo>
                    <a:pt x="2090" y="106"/>
                  </a:lnTo>
                  <a:lnTo>
                    <a:pt x="2098" y="87"/>
                  </a:lnTo>
                  <a:lnTo>
                    <a:pt x="2059" y="47"/>
                  </a:lnTo>
                  <a:lnTo>
                    <a:pt x="1993" y="0"/>
                  </a:lnTo>
                  <a:lnTo>
                    <a:pt x="1973" y="0"/>
                  </a:lnTo>
                  <a:lnTo>
                    <a:pt x="1919" y="60"/>
                  </a:lnTo>
                  <a:lnTo>
                    <a:pt x="1834" y="60"/>
                  </a:lnTo>
                  <a:lnTo>
                    <a:pt x="1814" y="47"/>
                  </a:lnTo>
                  <a:lnTo>
                    <a:pt x="1794" y="51"/>
                  </a:lnTo>
                  <a:lnTo>
                    <a:pt x="1725" y="90"/>
                  </a:lnTo>
                  <a:lnTo>
                    <a:pt x="1674" y="103"/>
                  </a:lnTo>
                  <a:lnTo>
                    <a:pt x="1644" y="83"/>
                  </a:lnTo>
                  <a:lnTo>
                    <a:pt x="1573" y="130"/>
                  </a:lnTo>
                  <a:lnTo>
                    <a:pt x="1550" y="188"/>
                  </a:lnTo>
                  <a:lnTo>
                    <a:pt x="1480" y="255"/>
                  </a:lnTo>
                  <a:lnTo>
                    <a:pt x="1403" y="258"/>
                  </a:lnTo>
                  <a:lnTo>
                    <a:pt x="1367" y="247"/>
                  </a:lnTo>
                  <a:lnTo>
                    <a:pt x="1305" y="247"/>
                  </a:lnTo>
                  <a:lnTo>
                    <a:pt x="1251" y="282"/>
                  </a:lnTo>
                  <a:lnTo>
                    <a:pt x="1352" y="451"/>
                  </a:lnTo>
                  <a:lnTo>
                    <a:pt x="1367" y="525"/>
                  </a:lnTo>
                  <a:lnTo>
                    <a:pt x="1356" y="556"/>
                  </a:lnTo>
                  <a:lnTo>
                    <a:pt x="1367" y="576"/>
                  </a:lnTo>
                  <a:lnTo>
                    <a:pt x="1434" y="615"/>
                  </a:lnTo>
                  <a:lnTo>
                    <a:pt x="1410" y="626"/>
                  </a:lnTo>
                  <a:lnTo>
                    <a:pt x="1472" y="776"/>
                  </a:lnTo>
                  <a:lnTo>
                    <a:pt x="1441" y="792"/>
                  </a:lnTo>
                  <a:lnTo>
                    <a:pt x="1345" y="760"/>
                  </a:lnTo>
                  <a:lnTo>
                    <a:pt x="1294" y="729"/>
                  </a:lnTo>
                  <a:lnTo>
                    <a:pt x="1301" y="698"/>
                  </a:lnTo>
                  <a:lnTo>
                    <a:pt x="1332" y="659"/>
                  </a:lnTo>
                  <a:lnTo>
                    <a:pt x="1301" y="639"/>
                  </a:lnTo>
                  <a:lnTo>
                    <a:pt x="1254" y="631"/>
                  </a:lnTo>
                  <a:lnTo>
                    <a:pt x="1182" y="643"/>
                  </a:lnTo>
                  <a:lnTo>
                    <a:pt x="1185" y="675"/>
                  </a:lnTo>
                  <a:lnTo>
                    <a:pt x="1173" y="675"/>
                  </a:lnTo>
                  <a:lnTo>
                    <a:pt x="1154" y="659"/>
                  </a:lnTo>
                  <a:lnTo>
                    <a:pt x="986" y="666"/>
                  </a:lnTo>
                  <a:lnTo>
                    <a:pt x="975" y="682"/>
                  </a:lnTo>
                  <a:lnTo>
                    <a:pt x="1014" y="752"/>
                  </a:lnTo>
                  <a:lnTo>
                    <a:pt x="1053" y="783"/>
                  </a:lnTo>
                  <a:lnTo>
                    <a:pt x="1041" y="830"/>
                  </a:lnTo>
                  <a:lnTo>
                    <a:pt x="1033" y="906"/>
                  </a:lnTo>
                  <a:lnTo>
                    <a:pt x="1100" y="976"/>
                  </a:lnTo>
                  <a:lnTo>
                    <a:pt x="1193" y="980"/>
                  </a:lnTo>
                  <a:lnTo>
                    <a:pt x="1258" y="1011"/>
                  </a:lnTo>
                  <a:lnTo>
                    <a:pt x="1298" y="1023"/>
                  </a:lnTo>
                  <a:lnTo>
                    <a:pt x="1406" y="991"/>
                  </a:lnTo>
                  <a:lnTo>
                    <a:pt x="1426" y="1027"/>
                  </a:lnTo>
                  <a:lnTo>
                    <a:pt x="1419" y="1037"/>
                  </a:lnTo>
                  <a:lnTo>
                    <a:pt x="1410" y="1046"/>
                  </a:lnTo>
                  <a:lnTo>
                    <a:pt x="1401" y="1054"/>
                  </a:lnTo>
                  <a:lnTo>
                    <a:pt x="1396" y="1067"/>
                  </a:lnTo>
                  <a:lnTo>
                    <a:pt x="1392" y="1087"/>
                  </a:lnTo>
                  <a:lnTo>
                    <a:pt x="1390" y="1113"/>
                  </a:lnTo>
                  <a:lnTo>
                    <a:pt x="1375" y="1195"/>
                  </a:lnTo>
                  <a:lnTo>
                    <a:pt x="1332" y="1218"/>
                  </a:lnTo>
                  <a:lnTo>
                    <a:pt x="1301" y="1218"/>
                  </a:lnTo>
                  <a:lnTo>
                    <a:pt x="1285" y="1207"/>
                  </a:lnTo>
                  <a:lnTo>
                    <a:pt x="1254" y="1195"/>
                  </a:lnTo>
                  <a:lnTo>
                    <a:pt x="1193" y="1238"/>
                  </a:lnTo>
                  <a:lnTo>
                    <a:pt x="1146" y="1245"/>
                  </a:lnTo>
                  <a:lnTo>
                    <a:pt x="1142" y="1198"/>
                  </a:lnTo>
                  <a:lnTo>
                    <a:pt x="1091" y="1179"/>
                  </a:lnTo>
                  <a:lnTo>
                    <a:pt x="1041" y="1203"/>
                  </a:lnTo>
                  <a:lnTo>
                    <a:pt x="1002" y="1274"/>
                  </a:lnTo>
                  <a:lnTo>
                    <a:pt x="870" y="1368"/>
                  </a:lnTo>
                  <a:lnTo>
                    <a:pt x="850" y="1461"/>
                  </a:lnTo>
                  <a:lnTo>
                    <a:pt x="870" y="1512"/>
                  </a:lnTo>
                  <a:lnTo>
                    <a:pt x="897" y="1505"/>
                  </a:lnTo>
                  <a:lnTo>
                    <a:pt x="913" y="1512"/>
                  </a:lnTo>
                  <a:lnTo>
                    <a:pt x="890" y="1536"/>
                  </a:lnTo>
                  <a:lnTo>
                    <a:pt x="886" y="1575"/>
                  </a:lnTo>
                  <a:lnTo>
                    <a:pt x="847" y="1590"/>
                  </a:lnTo>
                  <a:lnTo>
                    <a:pt x="847" y="1610"/>
                  </a:lnTo>
                  <a:lnTo>
                    <a:pt x="855" y="1626"/>
                  </a:lnTo>
                  <a:lnTo>
                    <a:pt x="808" y="1626"/>
                  </a:lnTo>
                  <a:lnTo>
                    <a:pt x="792" y="1610"/>
                  </a:lnTo>
                  <a:lnTo>
                    <a:pt x="653" y="1575"/>
                  </a:lnTo>
                  <a:lnTo>
                    <a:pt x="656" y="1626"/>
                  </a:lnTo>
                  <a:lnTo>
                    <a:pt x="718" y="1696"/>
                  </a:lnTo>
                  <a:lnTo>
                    <a:pt x="778" y="1696"/>
                  </a:lnTo>
                  <a:lnTo>
                    <a:pt x="806" y="1632"/>
                  </a:lnTo>
                  <a:lnTo>
                    <a:pt x="859" y="1632"/>
                  </a:lnTo>
                  <a:lnTo>
                    <a:pt x="886" y="1676"/>
                  </a:lnTo>
                  <a:lnTo>
                    <a:pt x="901" y="1750"/>
                  </a:lnTo>
                  <a:lnTo>
                    <a:pt x="925" y="1774"/>
                  </a:lnTo>
                  <a:lnTo>
                    <a:pt x="1041" y="1774"/>
                  </a:lnTo>
                  <a:lnTo>
                    <a:pt x="1057" y="1747"/>
                  </a:lnTo>
                  <a:lnTo>
                    <a:pt x="1077" y="1766"/>
                  </a:lnTo>
                  <a:lnTo>
                    <a:pt x="1077" y="1849"/>
                  </a:lnTo>
                  <a:lnTo>
                    <a:pt x="1088" y="1884"/>
                  </a:lnTo>
                  <a:lnTo>
                    <a:pt x="1064" y="1884"/>
                  </a:lnTo>
                  <a:lnTo>
                    <a:pt x="1037" y="1904"/>
                  </a:lnTo>
                  <a:lnTo>
                    <a:pt x="1049" y="1939"/>
                  </a:lnTo>
                  <a:lnTo>
                    <a:pt x="1041" y="1990"/>
                  </a:lnTo>
                  <a:lnTo>
                    <a:pt x="1014" y="2017"/>
                  </a:lnTo>
                  <a:lnTo>
                    <a:pt x="1064" y="2025"/>
                  </a:lnTo>
                  <a:lnTo>
                    <a:pt x="1104" y="2001"/>
                  </a:lnTo>
                  <a:lnTo>
                    <a:pt x="1177" y="1997"/>
                  </a:lnTo>
                  <a:lnTo>
                    <a:pt x="1185" y="2033"/>
                  </a:lnTo>
                  <a:lnTo>
                    <a:pt x="1204" y="2044"/>
                  </a:lnTo>
                  <a:lnTo>
                    <a:pt x="1231" y="2017"/>
                  </a:lnTo>
                  <a:lnTo>
                    <a:pt x="1258" y="2131"/>
                  </a:lnTo>
                  <a:lnTo>
                    <a:pt x="1285" y="2135"/>
                  </a:lnTo>
                  <a:lnTo>
                    <a:pt x="1285" y="2080"/>
                  </a:lnTo>
                  <a:lnTo>
                    <a:pt x="1305" y="2060"/>
                  </a:lnTo>
                  <a:lnTo>
                    <a:pt x="1332" y="2064"/>
                  </a:lnTo>
                  <a:lnTo>
                    <a:pt x="1340" y="2111"/>
                  </a:lnTo>
                  <a:lnTo>
                    <a:pt x="1406" y="2100"/>
                  </a:lnTo>
                  <a:lnTo>
                    <a:pt x="1437" y="2077"/>
                  </a:lnTo>
                  <a:lnTo>
                    <a:pt x="1434" y="2127"/>
                  </a:lnTo>
                  <a:lnTo>
                    <a:pt x="1403" y="2151"/>
                  </a:lnTo>
                  <a:lnTo>
                    <a:pt x="1321" y="2307"/>
                  </a:lnTo>
                  <a:lnTo>
                    <a:pt x="1243" y="2338"/>
                  </a:lnTo>
                  <a:lnTo>
                    <a:pt x="1220" y="2409"/>
                  </a:lnTo>
                  <a:lnTo>
                    <a:pt x="1204" y="2409"/>
                  </a:lnTo>
                  <a:lnTo>
                    <a:pt x="1193" y="2398"/>
                  </a:lnTo>
                  <a:lnTo>
                    <a:pt x="1169" y="2405"/>
                  </a:lnTo>
                  <a:lnTo>
                    <a:pt x="1049" y="2432"/>
                  </a:lnTo>
                  <a:lnTo>
                    <a:pt x="1002" y="2487"/>
                  </a:lnTo>
                  <a:lnTo>
                    <a:pt x="986" y="2495"/>
                  </a:lnTo>
                  <a:lnTo>
                    <a:pt x="955" y="2468"/>
                  </a:lnTo>
                  <a:lnTo>
                    <a:pt x="901" y="2463"/>
                  </a:lnTo>
                  <a:lnTo>
                    <a:pt x="870" y="2479"/>
                  </a:lnTo>
                  <a:lnTo>
                    <a:pt x="816" y="2492"/>
                  </a:lnTo>
                  <a:lnTo>
                    <a:pt x="773" y="2534"/>
                  </a:lnTo>
                  <a:lnTo>
                    <a:pt x="691" y="2562"/>
                  </a:lnTo>
                  <a:lnTo>
                    <a:pt x="571" y="2550"/>
                  </a:lnTo>
                  <a:lnTo>
                    <a:pt x="517" y="2577"/>
                  </a:lnTo>
                  <a:lnTo>
                    <a:pt x="517" y="2609"/>
                  </a:lnTo>
                  <a:lnTo>
                    <a:pt x="361" y="2651"/>
                  </a:lnTo>
                  <a:lnTo>
                    <a:pt x="360" y="2651"/>
                  </a:lnTo>
                  <a:lnTo>
                    <a:pt x="307" y="2600"/>
                  </a:lnTo>
                  <a:lnTo>
                    <a:pt x="252" y="2613"/>
                  </a:lnTo>
                  <a:lnTo>
                    <a:pt x="260" y="2643"/>
                  </a:lnTo>
                  <a:lnTo>
                    <a:pt x="225" y="2679"/>
                  </a:lnTo>
                  <a:lnTo>
                    <a:pt x="191" y="2671"/>
                  </a:lnTo>
                  <a:lnTo>
                    <a:pt x="178" y="2640"/>
                  </a:lnTo>
                  <a:lnTo>
                    <a:pt x="129" y="2636"/>
                  </a:lnTo>
                  <a:lnTo>
                    <a:pt x="66" y="2652"/>
                  </a:lnTo>
                  <a:lnTo>
                    <a:pt x="0" y="2694"/>
                  </a:lnTo>
                  <a:lnTo>
                    <a:pt x="24" y="2706"/>
                  </a:lnTo>
                  <a:lnTo>
                    <a:pt x="55" y="2703"/>
                  </a:lnTo>
                  <a:lnTo>
                    <a:pt x="136" y="2676"/>
                  </a:lnTo>
                  <a:lnTo>
                    <a:pt x="260" y="2706"/>
                  </a:lnTo>
                  <a:lnTo>
                    <a:pt x="343" y="2683"/>
                  </a:lnTo>
                  <a:lnTo>
                    <a:pt x="359" y="2656"/>
                  </a:lnTo>
                  <a:lnTo>
                    <a:pt x="360" y="2656"/>
                  </a:lnTo>
                  <a:lnTo>
                    <a:pt x="362" y="2657"/>
                  </a:lnTo>
                  <a:lnTo>
                    <a:pt x="519" y="2615"/>
                  </a:lnTo>
                  <a:lnTo>
                    <a:pt x="544" y="2632"/>
                  </a:lnTo>
                  <a:lnTo>
                    <a:pt x="564" y="2616"/>
                  </a:lnTo>
                  <a:lnTo>
                    <a:pt x="606" y="2605"/>
                  </a:lnTo>
                  <a:lnTo>
                    <a:pt x="656" y="2624"/>
                  </a:lnTo>
                  <a:lnTo>
                    <a:pt x="696" y="2632"/>
                  </a:lnTo>
                  <a:lnTo>
                    <a:pt x="727" y="2616"/>
                  </a:lnTo>
                  <a:lnTo>
                    <a:pt x="765" y="2589"/>
                  </a:lnTo>
                  <a:lnTo>
                    <a:pt x="823" y="2589"/>
                  </a:lnTo>
                  <a:lnTo>
                    <a:pt x="883" y="2553"/>
                  </a:lnTo>
                  <a:lnTo>
                    <a:pt x="943" y="2576"/>
                  </a:lnTo>
                  <a:lnTo>
                    <a:pt x="943" y="2577"/>
                  </a:lnTo>
                  <a:lnTo>
                    <a:pt x="943" y="2600"/>
                  </a:lnTo>
                  <a:lnTo>
                    <a:pt x="925" y="2609"/>
                  </a:lnTo>
                  <a:lnTo>
                    <a:pt x="955" y="2647"/>
                  </a:lnTo>
                  <a:lnTo>
                    <a:pt x="991" y="2622"/>
                  </a:lnTo>
                  <a:lnTo>
                    <a:pt x="993" y="2622"/>
                  </a:lnTo>
                  <a:lnTo>
                    <a:pt x="1000" y="2630"/>
                  </a:lnTo>
                  <a:lnTo>
                    <a:pt x="983" y="2667"/>
                  </a:lnTo>
                  <a:lnTo>
                    <a:pt x="1026" y="2667"/>
                  </a:lnTo>
                  <a:lnTo>
                    <a:pt x="1041" y="2632"/>
                  </a:lnTo>
                  <a:lnTo>
                    <a:pt x="1004" y="2624"/>
                  </a:lnTo>
                  <a:lnTo>
                    <a:pt x="997" y="2619"/>
                  </a:lnTo>
                  <a:lnTo>
                    <a:pt x="997" y="2618"/>
                  </a:lnTo>
                  <a:lnTo>
                    <a:pt x="999" y="2616"/>
                  </a:lnTo>
                  <a:lnTo>
                    <a:pt x="996" y="2615"/>
                  </a:lnTo>
                  <a:lnTo>
                    <a:pt x="996" y="2610"/>
                  </a:lnTo>
                  <a:lnTo>
                    <a:pt x="995" y="2608"/>
                  </a:lnTo>
                  <a:lnTo>
                    <a:pt x="993" y="2608"/>
                  </a:lnTo>
                  <a:lnTo>
                    <a:pt x="990" y="2609"/>
                  </a:lnTo>
                  <a:lnTo>
                    <a:pt x="972" y="2589"/>
                  </a:lnTo>
                  <a:lnTo>
                    <a:pt x="949" y="2598"/>
                  </a:lnTo>
                  <a:lnTo>
                    <a:pt x="949" y="2577"/>
                  </a:lnTo>
                  <a:lnTo>
                    <a:pt x="1002" y="2562"/>
                  </a:lnTo>
                  <a:lnTo>
                    <a:pt x="1068" y="2534"/>
                  </a:lnTo>
                  <a:lnTo>
                    <a:pt x="1060" y="2582"/>
                  </a:lnTo>
                  <a:lnTo>
                    <a:pt x="1080" y="2582"/>
                  </a:lnTo>
                  <a:lnTo>
                    <a:pt x="1095" y="2538"/>
                  </a:lnTo>
                  <a:lnTo>
                    <a:pt x="1158" y="2534"/>
                  </a:lnTo>
                  <a:lnTo>
                    <a:pt x="1209" y="2553"/>
                  </a:lnTo>
                  <a:lnTo>
                    <a:pt x="1216" y="2534"/>
                  </a:lnTo>
                  <a:lnTo>
                    <a:pt x="1243" y="2503"/>
                  </a:lnTo>
                  <a:lnTo>
                    <a:pt x="1212" y="2479"/>
                  </a:lnTo>
                  <a:lnTo>
                    <a:pt x="1309" y="2436"/>
                  </a:lnTo>
                  <a:lnTo>
                    <a:pt x="1410" y="2416"/>
                  </a:lnTo>
                  <a:lnTo>
                    <a:pt x="1670" y="2267"/>
                  </a:lnTo>
                  <a:lnTo>
                    <a:pt x="1697" y="2320"/>
                  </a:lnTo>
                  <a:lnTo>
                    <a:pt x="1593" y="2393"/>
                  </a:lnTo>
                  <a:lnTo>
                    <a:pt x="1613" y="2503"/>
                  </a:lnTo>
                  <a:lnTo>
                    <a:pt x="1671" y="2519"/>
                  </a:lnTo>
                  <a:lnTo>
                    <a:pt x="1845" y="2416"/>
                  </a:lnTo>
                  <a:lnTo>
                    <a:pt x="1814" y="2369"/>
                  </a:lnTo>
                  <a:lnTo>
                    <a:pt x="1825" y="2322"/>
                  </a:lnTo>
                  <a:lnTo>
                    <a:pt x="1787" y="2346"/>
                  </a:lnTo>
                  <a:lnTo>
                    <a:pt x="1729" y="2335"/>
                  </a:lnTo>
                  <a:lnTo>
                    <a:pt x="1760" y="2311"/>
                  </a:lnTo>
                  <a:lnTo>
                    <a:pt x="1798" y="2326"/>
                  </a:lnTo>
                  <a:lnTo>
                    <a:pt x="1872" y="2291"/>
                  </a:lnTo>
                  <a:lnTo>
                    <a:pt x="1880" y="2268"/>
                  </a:lnTo>
                  <a:lnTo>
                    <a:pt x="1834" y="2252"/>
                  </a:lnTo>
                  <a:lnTo>
                    <a:pt x="1849" y="2214"/>
                  </a:lnTo>
                  <a:lnTo>
                    <a:pt x="1700" y="2317"/>
                  </a:lnTo>
                  <a:lnTo>
                    <a:pt x="1674" y="2264"/>
                  </a:lnTo>
                  <a:lnTo>
                    <a:pt x="1721" y="2237"/>
                  </a:lnTo>
                  <a:lnTo>
                    <a:pt x="1771" y="2174"/>
                  </a:lnTo>
                  <a:lnTo>
                    <a:pt x="1756" y="2135"/>
                  </a:lnTo>
                  <a:lnTo>
                    <a:pt x="1713" y="2115"/>
                  </a:lnTo>
                  <a:lnTo>
                    <a:pt x="1721" y="2084"/>
                  </a:lnTo>
                  <a:lnTo>
                    <a:pt x="1779" y="2033"/>
                  </a:lnTo>
                  <a:lnTo>
                    <a:pt x="1857" y="2010"/>
                  </a:lnTo>
                  <a:lnTo>
                    <a:pt x="1880" y="1963"/>
                  </a:lnTo>
                  <a:lnTo>
                    <a:pt x="1957" y="1853"/>
                  </a:lnTo>
                  <a:lnTo>
                    <a:pt x="2055" y="1797"/>
                  </a:lnTo>
                  <a:lnTo>
                    <a:pt x="2125" y="1806"/>
                  </a:lnTo>
                  <a:lnTo>
                    <a:pt x="2148" y="1853"/>
                  </a:lnTo>
                  <a:lnTo>
                    <a:pt x="2098" y="1853"/>
                  </a:lnTo>
                  <a:lnTo>
                    <a:pt x="2078" y="1829"/>
                  </a:lnTo>
                  <a:lnTo>
                    <a:pt x="1997" y="1873"/>
                  </a:lnTo>
                  <a:lnTo>
                    <a:pt x="1993" y="1888"/>
                  </a:lnTo>
                  <a:lnTo>
                    <a:pt x="1993" y="1923"/>
                  </a:lnTo>
                  <a:lnTo>
                    <a:pt x="1950" y="1994"/>
                  </a:lnTo>
                  <a:lnTo>
                    <a:pt x="1930" y="2041"/>
                  </a:lnTo>
                  <a:lnTo>
                    <a:pt x="1973" y="2053"/>
                  </a:lnTo>
                  <a:lnTo>
                    <a:pt x="1973" y="2080"/>
                  </a:lnTo>
                  <a:lnTo>
                    <a:pt x="1903" y="2091"/>
                  </a:lnTo>
                  <a:lnTo>
                    <a:pt x="1912" y="2131"/>
                  </a:lnTo>
                  <a:lnTo>
                    <a:pt x="2004" y="2135"/>
                  </a:lnTo>
                  <a:lnTo>
                    <a:pt x="2066" y="2095"/>
                  </a:lnTo>
                  <a:lnTo>
                    <a:pt x="2098" y="2053"/>
                  </a:lnTo>
                  <a:lnTo>
                    <a:pt x="2160" y="2014"/>
                  </a:lnTo>
                  <a:lnTo>
                    <a:pt x="2211" y="2048"/>
                  </a:lnTo>
                  <a:lnTo>
                    <a:pt x="2234" y="2025"/>
                  </a:lnTo>
                  <a:lnTo>
                    <a:pt x="2261" y="2041"/>
                  </a:lnTo>
                  <a:lnTo>
                    <a:pt x="2269" y="2080"/>
                  </a:lnTo>
                  <a:lnTo>
                    <a:pt x="2292" y="2084"/>
                  </a:lnTo>
                  <a:lnTo>
                    <a:pt x="2360" y="2007"/>
                  </a:lnTo>
                  <a:lnTo>
                    <a:pt x="2391" y="2007"/>
                  </a:lnTo>
                  <a:lnTo>
                    <a:pt x="2392" y="2017"/>
                  </a:lnTo>
                  <a:lnTo>
                    <a:pt x="2439" y="1990"/>
                  </a:lnTo>
                  <a:lnTo>
                    <a:pt x="2419" y="1954"/>
                  </a:lnTo>
                  <a:lnTo>
                    <a:pt x="2385" y="1974"/>
                  </a:lnTo>
                  <a:lnTo>
                    <a:pt x="2390" y="2001"/>
                  </a:lnTo>
                  <a:lnTo>
                    <a:pt x="2365" y="2001"/>
                  </a:lnTo>
                  <a:lnTo>
                    <a:pt x="2354" y="1970"/>
                  </a:lnTo>
                  <a:lnTo>
                    <a:pt x="2292" y="2025"/>
                  </a:lnTo>
                  <a:lnTo>
                    <a:pt x="2319" y="1939"/>
                  </a:lnTo>
                  <a:lnTo>
                    <a:pt x="2300" y="1931"/>
                  </a:lnTo>
                  <a:lnTo>
                    <a:pt x="2280" y="1990"/>
                  </a:lnTo>
                  <a:lnTo>
                    <a:pt x="2272" y="1904"/>
                  </a:lnTo>
                  <a:lnTo>
                    <a:pt x="2338" y="1876"/>
                  </a:lnTo>
                  <a:lnTo>
                    <a:pt x="2405" y="1869"/>
                  </a:lnTo>
                  <a:lnTo>
                    <a:pt x="2459" y="1978"/>
                  </a:lnTo>
                  <a:lnTo>
                    <a:pt x="2497" y="1986"/>
                  </a:lnTo>
                  <a:lnTo>
                    <a:pt x="2618" y="2060"/>
                  </a:lnTo>
                  <a:lnTo>
                    <a:pt x="2629" y="2048"/>
                  </a:lnTo>
                  <a:lnTo>
                    <a:pt x="2734" y="2048"/>
                  </a:lnTo>
                  <a:lnTo>
                    <a:pt x="2914" y="2119"/>
                  </a:lnTo>
                  <a:lnTo>
                    <a:pt x="2968" y="2095"/>
                  </a:lnTo>
                  <a:lnTo>
                    <a:pt x="2999" y="2064"/>
                  </a:lnTo>
                  <a:lnTo>
                    <a:pt x="2999" y="2095"/>
                  </a:lnTo>
                  <a:lnTo>
                    <a:pt x="2975" y="2158"/>
                  </a:lnTo>
                  <a:lnTo>
                    <a:pt x="3146" y="2256"/>
                  </a:lnTo>
                  <a:lnTo>
                    <a:pt x="3193" y="2311"/>
                  </a:lnTo>
                  <a:lnTo>
                    <a:pt x="3255" y="2358"/>
                  </a:lnTo>
                  <a:lnTo>
                    <a:pt x="3305" y="2346"/>
                  </a:lnTo>
                  <a:lnTo>
                    <a:pt x="3318" y="2354"/>
                  </a:lnTo>
                  <a:lnTo>
                    <a:pt x="3274" y="2378"/>
                  </a:lnTo>
                  <a:lnTo>
                    <a:pt x="3274" y="2421"/>
                  </a:lnTo>
                  <a:lnTo>
                    <a:pt x="3305" y="2440"/>
                  </a:lnTo>
                  <a:lnTo>
                    <a:pt x="3336" y="2495"/>
                  </a:lnTo>
                  <a:lnTo>
                    <a:pt x="3348" y="2566"/>
                  </a:lnTo>
                  <a:lnTo>
                    <a:pt x="3387" y="2577"/>
                  </a:lnTo>
                  <a:lnTo>
                    <a:pt x="3457" y="2690"/>
                  </a:lnTo>
                  <a:lnTo>
                    <a:pt x="3484" y="2714"/>
                  </a:lnTo>
                  <a:lnTo>
                    <a:pt x="3477" y="2585"/>
                  </a:lnTo>
                  <a:lnTo>
                    <a:pt x="3492" y="2593"/>
                  </a:lnTo>
                  <a:lnTo>
                    <a:pt x="3523" y="2734"/>
                  </a:lnTo>
                  <a:lnTo>
                    <a:pt x="3542" y="2726"/>
                  </a:lnTo>
                  <a:lnTo>
                    <a:pt x="3558" y="2663"/>
                  </a:lnTo>
                  <a:lnTo>
                    <a:pt x="3573" y="2663"/>
                  </a:lnTo>
                  <a:lnTo>
                    <a:pt x="3573" y="2757"/>
                  </a:lnTo>
                  <a:lnTo>
                    <a:pt x="3600" y="2784"/>
                  </a:lnTo>
                  <a:lnTo>
                    <a:pt x="3570" y="2820"/>
                  </a:lnTo>
                  <a:lnTo>
                    <a:pt x="3575" y="2829"/>
                  </a:lnTo>
                  <a:lnTo>
                    <a:pt x="3581" y="2837"/>
                  </a:lnTo>
                  <a:lnTo>
                    <a:pt x="3586" y="2844"/>
                  </a:lnTo>
                  <a:lnTo>
                    <a:pt x="3593" y="2847"/>
                  </a:lnTo>
                  <a:lnTo>
                    <a:pt x="3598" y="2848"/>
                  </a:lnTo>
                  <a:lnTo>
                    <a:pt x="3603" y="2846"/>
                  </a:lnTo>
                  <a:lnTo>
                    <a:pt x="3608" y="2840"/>
                  </a:lnTo>
                  <a:lnTo>
                    <a:pt x="3613" y="2831"/>
                  </a:lnTo>
                  <a:lnTo>
                    <a:pt x="3631" y="2874"/>
                  </a:lnTo>
                  <a:lnTo>
                    <a:pt x="3644" y="2897"/>
                  </a:lnTo>
                  <a:lnTo>
                    <a:pt x="3649" y="2905"/>
                  </a:lnTo>
                  <a:lnTo>
                    <a:pt x="3655" y="2915"/>
                  </a:lnTo>
                  <a:lnTo>
                    <a:pt x="3656" y="2918"/>
                  </a:lnTo>
                  <a:lnTo>
                    <a:pt x="3659" y="2921"/>
                  </a:lnTo>
                  <a:lnTo>
                    <a:pt x="3663" y="2928"/>
                  </a:lnTo>
                  <a:lnTo>
                    <a:pt x="3671" y="2937"/>
                  </a:lnTo>
                  <a:lnTo>
                    <a:pt x="3680" y="2947"/>
                  </a:lnTo>
                  <a:lnTo>
                    <a:pt x="3694" y="2957"/>
                  </a:lnTo>
                  <a:lnTo>
                    <a:pt x="3709" y="2941"/>
                  </a:lnTo>
                  <a:lnTo>
                    <a:pt x="3686" y="2907"/>
                  </a:lnTo>
                  <a:lnTo>
                    <a:pt x="3675" y="2874"/>
                  </a:lnTo>
                  <a:lnTo>
                    <a:pt x="3718" y="2903"/>
                  </a:lnTo>
                  <a:lnTo>
                    <a:pt x="3752" y="2937"/>
                  </a:lnTo>
                  <a:lnTo>
                    <a:pt x="3772" y="2930"/>
                  </a:lnTo>
                  <a:lnTo>
                    <a:pt x="3772" y="2860"/>
                  </a:lnTo>
                  <a:lnTo>
                    <a:pt x="3740" y="2804"/>
                  </a:lnTo>
                  <a:lnTo>
                    <a:pt x="3756" y="2789"/>
                  </a:lnTo>
                  <a:lnTo>
                    <a:pt x="3841" y="2840"/>
                  </a:lnTo>
                  <a:lnTo>
                    <a:pt x="3872" y="2898"/>
                  </a:lnTo>
                  <a:lnTo>
                    <a:pt x="3903" y="2914"/>
                  </a:lnTo>
                  <a:lnTo>
                    <a:pt x="3935" y="2871"/>
                  </a:lnTo>
                  <a:lnTo>
                    <a:pt x="3954" y="2804"/>
                  </a:lnTo>
                  <a:lnTo>
                    <a:pt x="3927" y="2667"/>
                  </a:lnTo>
                  <a:lnTo>
                    <a:pt x="3733" y="2589"/>
                  </a:lnTo>
                  <a:lnTo>
                    <a:pt x="3705" y="2519"/>
                  </a:lnTo>
                  <a:lnTo>
                    <a:pt x="3546" y="2284"/>
                  </a:lnTo>
                  <a:lnTo>
                    <a:pt x="3472" y="2248"/>
                  </a:lnTo>
                  <a:lnTo>
                    <a:pt x="3453" y="2201"/>
                  </a:lnTo>
                  <a:lnTo>
                    <a:pt x="3418" y="2182"/>
                  </a:lnTo>
                  <a:lnTo>
                    <a:pt x="3403" y="2127"/>
                  </a:lnTo>
                  <a:lnTo>
                    <a:pt x="3348" y="2084"/>
                  </a:lnTo>
                  <a:lnTo>
                    <a:pt x="3309" y="2111"/>
                  </a:lnTo>
                  <a:lnTo>
                    <a:pt x="3287" y="2115"/>
                  </a:lnTo>
                  <a:lnTo>
                    <a:pt x="3263" y="2147"/>
                  </a:lnTo>
                  <a:lnTo>
                    <a:pt x="3255" y="2205"/>
                  </a:lnTo>
                  <a:lnTo>
                    <a:pt x="3240" y="2205"/>
                  </a:lnTo>
                  <a:lnTo>
                    <a:pt x="3178" y="2245"/>
                  </a:lnTo>
                  <a:lnTo>
                    <a:pt x="3169" y="2198"/>
                  </a:lnTo>
                  <a:lnTo>
                    <a:pt x="3037" y="2064"/>
                  </a:lnTo>
                  <a:lnTo>
                    <a:pt x="3033" y="2010"/>
                  </a:lnTo>
                  <a:lnTo>
                    <a:pt x="2983" y="2010"/>
                  </a:lnTo>
                  <a:lnTo>
                    <a:pt x="2956" y="2033"/>
                  </a:lnTo>
                  <a:lnTo>
                    <a:pt x="2901" y="2030"/>
                  </a:lnTo>
                  <a:lnTo>
                    <a:pt x="2870" y="2010"/>
                  </a:lnTo>
                  <a:lnTo>
                    <a:pt x="2874" y="388"/>
                  </a:lnTo>
                  <a:lnTo>
                    <a:pt x="2792" y="334"/>
                  </a:lnTo>
                  <a:lnTo>
                    <a:pt x="2700" y="29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4" name="Freeform 253">
              <a:extLst>
                <a:ext uri="{FF2B5EF4-FFF2-40B4-BE49-F238E27FC236}">
                  <a16:creationId xmlns:a16="http://schemas.microsoft.com/office/drawing/2014/main" id="{44D3C843-2BBA-B551-3577-83432D99EABA}"/>
                </a:ext>
              </a:extLst>
            </p:cNvPr>
            <p:cNvSpPr>
              <a:spLocks/>
            </p:cNvSpPr>
            <p:nvPr/>
          </p:nvSpPr>
          <p:spPr bwMode="auto">
            <a:xfrm>
              <a:off x="1406" y="3852"/>
              <a:ext cx="18" cy="21"/>
            </a:xfrm>
            <a:custGeom>
              <a:avLst/>
              <a:gdLst>
                <a:gd name="T0" fmla="*/ 34 w 54"/>
                <a:gd name="T1" fmla="*/ 0 h 63"/>
                <a:gd name="T2" fmla="*/ 54 w 54"/>
                <a:gd name="T3" fmla="*/ 36 h 63"/>
                <a:gd name="T4" fmla="*/ 7 w 54"/>
                <a:gd name="T5" fmla="*/ 63 h 63"/>
                <a:gd name="T6" fmla="*/ 0 w 54"/>
                <a:gd name="T7" fmla="*/ 20 h 63"/>
                <a:gd name="T8" fmla="*/ 34 w 54"/>
                <a:gd name="T9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63">
                  <a:moveTo>
                    <a:pt x="34" y="0"/>
                  </a:moveTo>
                  <a:lnTo>
                    <a:pt x="54" y="36"/>
                  </a:lnTo>
                  <a:lnTo>
                    <a:pt x="7" y="63"/>
                  </a:lnTo>
                  <a:lnTo>
                    <a:pt x="0" y="20"/>
                  </a:lnTo>
                  <a:lnTo>
                    <a:pt x="34" y="0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5" name="Freeform 254">
              <a:extLst>
                <a:ext uri="{FF2B5EF4-FFF2-40B4-BE49-F238E27FC236}">
                  <a16:creationId xmlns:a16="http://schemas.microsoft.com/office/drawing/2014/main" id="{1EDCF35B-59A0-A74B-824A-B1D70CCDF0C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8" y="3725"/>
              <a:ext cx="52" cy="41"/>
            </a:xfrm>
            <a:custGeom>
              <a:avLst/>
              <a:gdLst>
                <a:gd name="T0" fmla="*/ 155 w 155"/>
                <a:gd name="T1" fmla="*/ 51 h 121"/>
                <a:gd name="T2" fmla="*/ 139 w 155"/>
                <a:gd name="T3" fmla="*/ 35 h 121"/>
                <a:gd name="T4" fmla="*/ 0 w 155"/>
                <a:gd name="T5" fmla="*/ 0 h 121"/>
                <a:gd name="T6" fmla="*/ 3 w 155"/>
                <a:gd name="T7" fmla="*/ 51 h 121"/>
                <a:gd name="T8" fmla="*/ 65 w 155"/>
                <a:gd name="T9" fmla="*/ 121 h 121"/>
                <a:gd name="T10" fmla="*/ 125 w 155"/>
                <a:gd name="T11" fmla="*/ 121 h 121"/>
                <a:gd name="T12" fmla="*/ 153 w 155"/>
                <a:gd name="T13" fmla="*/ 5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5" h="121">
                  <a:moveTo>
                    <a:pt x="155" y="51"/>
                  </a:moveTo>
                  <a:lnTo>
                    <a:pt x="139" y="35"/>
                  </a:lnTo>
                  <a:lnTo>
                    <a:pt x="0" y="0"/>
                  </a:lnTo>
                  <a:lnTo>
                    <a:pt x="3" y="51"/>
                  </a:lnTo>
                  <a:lnTo>
                    <a:pt x="65" y="121"/>
                  </a:lnTo>
                  <a:lnTo>
                    <a:pt x="125" y="121"/>
                  </a:lnTo>
                  <a:lnTo>
                    <a:pt x="153" y="57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6" name="Freeform 255">
              <a:extLst>
                <a:ext uri="{FF2B5EF4-FFF2-40B4-BE49-F238E27FC236}">
                  <a16:creationId xmlns:a16="http://schemas.microsoft.com/office/drawing/2014/main" id="{4D27AAD9-4DC3-506C-6153-50518CFBF5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2" y="3938"/>
              <a:ext cx="95" cy="102"/>
            </a:xfrm>
            <a:custGeom>
              <a:avLst/>
              <a:gdLst>
                <a:gd name="T0" fmla="*/ 241 w 287"/>
                <a:gd name="T1" fmla="*/ 38 h 305"/>
                <a:gd name="T2" fmla="*/ 287 w 287"/>
                <a:gd name="T3" fmla="*/ 54 h 305"/>
                <a:gd name="T4" fmla="*/ 279 w 287"/>
                <a:gd name="T5" fmla="*/ 77 h 305"/>
                <a:gd name="T6" fmla="*/ 205 w 287"/>
                <a:gd name="T7" fmla="*/ 112 h 305"/>
                <a:gd name="T8" fmla="*/ 167 w 287"/>
                <a:gd name="T9" fmla="*/ 97 h 305"/>
                <a:gd name="T10" fmla="*/ 136 w 287"/>
                <a:gd name="T11" fmla="*/ 121 h 305"/>
                <a:gd name="T12" fmla="*/ 194 w 287"/>
                <a:gd name="T13" fmla="*/ 132 h 305"/>
                <a:gd name="T14" fmla="*/ 232 w 287"/>
                <a:gd name="T15" fmla="*/ 108 h 305"/>
                <a:gd name="T16" fmla="*/ 221 w 287"/>
                <a:gd name="T17" fmla="*/ 155 h 305"/>
                <a:gd name="T18" fmla="*/ 252 w 287"/>
                <a:gd name="T19" fmla="*/ 202 h 305"/>
                <a:gd name="T20" fmla="*/ 78 w 287"/>
                <a:gd name="T21" fmla="*/ 305 h 305"/>
                <a:gd name="T22" fmla="*/ 20 w 287"/>
                <a:gd name="T23" fmla="*/ 289 h 305"/>
                <a:gd name="T24" fmla="*/ 0 w 287"/>
                <a:gd name="T25" fmla="*/ 179 h 305"/>
                <a:gd name="T26" fmla="*/ 256 w 287"/>
                <a:gd name="T27" fmla="*/ 0 h 305"/>
                <a:gd name="T28" fmla="*/ 241 w 287"/>
                <a:gd name="T29" fmla="*/ 38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7" h="305">
                  <a:moveTo>
                    <a:pt x="241" y="38"/>
                  </a:moveTo>
                  <a:lnTo>
                    <a:pt x="287" y="54"/>
                  </a:lnTo>
                  <a:lnTo>
                    <a:pt x="279" y="77"/>
                  </a:lnTo>
                  <a:lnTo>
                    <a:pt x="205" y="112"/>
                  </a:lnTo>
                  <a:lnTo>
                    <a:pt x="167" y="97"/>
                  </a:lnTo>
                  <a:lnTo>
                    <a:pt x="136" y="121"/>
                  </a:lnTo>
                  <a:lnTo>
                    <a:pt x="194" y="132"/>
                  </a:lnTo>
                  <a:lnTo>
                    <a:pt x="232" y="108"/>
                  </a:lnTo>
                  <a:lnTo>
                    <a:pt x="221" y="155"/>
                  </a:lnTo>
                  <a:lnTo>
                    <a:pt x="252" y="202"/>
                  </a:lnTo>
                  <a:lnTo>
                    <a:pt x="78" y="305"/>
                  </a:lnTo>
                  <a:lnTo>
                    <a:pt x="20" y="289"/>
                  </a:lnTo>
                  <a:lnTo>
                    <a:pt x="0" y="179"/>
                  </a:lnTo>
                  <a:lnTo>
                    <a:pt x="256" y="0"/>
                  </a:lnTo>
                  <a:lnTo>
                    <a:pt x="241" y="38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7" name="Freeform 256">
              <a:extLst>
                <a:ext uri="{FF2B5EF4-FFF2-40B4-BE49-F238E27FC236}">
                  <a16:creationId xmlns:a16="http://schemas.microsoft.com/office/drawing/2014/main" id="{C6341A87-4E2A-E2DF-30C2-9D0A26C791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8" y="4075"/>
              <a:ext cx="20" cy="14"/>
            </a:xfrm>
            <a:custGeom>
              <a:avLst/>
              <a:gdLst>
                <a:gd name="T0" fmla="*/ 58 w 58"/>
                <a:gd name="T1" fmla="*/ 8 h 43"/>
                <a:gd name="T2" fmla="*/ 19 w 58"/>
                <a:gd name="T3" fmla="*/ 0 h 43"/>
                <a:gd name="T4" fmla="*/ 18 w 58"/>
                <a:gd name="T5" fmla="*/ 2 h 43"/>
                <a:gd name="T6" fmla="*/ 0 w 58"/>
                <a:gd name="T7" fmla="*/ 43 h 43"/>
                <a:gd name="T8" fmla="*/ 43 w 58"/>
                <a:gd name="T9" fmla="*/ 43 h 43"/>
                <a:gd name="T10" fmla="*/ 58 w 58"/>
                <a:gd name="T11" fmla="*/ 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8" h="43">
                  <a:moveTo>
                    <a:pt x="58" y="8"/>
                  </a:moveTo>
                  <a:lnTo>
                    <a:pt x="19" y="0"/>
                  </a:lnTo>
                  <a:lnTo>
                    <a:pt x="18" y="2"/>
                  </a:lnTo>
                  <a:lnTo>
                    <a:pt x="0" y="43"/>
                  </a:lnTo>
                  <a:lnTo>
                    <a:pt x="43" y="43"/>
                  </a:lnTo>
                  <a:lnTo>
                    <a:pt x="58" y="8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8" name="Freeform 257">
              <a:extLst>
                <a:ext uri="{FF2B5EF4-FFF2-40B4-BE49-F238E27FC236}">
                  <a16:creationId xmlns:a16="http://schemas.microsoft.com/office/drawing/2014/main" id="{8CF95B8B-5000-9828-90D3-3FE70A2053EE}"/>
                </a:ext>
              </a:extLst>
            </p:cNvPr>
            <p:cNvSpPr>
              <a:spLocks/>
            </p:cNvSpPr>
            <p:nvPr/>
          </p:nvSpPr>
          <p:spPr bwMode="auto">
            <a:xfrm>
              <a:off x="919" y="4063"/>
              <a:ext cx="25" cy="20"/>
            </a:xfrm>
            <a:custGeom>
              <a:avLst/>
              <a:gdLst>
                <a:gd name="T0" fmla="*/ 30 w 74"/>
                <a:gd name="T1" fmla="*/ 58 h 58"/>
                <a:gd name="T2" fmla="*/ 0 w 74"/>
                <a:gd name="T3" fmla="*/ 20 h 58"/>
                <a:gd name="T4" fmla="*/ 47 w 74"/>
                <a:gd name="T5" fmla="*/ 0 h 58"/>
                <a:gd name="T6" fmla="*/ 74 w 74"/>
                <a:gd name="T7" fmla="*/ 27 h 58"/>
                <a:gd name="T8" fmla="*/ 30 w 74"/>
                <a:gd name="T9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58">
                  <a:moveTo>
                    <a:pt x="30" y="58"/>
                  </a:moveTo>
                  <a:lnTo>
                    <a:pt x="0" y="20"/>
                  </a:lnTo>
                  <a:lnTo>
                    <a:pt x="47" y="0"/>
                  </a:lnTo>
                  <a:lnTo>
                    <a:pt x="74" y="27"/>
                  </a:lnTo>
                  <a:lnTo>
                    <a:pt x="30" y="58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59" name="Freeform 258">
              <a:extLst>
                <a:ext uri="{FF2B5EF4-FFF2-40B4-BE49-F238E27FC236}">
                  <a16:creationId xmlns:a16="http://schemas.microsoft.com/office/drawing/2014/main" id="{570A0C06-6C39-1892-9F27-9C2CD1495E4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" y="4067"/>
              <a:ext cx="120" cy="35"/>
            </a:xfrm>
            <a:custGeom>
              <a:avLst/>
              <a:gdLst>
                <a:gd name="T0" fmla="*/ 361 w 361"/>
                <a:gd name="T1" fmla="*/ 53 h 106"/>
                <a:gd name="T2" fmla="*/ 361 w 361"/>
                <a:gd name="T3" fmla="*/ 52 h 106"/>
                <a:gd name="T4" fmla="*/ 307 w 361"/>
                <a:gd name="T5" fmla="*/ 0 h 106"/>
                <a:gd name="T6" fmla="*/ 252 w 361"/>
                <a:gd name="T7" fmla="*/ 13 h 106"/>
                <a:gd name="T8" fmla="*/ 260 w 361"/>
                <a:gd name="T9" fmla="*/ 43 h 106"/>
                <a:gd name="T10" fmla="*/ 225 w 361"/>
                <a:gd name="T11" fmla="*/ 79 h 106"/>
                <a:gd name="T12" fmla="*/ 191 w 361"/>
                <a:gd name="T13" fmla="*/ 71 h 106"/>
                <a:gd name="T14" fmla="*/ 178 w 361"/>
                <a:gd name="T15" fmla="*/ 40 h 106"/>
                <a:gd name="T16" fmla="*/ 129 w 361"/>
                <a:gd name="T17" fmla="*/ 36 h 106"/>
                <a:gd name="T18" fmla="*/ 66 w 361"/>
                <a:gd name="T19" fmla="*/ 52 h 106"/>
                <a:gd name="T20" fmla="*/ 0 w 361"/>
                <a:gd name="T21" fmla="*/ 94 h 106"/>
                <a:gd name="T22" fmla="*/ 24 w 361"/>
                <a:gd name="T23" fmla="*/ 106 h 106"/>
                <a:gd name="T24" fmla="*/ 55 w 361"/>
                <a:gd name="T25" fmla="*/ 103 h 106"/>
                <a:gd name="T26" fmla="*/ 136 w 361"/>
                <a:gd name="T27" fmla="*/ 76 h 106"/>
                <a:gd name="T28" fmla="*/ 260 w 361"/>
                <a:gd name="T29" fmla="*/ 106 h 106"/>
                <a:gd name="T30" fmla="*/ 343 w 361"/>
                <a:gd name="T31" fmla="*/ 83 h 106"/>
                <a:gd name="T32" fmla="*/ 361 w 361"/>
                <a:gd name="T33" fmla="*/ 5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61" h="106">
                  <a:moveTo>
                    <a:pt x="361" y="53"/>
                  </a:moveTo>
                  <a:lnTo>
                    <a:pt x="361" y="52"/>
                  </a:lnTo>
                  <a:lnTo>
                    <a:pt x="307" y="0"/>
                  </a:lnTo>
                  <a:lnTo>
                    <a:pt x="252" y="13"/>
                  </a:lnTo>
                  <a:lnTo>
                    <a:pt x="260" y="43"/>
                  </a:lnTo>
                  <a:lnTo>
                    <a:pt x="225" y="79"/>
                  </a:lnTo>
                  <a:lnTo>
                    <a:pt x="191" y="71"/>
                  </a:lnTo>
                  <a:lnTo>
                    <a:pt x="178" y="40"/>
                  </a:lnTo>
                  <a:lnTo>
                    <a:pt x="129" y="36"/>
                  </a:lnTo>
                  <a:lnTo>
                    <a:pt x="66" y="52"/>
                  </a:lnTo>
                  <a:lnTo>
                    <a:pt x="0" y="94"/>
                  </a:lnTo>
                  <a:lnTo>
                    <a:pt x="24" y="106"/>
                  </a:lnTo>
                  <a:lnTo>
                    <a:pt x="55" y="103"/>
                  </a:lnTo>
                  <a:lnTo>
                    <a:pt x="136" y="76"/>
                  </a:lnTo>
                  <a:lnTo>
                    <a:pt x="260" y="106"/>
                  </a:lnTo>
                  <a:lnTo>
                    <a:pt x="343" y="83"/>
                  </a:lnTo>
                  <a:lnTo>
                    <a:pt x="361" y="53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0" name="Freeform 259">
              <a:extLst>
                <a:ext uri="{FF2B5EF4-FFF2-40B4-BE49-F238E27FC236}">
                  <a16:creationId xmlns:a16="http://schemas.microsoft.com/office/drawing/2014/main" id="{4B39D863-A9DD-82FE-A021-093C3AE32236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" y="3200"/>
              <a:ext cx="1146" cy="986"/>
            </a:xfrm>
            <a:custGeom>
              <a:avLst/>
              <a:gdLst>
                <a:gd name="T0" fmla="*/ 524 w 3437"/>
                <a:gd name="T1" fmla="*/ 1774 h 2957"/>
                <a:gd name="T2" fmla="*/ 547 w 3437"/>
                <a:gd name="T3" fmla="*/ 1884 h 2957"/>
                <a:gd name="T4" fmla="*/ 547 w 3437"/>
                <a:gd name="T5" fmla="*/ 2025 h 2957"/>
                <a:gd name="T6" fmla="*/ 714 w 3437"/>
                <a:gd name="T7" fmla="*/ 2017 h 2957"/>
                <a:gd name="T8" fmla="*/ 815 w 3437"/>
                <a:gd name="T9" fmla="*/ 2064 h 2957"/>
                <a:gd name="T10" fmla="*/ 886 w 3437"/>
                <a:gd name="T11" fmla="*/ 2151 h 2957"/>
                <a:gd name="T12" fmla="*/ 676 w 3437"/>
                <a:gd name="T13" fmla="*/ 2398 h 2957"/>
                <a:gd name="T14" fmla="*/ 438 w 3437"/>
                <a:gd name="T15" fmla="*/ 2468 h 2957"/>
                <a:gd name="T16" fmla="*/ 174 w 3437"/>
                <a:gd name="T17" fmla="*/ 2562 h 2957"/>
                <a:gd name="T18" fmla="*/ 47 w 3437"/>
                <a:gd name="T19" fmla="*/ 2616 h 2957"/>
                <a:gd name="T20" fmla="*/ 248 w 3437"/>
                <a:gd name="T21" fmla="*/ 2589 h 2957"/>
                <a:gd name="T22" fmla="*/ 551 w 3437"/>
                <a:gd name="T23" fmla="*/ 2534 h 2957"/>
                <a:gd name="T24" fmla="*/ 692 w 3437"/>
                <a:gd name="T25" fmla="*/ 2553 h 2957"/>
                <a:gd name="T26" fmla="*/ 893 w 3437"/>
                <a:gd name="T27" fmla="*/ 2416 h 2957"/>
                <a:gd name="T28" fmla="*/ 1204 w 3437"/>
                <a:gd name="T29" fmla="*/ 2084 h 2957"/>
                <a:gd name="T30" fmla="*/ 1538 w 3437"/>
                <a:gd name="T31" fmla="*/ 1797 h 2957"/>
                <a:gd name="T32" fmla="*/ 1480 w 3437"/>
                <a:gd name="T33" fmla="*/ 1873 h 2957"/>
                <a:gd name="T34" fmla="*/ 1456 w 3437"/>
                <a:gd name="T35" fmla="*/ 2053 h 2957"/>
                <a:gd name="T36" fmla="*/ 1549 w 3437"/>
                <a:gd name="T37" fmla="*/ 2095 h 2957"/>
                <a:gd name="T38" fmla="*/ 1744 w 3437"/>
                <a:gd name="T39" fmla="*/ 2041 h 2957"/>
                <a:gd name="T40" fmla="*/ 1775 w 3437"/>
                <a:gd name="T41" fmla="*/ 2025 h 2957"/>
                <a:gd name="T42" fmla="*/ 1821 w 3437"/>
                <a:gd name="T43" fmla="*/ 1876 h 2957"/>
                <a:gd name="T44" fmla="*/ 2112 w 3437"/>
                <a:gd name="T45" fmla="*/ 2048 h 2957"/>
                <a:gd name="T46" fmla="*/ 2482 w 3437"/>
                <a:gd name="T47" fmla="*/ 2095 h 2957"/>
                <a:gd name="T48" fmla="*/ 2788 w 3437"/>
                <a:gd name="T49" fmla="*/ 2346 h 2957"/>
                <a:gd name="T50" fmla="*/ 2819 w 3437"/>
                <a:gd name="T51" fmla="*/ 2495 h 2957"/>
                <a:gd name="T52" fmla="*/ 2960 w 3437"/>
                <a:gd name="T53" fmla="*/ 2585 h 2957"/>
                <a:gd name="T54" fmla="*/ 3056 w 3437"/>
                <a:gd name="T55" fmla="*/ 2663 h 2957"/>
                <a:gd name="T56" fmla="*/ 3064 w 3437"/>
                <a:gd name="T57" fmla="*/ 2837 h 2957"/>
                <a:gd name="T58" fmla="*/ 3091 w 3437"/>
                <a:gd name="T59" fmla="*/ 2840 h 2957"/>
                <a:gd name="T60" fmla="*/ 3138 w 3437"/>
                <a:gd name="T61" fmla="*/ 2915 h 2957"/>
                <a:gd name="T62" fmla="*/ 3163 w 3437"/>
                <a:gd name="T63" fmla="*/ 2947 h 2957"/>
                <a:gd name="T64" fmla="*/ 3201 w 3437"/>
                <a:gd name="T65" fmla="*/ 2903 h 2957"/>
                <a:gd name="T66" fmla="*/ 3239 w 3437"/>
                <a:gd name="T67" fmla="*/ 2789 h 2957"/>
                <a:gd name="T68" fmla="*/ 3437 w 3437"/>
                <a:gd name="T69" fmla="*/ 2804 h 2957"/>
                <a:gd name="T70" fmla="*/ 2955 w 3437"/>
                <a:gd name="T71" fmla="*/ 2248 h 2957"/>
                <a:gd name="T72" fmla="*/ 2792 w 3437"/>
                <a:gd name="T73" fmla="*/ 2111 h 2957"/>
                <a:gd name="T74" fmla="*/ 2661 w 3437"/>
                <a:gd name="T75" fmla="*/ 2245 h 2957"/>
                <a:gd name="T76" fmla="*/ 2439 w 3437"/>
                <a:gd name="T77" fmla="*/ 2033 h 2957"/>
                <a:gd name="T78" fmla="*/ 2183 w 3437"/>
                <a:gd name="T79" fmla="*/ 298 h 2957"/>
                <a:gd name="T80" fmla="*/ 1864 w 3437"/>
                <a:gd name="T81" fmla="*/ 216 h 2957"/>
                <a:gd name="T82" fmla="*/ 1581 w 3437"/>
                <a:gd name="T83" fmla="*/ 130 h 2957"/>
                <a:gd name="T84" fmla="*/ 1456 w 3437"/>
                <a:gd name="T85" fmla="*/ 0 h 2957"/>
                <a:gd name="T86" fmla="*/ 1208 w 3437"/>
                <a:gd name="T87" fmla="*/ 90 h 2957"/>
                <a:gd name="T88" fmla="*/ 963 w 3437"/>
                <a:gd name="T89" fmla="*/ 255 h 2957"/>
                <a:gd name="T90" fmla="*/ 835 w 3437"/>
                <a:gd name="T91" fmla="*/ 451 h 2957"/>
                <a:gd name="T92" fmla="*/ 893 w 3437"/>
                <a:gd name="T93" fmla="*/ 626 h 2957"/>
                <a:gd name="T94" fmla="*/ 784 w 3437"/>
                <a:gd name="T95" fmla="*/ 698 h 2957"/>
                <a:gd name="T96" fmla="*/ 668 w 3437"/>
                <a:gd name="T97" fmla="*/ 675 h 2957"/>
                <a:gd name="T98" fmla="*/ 497 w 3437"/>
                <a:gd name="T99" fmla="*/ 752 h 2957"/>
                <a:gd name="T100" fmla="*/ 676 w 3437"/>
                <a:gd name="T101" fmla="*/ 980 h 2957"/>
                <a:gd name="T102" fmla="*/ 902 w 3437"/>
                <a:gd name="T103" fmla="*/ 1037 h 2957"/>
                <a:gd name="T104" fmla="*/ 873 w 3437"/>
                <a:gd name="T105" fmla="*/ 1113 h 2957"/>
                <a:gd name="T106" fmla="*/ 737 w 3437"/>
                <a:gd name="T107" fmla="*/ 1195 h 2957"/>
                <a:gd name="T108" fmla="*/ 524 w 3437"/>
                <a:gd name="T109" fmla="*/ 1203 h 2957"/>
                <a:gd name="T110" fmla="*/ 380 w 3437"/>
                <a:gd name="T111" fmla="*/ 1505 h 2957"/>
                <a:gd name="T112" fmla="*/ 330 w 3437"/>
                <a:gd name="T113" fmla="*/ 1610 h 29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437" h="2957">
                  <a:moveTo>
                    <a:pt x="342" y="1632"/>
                  </a:moveTo>
                  <a:lnTo>
                    <a:pt x="369" y="1676"/>
                  </a:lnTo>
                  <a:lnTo>
                    <a:pt x="384" y="1750"/>
                  </a:lnTo>
                  <a:lnTo>
                    <a:pt x="408" y="1774"/>
                  </a:lnTo>
                  <a:lnTo>
                    <a:pt x="524" y="1774"/>
                  </a:lnTo>
                  <a:lnTo>
                    <a:pt x="540" y="1747"/>
                  </a:lnTo>
                  <a:lnTo>
                    <a:pt x="560" y="1766"/>
                  </a:lnTo>
                  <a:lnTo>
                    <a:pt x="560" y="1849"/>
                  </a:lnTo>
                  <a:lnTo>
                    <a:pt x="571" y="1884"/>
                  </a:lnTo>
                  <a:lnTo>
                    <a:pt x="547" y="1884"/>
                  </a:lnTo>
                  <a:lnTo>
                    <a:pt x="520" y="1904"/>
                  </a:lnTo>
                  <a:lnTo>
                    <a:pt x="532" y="1939"/>
                  </a:lnTo>
                  <a:lnTo>
                    <a:pt x="524" y="1990"/>
                  </a:lnTo>
                  <a:lnTo>
                    <a:pt x="497" y="2017"/>
                  </a:lnTo>
                  <a:lnTo>
                    <a:pt x="547" y="2025"/>
                  </a:lnTo>
                  <a:lnTo>
                    <a:pt x="587" y="2001"/>
                  </a:lnTo>
                  <a:lnTo>
                    <a:pt x="660" y="1997"/>
                  </a:lnTo>
                  <a:lnTo>
                    <a:pt x="668" y="2033"/>
                  </a:lnTo>
                  <a:lnTo>
                    <a:pt x="687" y="2044"/>
                  </a:lnTo>
                  <a:lnTo>
                    <a:pt x="714" y="2017"/>
                  </a:lnTo>
                  <a:lnTo>
                    <a:pt x="741" y="2131"/>
                  </a:lnTo>
                  <a:lnTo>
                    <a:pt x="768" y="2135"/>
                  </a:lnTo>
                  <a:lnTo>
                    <a:pt x="768" y="2080"/>
                  </a:lnTo>
                  <a:lnTo>
                    <a:pt x="788" y="2060"/>
                  </a:lnTo>
                  <a:lnTo>
                    <a:pt x="815" y="2064"/>
                  </a:lnTo>
                  <a:lnTo>
                    <a:pt x="823" y="2111"/>
                  </a:lnTo>
                  <a:lnTo>
                    <a:pt x="889" y="2100"/>
                  </a:lnTo>
                  <a:lnTo>
                    <a:pt x="920" y="2077"/>
                  </a:lnTo>
                  <a:lnTo>
                    <a:pt x="917" y="2127"/>
                  </a:lnTo>
                  <a:lnTo>
                    <a:pt x="886" y="2151"/>
                  </a:lnTo>
                  <a:lnTo>
                    <a:pt x="804" y="2307"/>
                  </a:lnTo>
                  <a:lnTo>
                    <a:pt x="726" y="2338"/>
                  </a:lnTo>
                  <a:lnTo>
                    <a:pt x="703" y="2409"/>
                  </a:lnTo>
                  <a:lnTo>
                    <a:pt x="687" y="2409"/>
                  </a:lnTo>
                  <a:lnTo>
                    <a:pt x="676" y="2398"/>
                  </a:lnTo>
                  <a:lnTo>
                    <a:pt x="652" y="2405"/>
                  </a:lnTo>
                  <a:lnTo>
                    <a:pt x="532" y="2432"/>
                  </a:lnTo>
                  <a:lnTo>
                    <a:pt x="485" y="2487"/>
                  </a:lnTo>
                  <a:lnTo>
                    <a:pt x="469" y="2495"/>
                  </a:lnTo>
                  <a:lnTo>
                    <a:pt x="438" y="2468"/>
                  </a:lnTo>
                  <a:lnTo>
                    <a:pt x="384" y="2463"/>
                  </a:lnTo>
                  <a:lnTo>
                    <a:pt x="353" y="2479"/>
                  </a:lnTo>
                  <a:lnTo>
                    <a:pt x="299" y="2492"/>
                  </a:lnTo>
                  <a:lnTo>
                    <a:pt x="256" y="2534"/>
                  </a:lnTo>
                  <a:lnTo>
                    <a:pt x="174" y="2562"/>
                  </a:lnTo>
                  <a:lnTo>
                    <a:pt x="54" y="2550"/>
                  </a:lnTo>
                  <a:lnTo>
                    <a:pt x="0" y="2577"/>
                  </a:lnTo>
                  <a:lnTo>
                    <a:pt x="0" y="2613"/>
                  </a:lnTo>
                  <a:lnTo>
                    <a:pt x="27" y="2632"/>
                  </a:lnTo>
                  <a:lnTo>
                    <a:pt x="47" y="2616"/>
                  </a:lnTo>
                  <a:lnTo>
                    <a:pt x="89" y="2605"/>
                  </a:lnTo>
                  <a:lnTo>
                    <a:pt x="139" y="2624"/>
                  </a:lnTo>
                  <a:lnTo>
                    <a:pt x="179" y="2632"/>
                  </a:lnTo>
                  <a:lnTo>
                    <a:pt x="210" y="2616"/>
                  </a:lnTo>
                  <a:lnTo>
                    <a:pt x="248" y="2589"/>
                  </a:lnTo>
                  <a:lnTo>
                    <a:pt x="306" y="2589"/>
                  </a:lnTo>
                  <a:lnTo>
                    <a:pt x="366" y="2553"/>
                  </a:lnTo>
                  <a:lnTo>
                    <a:pt x="431" y="2577"/>
                  </a:lnTo>
                  <a:lnTo>
                    <a:pt x="485" y="2562"/>
                  </a:lnTo>
                  <a:lnTo>
                    <a:pt x="551" y="2534"/>
                  </a:lnTo>
                  <a:lnTo>
                    <a:pt x="543" y="2582"/>
                  </a:lnTo>
                  <a:lnTo>
                    <a:pt x="563" y="2582"/>
                  </a:lnTo>
                  <a:lnTo>
                    <a:pt x="578" y="2538"/>
                  </a:lnTo>
                  <a:lnTo>
                    <a:pt x="641" y="2534"/>
                  </a:lnTo>
                  <a:lnTo>
                    <a:pt x="692" y="2553"/>
                  </a:lnTo>
                  <a:lnTo>
                    <a:pt x="699" y="2534"/>
                  </a:lnTo>
                  <a:lnTo>
                    <a:pt x="726" y="2503"/>
                  </a:lnTo>
                  <a:lnTo>
                    <a:pt x="695" y="2479"/>
                  </a:lnTo>
                  <a:lnTo>
                    <a:pt x="792" y="2436"/>
                  </a:lnTo>
                  <a:lnTo>
                    <a:pt x="893" y="2416"/>
                  </a:lnTo>
                  <a:lnTo>
                    <a:pt x="1204" y="2237"/>
                  </a:lnTo>
                  <a:lnTo>
                    <a:pt x="1254" y="2174"/>
                  </a:lnTo>
                  <a:lnTo>
                    <a:pt x="1239" y="2135"/>
                  </a:lnTo>
                  <a:lnTo>
                    <a:pt x="1196" y="2115"/>
                  </a:lnTo>
                  <a:lnTo>
                    <a:pt x="1204" y="2084"/>
                  </a:lnTo>
                  <a:lnTo>
                    <a:pt x="1262" y="2033"/>
                  </a:lnTo>
                  <a:lnTo>
                    <a:pt x="1340" y="2010"/>
                  </a:lnTo>
                  <a:lnTo>
                    <a:pt x="1363" y="1963"/>
                  </a:lnTo>
                  <a:lnTo>
                    <a:pt x="1440" y="1853"/>
                  </a:lnTo>
                  <a:lnTo>
                    <a:pt x="1538" y="1797"/>
                  </a:lnTo>
                  <a:lnTo>
                    <a:pt x="1608" y="1806"/>
                  </a:lnTo>
                  <a:lnTo>
                    <a:pt x="1631" y="1853"/>
                  </a:lnTo>
                  <a:lnTo>
                    <a:pt x="1581" y="1853"/>
                  </a:lnTo>
                  <a:lnTo>
                    <a:pt x="1561" y="1829"/>
                  </a:lnTo>
                  <a:lnTo>
                    <a:pt x="1480" y="1873"/>
                  </a:lnTo>
                  <a:lnTo>
                    <a:pt x="1476" y="1888"/>
                  </a:lnTo>
                  <a:lnTo>
                    <a:pt x="1476" y="1923"/>
                  </a:lnTo>
                  <a:lnTo>
                    <a:pt x="1433" y="1994"/>
                  </a:lnTo>
                  <a:lnTo>
                    <a:pt x="1413" y="2041"/>
                  </a:lnTo>
                  <a:lnTo>
                    <a:pt x="1456" y="2053"/>
                  </a:lnTo>
                  <a:lnTo>
                    <a:pt x="1456" y="2080"/>
                  </a:lnTo>
                  <a:lnTo>
                    <a:pt x="1386" y="2091"/>
                  </a:lnTo>
                  <a:lnTo>
                    <a:pt x="1395" y="2131"/>
                  </a:lnTo>
                  <a:lnTo>
                    <a:pt x="1487" y="2135"/>
                  </a:lnTo>
                  <a:lnTo>
                    <a:pt x="1549" y="2095"/>
                  </a:lnTo>
                  <a:lnTo>
                    <a:pt x="1581" y="2053"/>
                  </a:lnTo>
                  <a:lnTo>
                    <a:pt x="1643" y="2014"/>
                  </a:lnTo>
                  <a:lnTo>
                    <a:pt x="1694" y="2048"/>
                  </a:lnTo>
                  <a:lnTo>
                    <a:pt x="1717" y="2025"/>
                  </a:lnTo>
                  <a:lnTo>
                    <a:pt x="1744" y="2041"/>
                  </a:lnTo>
                  <a:lnTo>
                    <a:pt x="1752" y="2080"/>
                  </a:lnTo>
                  <a:lnTo>
                    <a:pt x="1775" y="2084"/>
                  </a:lnTo>
                  <a:lnTo>
                    <a:pt x="1848" y="2001"/>
                  </a:lnTo>
                  <a:lnTo>
                    <a:pt x="1837" y="1970"/>
                  </a:lnTo>
                  <a:lnTo>
                    <a:pt x="1775" y="2025"/>
                  </a:lnTo>
                  <a:lnTo>
                    <a:pt x="1802" y="1939"/>
                  </a:lnTo>
                  <a:lnTo>
                    <a:pt x="1783" y="1931"/>
                  </a:lnTo>
                  <a:lnTo>
                    <a:pt x="1763" y="1990"/>
                  </a:lnTo>
                  <a:lnTo>
                    <a:pt x="1755" y="1904"/>
                  </a:lnTo>
                  <a:lnTo>
                    <a:pt x="1821" y="1876"/>
                  </a:lnTo>
                  <a:lnTo>
                    <a:pt x="1888" y="1869"/>
                  </a:lnTo>
                  <a:lnTo>
                    <a:pt x="1942" y="1978"/>
                  </a:lnTo>
                  <a:lnTo>
                    <a:pt x="1980" y="1986"/>
                  </a:lnTo>
                  <a:lnTo>
                    <a:pt x="2101" y="2060"/>
                  </a:lnTo>
                  <a:lnTo>
                    <a:pt x="2112" y="2048"/>
                  </a:lnTo>
                  <a:lnTo>
                    <a:pt x="2217" y="2048"/>
                  </a:lnTo>
                  <a:lnTo>
                    <a:pt x="2397" y="2119"/>
                  </a:lnTo>
                  <a:lnTo>
                    <a:pt x="2451" y="2095"/>
                  </a:lnTo>
                  <a:lnTo>
                    <a:pt x="2482" y="2064"/>
                  </a:lnTo>
                  <a:lnTo>
                    <a:pt x="2482" y="2095"/>
                  </a:lnTo>
                  <a:lnTo>
                    <a:pt x="2458" y="2158"/>
                  </a:lnTo>
                  <a:lnTo>
                    <a:pt x="2629" y="2256"/>
                  </a:lnTo>
                  <a:lnTo>
                    <a:pt x="2676" y="2311"/>
                  </a:lnTo>
                  <a:lnTo>
                    <a:pt x="2738" y="2358"/>
                  </a:lnTo>
                  <a:lnTo>
                    <a:pt x="2788" y="2346"/>
                  </a:lnTo>
                  <a:lnTo>
                    <a:pt x="2801" y="2354"/>
                  </a:lnTo>
                  <a:lnTo>
                    <a:pt x="2757" y="2378"/>
                  </a:lnTo>
                  <a:lnTo>
                    <a:pt x="2757" y="2421"/>
                  </a:lnTo>
                  <a:lnTo>
                    <a:pt x="2788" y="2440"/>
                  </a:lnTo>
                  <a:lnTo>
                    <a:pt x="2819" y="2495"/>
                  </a:lnTo>
                  <a:lnTo>
                    <a:pt x="2831" y="2566"/>
                  </a:lnTo>
                  <a:lnTo>
                    <a:pt x="2870" y="2577"/>
                  </a:lnTo>
                  <a:lnTo>
                    <a:pt x="2940" y="2690"/>
                  </a:lnTo>
                  <a:lnTo>
                    <a:pt x="2967" y="2714"/>
                  </a:lnTo>
                  <a:lnTo>
                    <a:pt x="2960" y="2585"/>
                  </a:lnTo>
                  <a:lnTo>
                    <a:pt x="2975" y="2593"/>
                  </a:lnTo>
                  <a:lnTo>
                    <a:pt x="3006" y="2734"/>
                  </a:lnTo>
                  <a:lnTo>
                    <a:pt x="3025" y="2726"/>
                  </a:lnTo>
                  <a:lnTo>
                    <a:pt x="3041" y="2663"/>
                  </a:lnTo>
                  <a:lnTo>
                    <a:pt x="3056" y="2663"/>
                  </a:lnTo>
                  <a:lnTo>
                    <a:pt x="3056" y="2757"/>
                  </a:lnTo>
                  <a:lnTo>
                    <a:pt x="3083" y="2784"/>
                  </a:lnTo>
                  <a:lnTo>
                    <a:pt x="3053" y="2820"/>
                  </a:lnTo>
                  <a:lnTo>
                    <a:pt x="3058" y="2829"/>
                  </a:lnTo>
                  <a:lnTo>
                    <a:pt x="3064" y="2837"/>
                  </a:lnTo>
                  <a:lnTo>
                    <a:pt x="3069" y="2844"/>
                  </a:lnTo>
                  <a:lnTo>
                    <a:pt x="3076" y="2847"/>
                  </a:lnTo>
                  <a:lnTo>
                    <a:pt x="3081" y="2848"/>
                  </a:lnTo>
                  <a:lnTo>
                    <a:pt x="3086" y="2846"/>
                  </a:lnTo>
                  <a:lnTo>
                    <a:pt x="3091" y="2840"/>
                  </a:lnTo>
                  <a:lnTo>
                    <a:pt x="3096" y="2831"/>
                  </a:lnTo>
                  <a:lnTo>
                    <a:pt x="3114" y="2874"/>
                  </a:lnTo>
                  <a:lnTo>
                    <a:pt x="3127" y="2897"/>
                  </a:lnTo>
                  <a:lnTo>
                    <a:pt x="3132" y="2905"/>
                  </a:lnTo>
                  <a:lnTo>
                    <a:pt x="3138" y="2915"/>
                  </a:lnTo>
                  <a:lnTo>
                    <a:pt x="3139" y="2918"/>
                  </a:lnTo>
                  <a:lnTo>
                    <a:pt x="3142" y="2921"/>
                  </a:lnTo>
                  <a:lnTo>
                    <a:pt x="3146" y="2928"/>
                  </a:lnTo>
                  <a:lnTo>
                    <a:pt x="3154" y="2937"/>
                  </a:lnTo>
                  <a:lnTo>
                    <a:pt x="3163" y="2947"/>
                  </a:lnTo>
                  <a:lnTo>
                    <a:pt x="3177" y="2957"/>
                  </a:lnTo>
                  <a:lnTo>
                    <a:pt x="3192" y="2941"/>
                  </a:lnTo>
                  <a:lnTo>
                    <a:pt x="3169" y="2907"/>
                  </a:lnTo>
                  <a:lnTo>
                    <a:pt x="3158" y="2874"/>
                  </a:lnTo>
                  <a:lnTo>
                    <a:pt x="3201" y="2903"/>
                  </a:lnTo>
                  <a:lnTo>
                    <a:pt x="3235" y="2937"/>
                  </a:lnTo>
                  <a:lnTo>
                    <a:pt x="3255" y="2930"/>
                  </a:lnTo>
                  <a:lnTo>
                    <a:pt x="3255" y="2860"/>
                  </a:lnTo>
                  <a:lnTo>
                    <a:pt x="3223" y="2804"/>
                  </a:lnTo>
                  <a:lnTo>
                    <a:pt x="3239" y="2789"/>
                  </a:lnTo>
                  <a:lnTo>
                    <a:pt x="3324" y="2840"/>
                  </a:lnTo>
                  <a:lnTo>
                    <a:pt x="3355" y="2898"/>
                  </a:lnTo>
                  <a:lnTo>
                    <a:pt x="3386" y="2914"/>
                  </a:lnTo>
                  <a:lnTo>
                    <a:pt x="3418" y="2871"/>
                  </a:lnTo>
                  <a:lnTo>
                    <a:pt x="3437" y="2804"/>
                  </a:lnTo>
                  <a:lnTo>
                    <a:pt x="3410" y="2667"/>
                  </a:lnTo>
                  <a:lnTo>
                    <a:pt x="3216" y="2589"/>
                  </a:lnTo>
                  <a:lnTo>
                    <a:pt x="3188" y="2519"/>
                  </a:lnTo>
                  <a:lnTo>
                    <a:pt x="3029" y="2284"/>
                  </a:lnTo>
                  <a:lnTo>
                    <a:pt x="2955" y="2248"/>
                  </a:lnTo>
                  <a:lnTo>
                    <a:pt x="2936" y="2201"/>
                  </a:lnTo>
                  <a:lnTo>
                    <a:pt x="2901" y="2182"/>
                  </a:lnTo>
                  <a:lnTo>
                    <a:pt x="2886" y="2127"/>
                  </a:lnTo>
                  <a:lnTo>
                    <a:pt x="2831" y="2084"/>
                  </a:lnTo>
                  <a:lnTo>
                    <a:pt x="2792" y="2111"/>
                  </a:lnTo>
                  <a:lnTo>
                    <a:pt x="2770" y="2115"/>
                  </a:lnTo>
                  <a:lnTo>
                    <a:pt x="2746" y="2147"/>
                  </a:lnTo>
                  <a:lnTo>
                    <a:pt x="2738" y="2205"/>
                  </a:lnTo>
                  <a:lnTo>
                    <a:pt x="2723" y="2205"/>
                  </a:lnTo>
                  <a:lnTo>
                    <a:pt x="2661" y="2245"/>
                  </a:lnTo>
                  <a:lnTo>
                    <a:pt x="2652" y="2198"/>
                  </a:lnTo>
                  <a:lnTo>
                    <a:pt x="2520" y="2064"/>
                  </a:lnTo>
                  <a:lnTo>
                    <a:pt x="2516" y="2010"/>
                  </a:lnTo>
                  <a:lnTo>
                    <a:pt x="2466" y="2010"/>
                  </a:lnTo>
                  <a:lnTo>
                    <a:pt x="2439" y="2033"/>
                  </a:lnTo>
                  <a:lnTo>
                    <a:pt x="2384" y="2030"/>
                  </a:lnTo>
                  <a:lnTo>
                    <a:pt x="2353" y="2010"/>
                  </a:lnTo>
                  <a:lnTo>
                    <a:pt x="2357" y="388"/>
                  </a:lnTo>
                  <a:lnTo>
                    <a:pt x="2275" y="334"/>
                  </a:lnTo>
                  <a:lnTo>
                    <a:pt x="2183" y="298"/>
                  </a:lnTo>
                  <a:lnTo>
                    <a:pt x="2148" y="314"/>
                  </a:lnTo>
                  <a:lnTo>
                    <a:pt x="2109" y="325"/>
                  </a:lnTo>
                  <a:lnTo>
                    <a:pt x="2012" y="274"/>
                  </a:lnTo>
                  <a:lnTo>
                    <a:pt x="1980" y="294"/>
                  </a:lnTo>
                  <a:lnTo>
                    <a:pt x="1864" y="216"/>
                  </a:lnTo>
                  <a:lnTo>
                    <a:pt x="1728" y="204"/>
                  </a:lnTo>
                  <a:lnTo>
                    <a:pt x="1694" y="177"/>
                  </a:lnTo>
                  <a:lnTo>
                    <a:pt x="1690" y="106"/>
                  </a:lnTo>
                  <a:lnTo>
                    <a:pt x="1612" y="98"/>
                  </a:lnTo>
                  <a:lnTo>
                    <a:pt x="1581" y="130"/>
                  </a:lnTo>
                  <a:lnTo>
                    <a:pt x="1573" y="106"/>
                  </a:lnTo>
                  <a:lnTo>
                    <a:pt x="1581" y="87"/>
                  </a:lnTo>
                  <a:lnTo>
                    <a:pt x="1542" y="47"/>
                  </a:lnTo>
                  <a:lnTo>
                    <a:pt x="1476" y="0"/>
                  </a:lnTo>
                  <a:lnTo>
                    <a:pt x="1456" y="0"/>
                  </a:lnTo>
                  <a:lnTo>
                    <a:pt x="1402" y="60"/>
                  </a:lnTo>
                  <a:lnTo>
                    <a:pt x="1317" y="60"/>
                  </a:lnTo>
                  <a:lnTo>
                    <a:pt x="1297" y="47"/>
                  </a:lnTo>
                  <a:lnTo>
                    <a:pt x="1277" y="51"/>
                  </a:lnTo>
                  <a:lnTo>
                    <a:pt x="1208" y="90"/>
                  </a:lnTo>
                  <a:lnTo>
                    <a:pt x="1157" y="103"/>
                  </a:lnTo>
                  <a:lnTo>
                    <a:pt x="1127" y="83"/>
                  </a:lnTo>
                  <a:lnTo>
                    <a:pt x="1056" y="130"/>
                  </a:lnTo>
                  <a:lnTo>
                    <a:pt x="1033" y="188"/>
                  </a:lnTo>
                  <a:lnTo>
                    <a:pt x="963" y="255"/>
                  </a:lnTo>
                  <a:lnTo>
                    <a:pt x="886" y="258"/>
                  </a:lnTo>
                  <a:lnTo>
                    <a:pt x="850" y="247"/>
                  </a:lnTo>
                  <a:lnTo>
                    <a:pt x="788" y="247"/>
                  </a:lnTo>
                  <a:lnTo>
                    <a:pt x="734" y="282"/>
                  </a:lnTo>
                  <a:lnTo>
                    <a:pt x="835" y="451"/>
                  </a:lnTo>
                  <a:lnTo>
                    <a:pt x="850" y="525"/>
                  </a:lnTo>
                  <a:lnTo>
                    <a:pt x="839" y="556"/>
                  </a:lnTo>
                  <a:lnTo>
                    <a:pt x="850" y="576"/>
                  </a:lnTo>
                  <a:lnTo>
                    <a:pt x="917" y="615"/>
                  </a:lnTo>
                  <a:lnTo>
                    <a:pt x="893" y="626"/>
                  </a:lnTo>
                  <a:lnTo>
                    <a:pt x="955" y="776"/>
                  </a:lnTo>
                  <a:lnTo>
                    <a:pt x="924" y="792"/>
                  </a:lnTo>
                  <a:lnTo>
                    <a:pt x="828" y="760"/>
                  </a:lnTo>
                  <a:lnTo>
                    <a:pt x="777" y="729"/>
                  </a:lnTo>
                  <a:lnTo>
                    <a:pt x="784" y="698"/>
                  </a:lnTo>
                  <a:lnTo>
                    <a:pt x="815" y="659"/>
                  </a:lnTo>
                  <a:lnTo>
                    <a:pt x="784" y="639"/>
                  </a:lnTo>
                  <a:lnTo>
                    <a:pt x="737" y="631"/>
                  </a:lnTo>
                  <a:lnTo>
                    <a:pt x="665" y="643"/>
                  </a:lnTo>
                  <a:lnTo>
                    <a:pt x="668" y="675"/>
                  </a:lnTo>
                  <a:lnTo>
                    <a:pt x="656" y="675"/>
                  </a:lnTo>
                  <a:lnTo>
                    <a:pt x="637" y="659"/>
                  </a:lnTo>
                  <a:lnTo>
                    <a:pt x="469" y="666"/>
                  </a:lnTo>
                  <a:lnTo>
                    <a:pt x="458" y="682"/>
                  </a:lnTo>
                  <a:lnTo>
                    <a:pt x="497" y="752"/>
                  </a:lnTo>
                  <a:lnTo>
                    <a:pt x="536" y="783"/>
                  </a:lnTo>
                  <a:lnTo>
                    <a:pt x="524" y="830"/>
                  </a:lnTo>
                  <a:lnTo>
                    <a:pt x="516" y="906"/>
                  </a:lnTo>
                  <a:lnTo>
                    <a:pt x="583" y="976"/>
                  </a:lnTo>
                  <a:lnTo>
                    <a:pt x="676" y="980"/>
                  </a:lnTo>
                  <a:lnTo>
                    <a:pt x="741" y="1011"/>
                  </a:lnTo>
                  <a:lnTo>
                    <a:pt x="781" y="1023"/>
                  </a:lnTo>
                  <a:lnTo>
                    <a:pt x="889" y="991"/>
                  </a:lnTo>
                  <a:lnTo>
                    <a:pt x="909" y="1027"/>
                  </a:lnTo>
                  <a:lnTo>
                    <a:pt x="902" y="1037"/>
                  </a:lnTo>
                  <a:lnTo>
                    <a:pt x="893" y="1046"/>
                  </a:lnTo>
                  <a:lnTo>
                    <a:pt x="884" y="1054"/>
                  </a:lnTo>
                  <a:lnTo>
                    <a:pt x="879" y="1067"/>
                  </a:lnTo>
                  <a:lnTo>
                    <a:pt x="875" y="1087"/>
                  </a:lnTo>
                  <a:lnTo>
                    <a:pt x="873" y="1113"/>
                  </a:lnTo>
                  <a:lnTo>
                    <a:pt x="858" y="1195"/>
                  </a:lnTo>
                  <a:lnTo>
                    <a:pt x="815" y="1218"/>
                  </a:lnTo>
                  <a:lnTo>
                    <a:pt x="784" y="1218"/>
                  </a:lnTo>
                  <a:lnTo>
                    <a:pt x="768" y="1207"/>
                  </a:lnTo>
                  <a:lnTo>
                    <a:pt x="737" y="1195"/>
                  </a:lnTo>
                  <a:lnTo>
                    <a:pt x="676" y="1238"/>
                  </a:lnTo>
                  <a:lnTo>
                    <a:pt x="629" y="1245"/>
                  </a:lnTo>
                  <a:lnTo>
                    <a:pt x="625" y="1198"/>
                  </a:lnTo>
                  <a:lnTo>
                    <a:pt x="574" y="1179"/>
                  </a:lnTo>
                  <a:lnTo>
                    <a:pt x="524" y="1203"/>
                  </a:lnTo>
                  <a:lnTo>
                    <a:pt x="485" y="1274"/>
                  </a:lnTo>
                  <a:lnTo>
                    <a:pt x="353" y="1368"/>
                  </a:lnTo>
                  <a:lnTo>
                    <a:pt x="333" y="1461"/>
                  </a:lnTo>
                  <a:lnTo>
                    <a:pt x="353" y="1512"/>
                  </a:lnTo>
                  <a:lnTo>
                    <a:pt x="380" y="1505"/>
                  </a:lnTo>
                  <a:lnTo>
                    <a:pt x="396" y="1512"/>
                  </a:lnTo>
                  <a:lnTo>
                    <a:pt x="373" y="1536"/>
                  </a:lnTo>
                  <a:lnTo>
                    <a:pt x="369" y="1575"/>
                  </a:lnTo>
                  <a:lnTo>
                    <a:pt x="330" y="1590"/>
                  </a:lnTo>
                  <a:lnTo>
                    <a:pt x="330" y="1610"/>
                  </a:lnTo>
                  <a:lnTo>
                    <a:pt x="338" y="1626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1" name="Freeform 260">
              <a:extLst>
                <a:ext uri="{FF2B5EF4-FFF2-40B4-BE49-F238E27FC236}">
                  <a16:creationId xmlns:a16="http://schemas.microsoft.com/office/drawing/2014/main" id="{B1ED3C8D-92A1-1913-EB09-B5391CB5020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7" y="3470"/>
              <a:ext cx="715" cy="459"/>
            </a:xfrm>
            <a:custGeom>
              <a:avLst/>
              <a:gdLst>
                <a:gd name="T0" fmla="*/ 2035 w 2147"/>
                <a:gd name="T1" fmla="*/ 994 h 1378"/>
                <a:gd name="T2" fmla="*/ 1942 w 2147"/>
                <a:gd name="T3" fmla="*/ 908 h 1378"/>
                <a:gd name="T4" fmla="*/ 1724 w 2147"/>
                <a:gd name="T5" fmla="*/ 818 h 1378"/>
                <a:gd name="T6" fmla="*/ 1681 w 2147"/>
                <a:gd name="T7" fmla="*/ 642 h 1378"/>
                <a:gd name="T8" fmla="*/ 1600 w 2147"/>
                <a:gd name="T9" fmla="*/ 552 h 1378"/>
                <a:gd name="T10" fmla="*/ 1429 w 2147"/>
                <a:gd name="T11" fmla="*/ 485 h 1378"/>
                <a:gd name="T12" fmla="*/ 1372 w 2147"/>
                <a:gd name="T13" fmla="*/ 480 h 1378"/>
                <a:gd name="T14" fmla="*/ 1395 w 2147"/>
                <a:gd name="T15" fmla="*/ 446 h 1378"/>
                <a:gd name="T16" fmla="*/ 1270 w 2147"/>
                <a:gd name="T17" fmla="*/ 446 h 1378"/>
                <a:gd name="T18" fmla="*/ 1176 w 2147"/>
                <a:gd name="T19" fmla="*/ 427 h 1378"/>
                <a:gd name="T20" fmla="*/ 1025 w 2147"/>
                <a:gd name="T21" fmla="*/ 376 h 1378"/>
                <a:gd name="T22" fmla="*/ 893 w 2147"/>
                <a:gd name="T23" fmla="*/ 208 h 1378"/>
                <a:gd name="T24" fmla="*/ 364 w 2147"/>
                <a:gd name="T25" fmla="*/ 111 h 1378"/>
                <a:gd name="T26" fmla="*/ 364 w 2147"/>
                <a:gd name="T27" fmla="*/ 7 h 1378"/>
                <a:gd name="T28" fmla="*/ 214 w 2147"/>
                <a:gd name="T29" fmla="*/ 35 h 1378"/>
                <a:gd name="T30" fmla="*/ 81 w 2147"/>
                <a:gd name="T31" fmla="*/ 103 h 1378"/>
                <a:gd name="T32" fmla="*/ 34 w 2147"/>
                <a:gd name="T33" fmla="*/ 105 h 1378"/>
                <a:gd name="T34" fmla="*/ 47 w 2147"/>
                <a:gd name="T35" fmla="*/ 175 h 1378"/>
                <a:gd name="T36" fmla="*/ 189 w 2147"/>
                <a:gd name="T37" fmla="*/ 103 h 1378"/>
                <a:gd name="T38" fmla="*/ 190 w 2147"/>
                <a:gd name="T39" fmla="*/ 105 h 1378"/>
                <a:gd name="T40" fmla="*/ 349 w 2147"/>
                <a:gd name="T41" fmla="*/ 148 h 1378"/>
                <a:gd name="T42" fmla="*/ 773 w 2147"/>
                <a:gd name="T43" fmla="*/ 292 h 1378"/>
                <a:gd name="T44" fmla="*/ 842 w 2147"/>
                <a:gd name="T45" fmla="*/ 399 h 1378"/>
                <a:gd name="T46" fmla="*/ 909 w 2147"/>
                <a:gd name="T47" fmla="*/ 383 h 1378"/>
                <a:gd name="T48" fmla="*/ 1005 w 2147"/>
                <a:gd name="T49" fmla="*/ 408 h 1378"/>
                <a:gd name="T50" fmla="*/ 1154 w 2147"/>
                <a:gd name="T51" fmla="*/ 461 h 1378"/>
                <a:gd name="T52" fmla="*/ 1258 w 2147"/>
                <a:gd name="T53" fmla="*/ 493 h 1378"/>
                <a:gd name="T54" fmla="*/ 1274 w 2147"/>
                <a:gd name="T55" fmla="*/ 539 h 1378"/>
                <a:gd name="T56" fmla="*/ 1254 w 2147"/>
                <a:gd name="T57" fmla="*/ 563 h 1378"/>
                <a:gd name="T58" fmla="*/ 1348 w 2147"/>
                <a:gd name="T59" fmla="*/ 615 h 1378"/>
                <a:gd name="T60" fmla="*/ 1324 w 2147"/>
                <a:gd name="T61" fmla="*/ 543 h 1378"/>
                <a:gd name="T62" fmla="*/ 1291 w 2147"/>
                <a:gd name="T63" fmla="*/ 497 h 1378"/>
                <a:gd name="T64" fmla="*/ 1360 w 2147"/>
                <a:gd name="T65" fmla="*/ 488 h 1378"/>
                <a:gd name="T66" fmla="*/ 1386 w 2147"/>
                <a:gd name="T67" fmla="*/ 540 h 1378"/>
                <a:gd name="T68" fmla="*/ 1522 w 2147"/>
                <a:gd name="T69" fmla="*/ 693 h 1378"/>
                <a:gd name="T70" fmla="*/ 1711 w 2147"/>
                <a:gd name="T71" fmla="*/ 829 h 1378"/>
                <a:gd name="T72" fmla="*/ 1708 w 2147"/>
                <a:gd name="T73" fmla="*/ 877 h 1378"/>
                <a:gd name="T74" fmla="*/ 1689 w 2147"/>
                <a:gd name="T75" fmla="*/ 987 h 1378"/>
                <a:gd name="T76" fmla="*/ 1647 w 2147"/>
                <a:gd name="T77" fmla="*/ 1054 h 1378"/>
                <a:gd name="T78" fmla="*/ 1716 w 2147"/>
                <a:gd name="T79" fmla="*/ 1194 h 1378"/>
                <a:gd name="T80" fmla="*/ 1712 w 2147"/>
                <a:gd name="T81" fmla="*/ 1328 h 1378"/>
                <a:gd name="T82" fmla="*/ 1813 w 2147"/>
                <a:gd name="T83" fmla="*/ 1378 h 1378"/>
                <a:gd name="T84" fmla="*/ 1962 w 2147"/>
                <a:gd name="T85" fmla="*/ 1229 h 1378"/>
                <a:gd name="T86" fmla="*/ 2065 w 2147"/>
                <a:gd name="T87" fmla="*/ 1214 h 1378"/>
                <a:gd name="T88" fmla="*/ 2147 w 2147"/>
                <a:gd name="T89" fmla="*/ 1128 h 13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147" h="1378">
                  <a:moveTo>
                    <a:pt x="2070" y="1077"/>
                  </a:moveTo>
                  <a:lnTo>
                    <a:pt x="2035" y="994"/>
                  </a:lnTo>
                  <a:lnTo>
                    <a:pt x="2004" y="947"/>
                  </a:lnTo>
                  <a:lnTo>
                    <a:pt x="1942" y="908"/>
                  </a:lnTo>
                  <a:lnTo>
                    <a:pt x="1732" y="810"/>
                  </a:lnTo>
                  <a:lnTo>
                    <a:pt x="1724" y="818"/>
                  </a:lnTo>
                  <a:lnTo>
                    <a:pt x="1627" y="668"/>
                  </a:lnTo>
                  <a:lnTo>
                    <a:pt x="1681" y="642"/>
                  </a:lnTo>
                  <a:lnTo>
                    <a:pt x="1681" y="603"/>
                  </a:lnTo>
                  <a:lnTo>
                    <a:pt x="1600" y="552"/>
                  </a:lnTo>
                  <a:lnTo>
                    <a:pt x="1518" y="532"/>
                  </a:lnTo>
                  <a:lnTo>
                    <a:pt x="1429" y="485"/>
                  </a:lnTo>
                  <a:lnTo>
                    <a:pt x="1414" y="504"/>
                  </a:lnTo>
                  <a:lnTo>
                    <a:pt x="1372" y="480"/>
                  </a:lnTo>
                  <a:lnTo>
                    <a:pt x="1390" y="469"/>
                  </a:lnTo>
                  <a:lnTo>
                    <a:pt x="1395" y="446"/>
                  </a:lnTo>
                  <a:lnTo>
                    <a:pt x="1277" y="435"/>
                  </a:lnTo>
                  <a:lnTo>
                    <a:pt x="1270" y="446"/>
                  </a:lnTo>
                  <a:lnTo>
                    <a:pt x="1176" y="426"/>
                  </a:lnTo>
                  <a:lnTo>
                    <a:pt x="1176" y="427"/>
                  </a:lnTo>
                  <a:lnTo>
                    <a:pt x="1024" y="377"/>
                  </a:lnTo>
                  <a:lnTo>
                    <a:pt x="1025" y="376"/>
                  </a:lnTo>
                  <a:lnTo>
                    <a:pt x="971" y="345"/>
                  </a:lnTo>
                  <a:lnTo>
                    <a:pt x="893" y="208"/>
                  </a:lnTo>
                  <a:lnTo>
                    <a:pt x="788" y="261"/>
                  </a:lnTo>
                  <a:lnTo>
                    <a:pt x="364" y="111"/>
                  </a:lnTo>
                  <a:lnTo>
                    <a:pt x="380" y="74"/>
                  </a:lnTo>
                  <a:lnTo>
                    <a:pt x="364" y="7"/>
                  </a:lnTo>
                  <a:lnTo>
                    <a:pt x="286" y="0"/>
                  </a:lnTo>
                  <a:lnTo>
                    <a:pt x="214" y="35"/>
                  </a:lnTo>
                  <a:lnTo>
                    <a:pt x="198" y="84"/>
                  </a:lnTo>
                  <a:lnTo>
                    <a:pt x="81" y="103"/>
                  </a:lnTo>
                  <a:lnTo>
                    <a:pt x="81" y="101"/>
                  </a:lnTo>
                  <a:lnTo>
                    <a:pt x="34" y="105"/>
                  </a:lnTo>
                  <a:lnTo>
                    <a:pt x="0" y="175"/>
                  </a:lnTo>
                  <a:lnTo>
                    <a:pt x="47" y="175"/>
                  </a:lnTo>
                  <a:lnTo>
                    <a:pt x="84" y="119"/>
                  </a:lnTo>
                  <a:lnTo>
                    <a:pt x="189" y="103"/>
                  </a:lnTo>
                  <a:lnTo>
                    <a:pt x="191" y="103"/>
                  </a:lnTo>
                  <a:lnTo>
                    <a:pt x="190" y="105"/>
                  </a:lnTo>
                  <a:lnTo>
                    <a:pt x="306" y="152"/>
                  </a:lnTo>
                  <a:lnTo>
                    <a:pt x="349" y="148"/>
                  </a:lnTo>
                  <a:lnTo>
                    <a:pt x="352" y="141"/>
                  </a:lnTo>
                  <a:lnTo>
                    <a:pt x="773" y="292"/>
                  </a:lnTo>
                  <a:lnTo>
                    <a:pt x="772" y="294"/>
                  </a:lnTo>
                  <a:lnTo>
                    <a:pt x="842" y="399"/>
                  </a:lnTo>
                  <a:lnTo>
                    <a:pt x="889" y="392"/>
                  </a:lnTo>
                  <a:lnTo>
                    <a:pt x="909" y="383"/>
                  </a:lnTo>
                  <a:lnTo>
                    <a:pt x="936" y="408"/>
                  </a:lnTo>
                  <a:lnTo>
                    <a:pt x="1005" y="408"/>
                  </a:lnTo>
                  <a:lnTo>
                    <a:pt x="1005" y="406"/>
                  </a:lnTo>
                  <a:lnTo>
                    <a:pt x="1154" y="461"/>
                  </a:lnTo>
                  <a:lnTo>
                    <a:pt x="1154" y="462"/>
                  </a:lnTo>
                  <a:lnTo>
                    <a:pt x="1258" y="493"/>
                  </a:lnTo>
                  <a:lnTo>
                    <a:pt x="1274" y="495"/>
                  </a:lnTo>
                  <a:lnTo>
                    <a:pt x="1274" y="539"/>
                  </a:lnTo>
                  <a:lnTo>
                    <a:pt x="1254" y="536"/>
                  </a:lnTo>
                  <a:lnTo>
                    <a:pt x="1254" y="563"/>
                  </a:lnTo>
                  <a:lnTo>
                    <a:pt x="1293" y="634"/>
                  </a:lnTo>
                  <a:lnTo>
                    <a:pt x="1348" y="615"/>
                  </a:lnTo>
                  <a:lnTo>
                    <a:pt x="1355" y="583"/>
                  </a:lnTo>
                  <a:lnTo>
                    <a:pt x="1324" y="543"/>
                  </a:lnTo>
                  <a:lnTo>
                    <a:pt x="1291" y="540"/>
                  </a:lnTo>
                  <a:lnTo>
                    <a:pt x="1291" y="497"/>
                  </a:lnTo>
                  <a:lnTo>
                    <a:pt x="1339" y="501"/>
                  </a:lnTo>
                  <a:lnTo>
                    <a:pt x="1360" y="488"/>
                  </a:lnTo>
                  <a:lnTo>
                    <a:pt x="1406" y="515"/>
                  </a:lnTo>
                  <a:lnTo>
                    <a:pt x="1386" y="540"/>
                  </a:lnTo>
                  <a:lnTo>
                    <a:pt x="1480" y="666"/>
                  </a:lnTo>
                  <a:lnTo>
                    <a:pt x="1522" y="693"/>
                  </a:lnTo>
                  <a:lnTo>
                    <a:pt x="1608" y="674"/>
                  </a:lnTo>
                  <a:lnTo>
                    <a:pt x="1711" y="829"/>
                  </a:lnTo>
                  <a:lnTo>
                    <a:pt x="1701" y="837"/>
                  </a:lnTo>
                  <a:lnTo>
                    <a:pt x="1708" y="877"/>
                  </a:lnTo>
                  <a:lnTo>
                    <a:pt x="1739" y="908"/>
                  </a:lnTo>
                  <a:lnTo>
                    <a:pt x="1689" y="987"/>
                  </a:lnTo>
                  <a:lnTo>
                    <a:pt x="1647" y="1002"/>
                  </a:lnTo>
                  <a:lnTo>
                    <a:pt x="1647" y="1054"/>
                  </a:lnTo>
                  <a:lnTo>
                    <a:pt x="1689" y="1088"/>
                  </a:lnTo>
                  <a:lnTo>
                    <a:pt x="1716" y="1194"/>
                  </a:lnTo>
                  <a:lnTo>
                    <a:pt x="1708" y="1241"/>
                  </a:lnTo>
                  <a:lnTo>
                    <a:pt x="1712" y="1328"/>
                  </a:lnTo>
                  <a:lnTo>
                    <a:pt x="1779" y="1375"/>
                  </a:lnTo>
                  <a:lnTo>
                    <a:pt x="1813" y="1378"/>
                  </a:lnTo>
                  <a:lnTo>
                    <a:pt x="1902" y="1261"/>
                  </a:lnTo>
                  <a:lnTo>
                    <a:pt x="1962" y="1229"/>
                  </a:lnTo>
                  <a:lnTo>
                    <a:pt x="1989" y="1241"/>
                  </a:lnTo>
                  <a:lnTo>
                    <a:pt x="2065" y="1214"/>
                  </a:lnTo>
                  <a:lnTo>
                    <a:pt x="2140" y="1151"/>
                  </a:lnTo>
                  <a:lnTo>
                    <a:pt x="2147" y="1128"/>
                  </a:lnTo>
                  <a:lnTo>
                    <a:pt x="2070" y="10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2" name="Freeform 261">
              <a:extLst>
                <a:ext uri="{FF2B5EF4-FFF2-40B4-BE49-F238E27FC236}">
                  <a16:creationId xmlns:a16="http://schemas.microsoft.com/office/drawing/2014/main" id="{B9C2FBA7-3553-C344-E831-B22CF61033A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98" y="3412"/>
              <a:ext cx="795" cy="572"/>
            </a:xfrm>
            <a:custGeom>
              <a:avLst/>
              <a:gdLst>
                <a:gd name="T0" fmla="*/ 2384 w 2384"/>
                <a:gd name="T1" fmla="*/ 0 h 1717"/>
                <a:gd name="T2" fmla="*/ 0 w 2384"/>
                <a:gd name="T3" fmla="*/ 1717 h 1717"/>
                <a:gd name="T4" fmla="*/ 2120 w 2384"/>
                <a:gd name="T5" fmla="*/ 1120 h 1717"/>
                <a:gd name="T6" fmla="*/ 2186 w 2384"/>
                <a:gd name="T7" fmla="*/ 1250 h 1717"/>
                <a:gd name="T8" fmla="*/ 2256 w 2384"/>
                <a:gd name="T9" fmla="*/ 1324 h 1717"/>
                <a:gd name="T10" fmla="*/ 2105 w 2384"/>
                <a:gd name="T11" fmla="*/ 1414 h 1717"/>
                <a:gd name="T12" fmla="*/ 2018 w 2384"/>
                <a:gd name="T13" fmla="*/ 1434 h 1717"/>
                <a:gd name="T14" fmla="*/ 1895 w 2384"/>
                <a:gd name="T15" fmla="*/ 1548 h 1717"/>
                <a:gd name="T16" fmla="*/ 1824 w 2384"/>
                <a:gd name="T17" fmla="*/ 1414 h 1717"/>
                <a:gd name="T18" fmla="*/ 1805 w 2384"/>
                <a:gd name="T19" fmla="*/ 1261 h 1717"/>
                <a:gd name="T20" fmla="*/ 1763 w 2384"/>
                <a:gd name="T21" fmla="*/ 1175 h 1717"/>
                <a:gd name="T22" fmla="*/ 1855 w 2384"/>
                <a:gd name="T23" fmla="*/ 1081 h 1717"/>
                <a:gd name="T24" fmla="*/ 1817 w 2384"/>
                <a:gd name="T25" fmla="*/ 1010 h 1717"/>
                <a:gd name="T26" fmla="*/ 2058 w 2384"/>
                <a:gd name="T27" fmla="*/ 1081 h 1717"/>
                <a:gd name="T28" fmla="*/ 1716 w 2384"/>
                <a:gd name="T29" fmla="*/ 725 h 1717"/>
                <a:gd name="T30" fmla="*/ 1797 w 2384"/>
                <a:gd name="T31" fmla="*/ 815 h 1717"/>
                <a:gd name="T32" fmla="*/ 1638 w 2384"/>
                <a:gd name="T33" fmla="*/ 866 h 1717"/>
                <a:gd name="T34" fmla="*/ 1502 w 2384"/>
                <a:gd name="T35" fmla="*/ 713 h 1717"/>
                <a:gd name="T36" fmla="*/ 1634 w 2384"/>
                <a:gd name="T37" fmla="*/ 705 h 1717"/>
                <a:gd name="T38" fmla="*/ 1141 w 2384"/>
                <a:gd name="T39" fmla="*/ 549 h 1717"/>
                <a:gd name="T40" fmla="*/ 1052 w 2384"/>
                <a:gd name="T41" fmla="*/ 581 h 1717"/>
                <a:gd name="T42" fmla="*/ 1005 w 2384"/>
                <a:gd name="T43" fmla="*/ 565 h 1717"/>
                <a:gd name="T44" fmla="*/ 888 w 2384"/>
                <a:gd name="T45" fmla="*/ 467 h 1717"/>
                <a:gd name="T46" fmla="*/ 1009 w 2384"/>
                <a:gd name="T47" fmla="*/ 381 h 1717"/>
                <a:gd name="T48" fmla="*/ 1141 w 2384"/>
                <a:gd name="T49" fmla="*/ 549 h 1717"/>
                <a:gd name="T50" fmla="*/ 1292 w 2384"/>
                <a:gd name="T51" fmla="*/ 599 h 1717"/>
                <a:gd name="T52" fmla="*/ 1393 w 2384"/>
                <a:gd name="T53" fmla="*/ 608 h 1717"/>
                <a:gd name="T54" fmla="*/ 1506 w 2384"/>
                <a:gd name="T55" fmla="*/ 642 h 1717"/>
                <a:gd name="T56" fmla="*/ 1374 w 2384"/>
                <a:gd name="T57" fmla="*/ 666 h 1717"/>
                <a:gd name="T58" fmla="*/ 1440 w 2384"/>
                <a:gd name="T59" fmla="*/ 716 h 1717"/>
                <a:gd name="T60" fmla="*/ 1464 w 2384"/>
                <a:gd name="T61" fmla="*/ 788 h 1717"/>
                <a:gd name="T62" fmla="*/ 1370 w 2384"/>
                <a:gd name="T63" fmla="*/ 736 h 1717"/>
                <a:gd name="T64" fmla="*/ 1440 w 2384"/>
                <a:gd name="T65" fmla="*/ 716 h 1717"/>
                <a:gd name="T66" fmla="*/ 197 w 2384"/>
                <a:gd name="T67" fmla="*/ 274 h 1717"/>
                <a:gd name="T68" fmla="*/ 163 w 2384"/>
                <a:gd name="T69" fmla="*/ 348 h 1717"/>
                <a:gd name="T70" fmla="*/ 150 w 2384"/>
                <a:gd name="T71" fmla="*/ 278 h 1717"/>
                <a:gd name="T72" fmla="*/ 465 w 2384"/>
                <a:gd name="T73" fmla="*/ 321 h 1717"/>
                <a:gd name="T74" fmla="*/ 306 w 2384"/>
                <a:gd name="T75" fmla="*/ 278 h 1717"/>
                <a:gd name="T76" fmla="*/ 402 w 2384"/>
                <a:gd name="T77" fmla="*/ 173 h 1717"/>
                <a:gd name="T78" fmla="*/ 496 w 2384"/>
                <a:gd name="T79" fmla="*/ 247 h 17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84" h="1717">
                  <a:moveTo>
                    <a:pt x="2384" y="1717"/>
                  </a:moveTo>
                  <a:lnTo>
                    <a:pt x="2384" y="0"/>
                  </a:lnTo>
                  <a:lnTo>
                    <a:pt x="0" y="0"/>
                  </a:lnTo>
                  <a:lnTo>
                    <a:pt x="0" y="1717"/>
                  </a:lnTo>
                  <a:lnTo>
                    <a:pt x="2384" y="1717"/>
                  </a:lnTo>
                  <a:close/>
                  <a:moveTo>
                    <a:pt x="2120" y="1120"/>
                  </a:moveTo>
                  <a:lnTo>
                    <a:pt x="2151" y="1167"/>
                  </a:lnTo>
                  <a:lnTo>
                    <a:pt x="2186" y="1250"/>
                  </a:lnTo>
                  <a:lnTo>
                    <a:pt x="2263" y="1301"/>
                  </a:lnTo>
                  <a:lnTo>
                    <a:pt x="2256" y="1324"/>
                  </a:lnTo>
                  <a:lnTo>
                    <a:pt x="2181" y="1387"/>
                  </a:lnTo>
                  <a:lnTo>
                    <a:pt x="2105" y="1414"/>
                  </a:lnTo>
                  <a:lnTo>
                    <a:pt x="2078" y="1402"/>
                  </a:lnTo>
                  <a:lnTo>
                    <a:pt x="2018" y="1434"/>
                  </a:lnTo>
                  <a:lnTo>
                    <a:pt x="1929" y="1551"/>
                  </a:lnTo>
                  <a:lnTo>
                    <a:pt x="1895" y="1548"/>
                  </a:lnTo>
                  <a:lnTo>
                    <a:pt x="1828" y="1501"/>
                  </a:lnTo>
                  <a:lnTo>
                    <a:pt x="1824" y="1414"/>
                  </a:lnTo>
                  <a:lnTo>
                    <a:pt x="1832" y="1367"/>
                  </a:lnTo>
                  <a:lnTo>
                    <a:pt x="1805" y="1261"/>
                  </a:lnTo>
                  <a:lnTo>
                    <a:pt x="1763" y="1227"/>
                  </a:lnTo>
                  <a:lnTo>
                    <a:pt x="1763" y="1175"/>
                  </a:lnTo>
                  <a:lnTo>
                    <a:pt x="1805" y="1160"/>
                  </a:lnTo>
                  <a:lnTo>
                    <a:pt x="1855" y="1081"/>
                  </a:lnTo>
                  <a:lnTo>
                    <a:pt x="1824" y="1050"/>
                  </a:lnTo>
                  <a:lnTo>
                    <a:pt x="1817" y="1010"/>
                  </a:lnTo>
                  <a:lnTo>
                    <a:pt x="1848" y="983"/>
                  </a:lnTo>
                  <a:lnTo>
                    <a:pt x="2058" y="1081"/>
                  </a:lnTo>
                  <a:lnTo>
                    <a:pt x="2120" y="1120"/>
                  </a:lnTo>
                  <a:close/>
                  <a:moveTo>
                    <a:pt x="1716" y="725"/>
                  </a:moveTo>
                  <a:lnTo>
                    <a:pt x="1797" y="776"/>
                  </a:lnTo>
                  <a:lnTo>
                    <a:pt x="1797" y="815"/>
                  </a:lnTo>
                  <a:lnTo>
                    <a:pt x="1732" y="846"/>
                  </a:lnTo>
                  <a:lnTo>
                    <a:pt x="1638" y="866"/>
                  </a:lnTo>
                  <a:lnTo>
                    <a:pt x="1596" y="839"/>
                  </a:lnTo>
                  <a:lnTo>
                    <a:pt x="1502" y="713"/>
                  </a:lnTo>
                  <a:lnTo>
                    <a:pt x="1545" y="658"/>
                  </a:lnTo>
                  <a:lnTo>
                    <a:pt x="1634" y="705"/>
                  </a:lnTo>
                  <a:lnTo>
                    <a:pt x="1716" y="725"/>
                  </a:lnTo>
                  <a:close/>
                  <a:moveTo>
                    <a:pt x="1141" y="549"/>
                  </a:moveTo>
                  <a:lnTo>
                    <a:pt x="1121" y="581"/>
                  </a:lnTo>
                  <a:lnTo>
                    <a:pt x="1052" y="581"/>
                  </a:lnTo>
                  <a:lnTo>
                    <a:pt x="1025" y="556"/>
                  </a:lnTo>
                  <a:lnTo>
                    <a:pt x="1005" y="565"/>
                  </a:lnTo>
                  <a:lnTo>
                    <a:pt x="958" y="572"/>
                  </a:lnTo>
                  <a:lnTo>
                    <a:pt x="888" y="467"/>
                  </a:lnTo>
                  <a:lnTo>
                    <a:pt x="900" y="435"/>
                  </a:lnTo>
                  <a:lnTo>
                    <a:pt x="1009" y="381"/>
                  </a:lnTo>
                  <a:lnTo>
                    <a:pt x="1087" y="518"/>
                  </a:lnTo>
                  <a:lnTo>
                    <a:pt x="1141" y="549"/>
                  </a:lnTo>
                  <a:close/>
                  <a:moveTo>
                    <a:pt x="1270" y="635"/>
                  </a:moveTo>
                  <a:lnTo>
                    <a:pt x="1292" y="599"/>
                  </a:lnTo>
                  <a:lnTo>
                    <a:pt x="1386" y="619"/>
                  </a:lnTo>
                  <a:lnTo>
                    <a:pt x="1393" y="608"/>
                  </a:lnTo>
                  <a:lnTo>
                    <a:pt x="1511" y="619"/>
                  </a:lnTo>
                  <a:lnTo>
                    <a:pt x="1506" y="642"/>
                  </a:lnTo>
                  <a:lnTo>
                    <a:pt x="1455" y="674"/>
                  </a:lnTo>
                  <a:lnTo>
                    <a:pt x="1374" y="666"/>
                  </a:lnTo>
                  <a:lnTo>
                    <a:pt x="1270" y="635"/>
                  </a:lnTo>
                  <a:close/>
                  <a:moveTo>
                    <a:pt x="1440" y="716"/>
                  </a:moveTo>
                  <a:lnTo>
                    <a:pt x="1471" y="756"/>
                  </a:lnTo>
                  <a:lnTo>
                    <a:pt x="1464" y="788"/>
                  </a:lnTo>
                  <a:lnTo>
                    <a:pt x="1409" y="807"/>
                  </a:lnTo>
                  <a:lnTo>
                    <a:pt x="1370" y="736"/>
                  </a:lnTo>
                  <a:lnTo>
                    <a:pt x="1370" y="709"/>
                  </a:lnTo>
                  <a:lnTo>
                    <a:pt x="1440" y="716"/>
                  </a:lnTo>
                  <a:close/>
                  <a:moveTo>
                    <a:pt x="150" y="278"/>
                  </a:moveTo>
                  <a:lnTo>
                    <a:pt x="197" y="274"/>
                  </a:lnTo>
                  <a:lnTo>
                    <a:pt x="201" y="290"/>
                  </a:lnTo>
                  <a:lnTo>
                    <a:pt x="163" y="348"/>
                  </a:lnTo>
                  <a:lnTo>
                    <a:pt x="116" y="348"/>
                  </a:lnTo>
                  <a:lnTo>
                    <a:pt x="150" y="278"/>
                  </a:lnTo>
                  <a:close/>
                  <a:moveTo>
                    <a:pt x="496" y="247"/>
                  </a:moveTo>
                  <a:lnTo>
                    <a:pt x="465" y="321"/>
                  </a:lnTo>
                  <a:lnTo>
                    <a:pt x="422" y="325"/>
                  </a:lnTo>
                  <a:lnTo>
                    <a:pt x="306" y="278"/>
                  </a:lnTo>
                  <a:lnTo>
                    <a:pt x="330" y="208"/>
                  </a:lnTo>
                  <a:lnTo>
                    <a:pt x="402" y="173"/>
                  </a:lnTo>
                  <a:lnTo>
                    <a:pt x="480" y="180"/>
                  </a:lnTo>
                  <a:lnTo>
                    <a:pt x="496" y="247"/>
                  </a:lnTo>
                  <a:close/>
                </a:path>
              </a:pathLst>
            </a:custGeom>
            <a:solidFill>
              <a:srgbClr val="CCE7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3" name="Freeform 262">
              <a:extLst>
                <a:ext uri="{FF2B5EF4-FFF2-40B4-BE49-F238E27FC236}">
                  <a16:creationId xmlns:a16="http://schemas.microsoft.com/office/drawing/2014/main" id="{69370DEA-42E8-85F5-8417-19E8911E28C6}"/>
                </a:ext>
              </a:extLst>
            </p:cNvPr>
            <p:cNvSpPr>
              <a:spLocks/>
            </p:cNvSpPr>
            <p:nvPr/>
          </p:nvSpPr>
          <p:spPr bwMode="auto">
            <a:xfrm>
              <a:off x="2699" y="3631"/>
              <a:ext cx="98" cy="70"/>
            </a:xfrm>
            <a:custGeom>
              <a:avLst/>
              <a:gdLst>
                <a:gd name="T0" fmla="*/ 214 w 295"/>
                <a:gd name="T1" fmla="*/ 67 h 208"/>
                <a:gd name="T2" fmla="*/ 132 w 295"/>
                <a:gd name="T3" fmla="*/ 47 h 208"/>
                <a:gd name="T4" fmla="*/ 43 w 295"/>
                <a:gd name="T5" fmla="*/ 0 h 208"/>
                <a:gd name="T6" fmla="*/ 0 w 295"/>
                <a:gd name="T7" fmla="*/ 55 h 208"/>
                <a:gd name="T8" fmla="*/ 94 w 295"/>
                <a:gd name="T9" fmla="*/ 181 h 208"/>
                <a:gd name="T10" fmla="*/ 136 w 295"/>
                <a:gd name="T11" fmla="*/ 208 h 208"/>
                <a:gd name="T12" fmla="*/ 230 w 295"/>
                <a:gd name="T13" fmla="*/ 188 h 208"/>
                <a:gd name="T14" fmla="*/ 295 w 295"/>
                <a:gd name="T15" fmla="*/ 157 h 208"/>
                <a:gd name="T16" fmla="*/ 295 w 295"/>
                <a:gd name="T17" fmla="*/ 118 h 208"/>
                <a:gd name="T18" fmla="*/ 214 w 295"/>
                <a:gd name="T19" fmla="*/ 67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95" h="208">
                  <a:moveTo>
                    <a:pt x="214" y="67"/>
                  </a:moveTo>
                  <a:lnTo>
                    <a:pt x="132" y="47"/>
                  </a:lnTo>
                  <a:lnTo>
                    <a:pt x="43" y="0"/>
                  </a:lnTo>
                  <a:lnTo>
                    <a:pt x="0" y="55"/>
                  </a:lnTo>
                  <a:lnTo>
                    <a:pt x="94" y="181"/>
                  </a:lnTo>
                  <a:lnTo>
                    <a:pt x="136" y="208"/>
                  </a:lnTo>
                  <a:lnTo>
                    <a:pt x="230" y="188"/>
                  </a:lnTo>
                  <a:lnTo>
                    <a:pt x="295" y="157"/>
                  </a:lnTo>
                  <a:lnTo>
                    <a:pt x="295" y="118"/>
                  </a:lnTo>
                  <a:lnTo>
                    <a:pt x="214" y="67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4" name="Freeform 263">
              <a:extLst>
                <a:ext uri="{FF2B5EF4-FFF2-40B4-BE49-F238E27FC236}">
                  <a16:creationId xmlns:a16="http://schemas.microsoft.com/office/drawing/2014/main" id="{ABAA3CF5-7AEF-36EA-B87F-F65CC00BE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94" y="3539"/>
              <a:ext cx="84" cy="67"/>
            </a:xfrm>
            <a:custGeom>
              <a:avLst/>
              <a:gdLst>
                <a:gd name="T0" fmla="*/ 233 w 253"/>
                <a:gd name="T1" fmla="*/ 200 h 200"/>
                <a:gd name="T2" fmla="*/ 164 w 253"/>
                <a:gd name="T3" fmla="*/ 200 h 200"/>
                <a:gd name="T4" fmla="*/ 137 w 253"/>
                <a:gd name="T5" fmla="*/ 175 h 200"/>
                <a:gd name="T6" fmla="*/ 117 w 253"/>
                <a:gd name="T7" fmla="*/ 184 h 200"/>
                <a:gd name="T8" fmla="*/ 70 w 253"/>
                <a:gd name="T9" fmla="*/ 191 h 200"/>
                <a:gd name="T10" fmla="*/ 0 w 253"/>
                <a:gd name="T11" fmla="*/ 86 h 200"/>
                <a:gd name="T12" fmla="*/ 12 w 253"/>
                <a:gd name="T13" fmla="*/ 54 h 200"/>
                <a:gd name="T14" fmla="*/ 121 w 253"/>
                <a:gd name="T15" fmla="*/ 0 h 200"/>
                <a:gd name="T16" fmla="*/ 199 w 253"/>
                <a:gd name="T17" fmla="*/ 137 h 200"/>
                <a:gd name="T18" fmla="*/ 253 w 253"/>
                <a:gd name="T19" fmla="*/ 168 h 200"/>
                <a:gd name="T20" fmla="*/ 233 w 253"/>
                <a:gd name="T21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3" h="200">
                  <a:moveTo>
                    <a:pt x="233" y="200"/>
                  </a:moveTo>
                  <a:lnTo>
                    <a:pt x="164" y="200"/>
                  </a:lnTo>
                  <a:lnTo>
                    <a:pt x="137" y="175"/>
                  </a:lnTo>
                  <a:lnTo>
                    <a:pt x="117" y="184"/>
                  </a:lnTo>
                  <a:lnTo>
                    <a:pt x="70" y="191"/>
                  </a:lnTo>
                  <a:lnTo>
                    <a:pt x="0" y="86"/>
                  </a:lnTo>
                  <a:lnTo>
                    <a:pt x="12" y="54"/>
                  </a:lnTo>
                  <a:lnTo>
                    <a:pt x="121" y="0"/>
                  </a:lnTo>
                  <a:lnTo>
                    <a:pt x="199" y="137"/>
                  </a:lnTo>
                  <a:lnTo>
                    <a:pt x="253" y="168"/>
                  </a:lnTo>
                  <a:lnTo>
                    <a:pt x="233" y="200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5" name="Freeform 264">
              <a:extLst>
                <a:ext uri="{FF2B5EF4-FFF2-40B4-BE49-F238E27FC236}">
                  <a16:creationId xmlns:a16="http://schemas.microsoft.com/office/drawing/2014/main" id="{C8AD63CD-1A1D-C5AE-86EC-364B5AEE5AD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21" y="3612"/>
              <a:ext cx="81" cy="25"/>
            </a:xfrm>
            <a:custGeom>
              <a:avLst/>
              <a:gdLst>
                <a:gd name="T0" fmla="*/ 0 w 241"/>
                <a:gd name="T1" fmla="*/ 36 h 75"/>
                <a:gd name="T2" fmla="*/ 104 w 241"/>
                <a:gd name="T3" fmla="*/ 67 h 75"/>
                <a:gd name="T4" fmla="*/ 185 w 241"/>
                <a:gd name="T5" fmla="*/ 75 h 75"/>
                <a:gd name="T6" fmla="*/ 236 w 241"/>
                <a:gd name="T7" fmla="*/ 43 h 75"/>
                <a:gd name="T8" fmla="*/ 241 w 241"/>
                <a:gd name="T9" fmla="*/ 20 h 75"/>
                <a:gd name="T10" fmla="*/ 123 w 241"/>
                <a:gd name="T11" fmla="*/ 9 h 75"/>
                <a:gd name="T12" fmla="*/ 116 w 241"/>
                <a:gd name="T13" fmla="*/ 20 h 75"/>
                <a:gd name="T14" fmla="*/ 22 w 241"/>
                <a:gd name="T15" fmla="*/ 0 h 75"/>
                <a:gd name="T16" fmla="*/ 0 w 241"/>
                <a:gd name="T17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1" h="75">
                  <a:moveTo>
                    <a:pt x="0" y="36"/>
                  </a:moveTo>
                  <a:lnTo>
                    <a:pt x="104" y="67"/>
                  </a:lnTo>
                  <a:lnTo>
                    <a:pt x="185" y="75"/>
                  </a:lnTo>
                  <a:lnTo>
                    <a:pt x="236" y="43"/>
                  </a:lnTo>
                  <a:lnTo>
                    <a:pt x="241" y="20"/>
                  </a:lnTo>
                  <a:lnTo>
                    <a:pt x="123" y="9"/>
                  </a:lnTo>
                  <a:lnTo>
                    <a:pt x="116" y="20"/>
                  </a:lnTo>
                  <a:lnTo>
                    <a:pt x="22" y="0"/>
                  </a:lnTo>
                  <a:lnTo>
                    <a:pt x="0" y="36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6" name="Freeform 265">
              <a:extLst>
                <a:ext uri="{FF2B5EF4-FFF2-40B4-BE49-F238E27FC236}">
                  <a16:creationId xmlns:a16="http://schemas.microsoft.com/office/drawing/2014/main" id="{CDFBB03D-7410-96DD-77F0-56E5BC00F9C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55" y="3648"/>
              <a:ext cx="33" cy="33"/>
            </a:xfrm>
            <a:custGeom>
              <a:avLst/>
              <a:gdLst>
                <a:gd name="T0" fmla="*/ 101 w 101"/>
                <a:gd name="T1" fmla="*/ 47 h 98"/>
                <a:gd name="T2" fmla="*/ 94 w 101"/>
                <a:gd name="T3" fmla="*/ 79 h 98"/>
                <a:gd name="T4" fmla="*/ 39 w 101"/>
                <a:gd name="T5" fmla="*/ 98 h 98"/>
                <a:gd name="T6" fmla="*/ 0 w 101"/>
                <a:gd name="T7" fmla="*/ 27 h 98"/>
                <a:gd name="T8" fmla="*/ 0 w 101"/>
                <a:gd name="T9" fmla="*/ 0 h 98"/>
                <a:gd name="T10" fmla="*/ 70 w 101"/>
                <a:gd name="T11" fmla="*/ 7 h 98"/>
                <a:gd name="T12" fmla="*/ 101 w 101"/>
                <a:gd name="T13" fmla="*/ 47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1" h="98">
                  <a:moveTo>
                    <a:pt x="101" y="47"/>
                  </a:moveTo>
                  <a:lnTo>
                    <a:pt x="94" y="79"/>
                  </a:lnTo>
                  <a:lnTo>
                    <a:pt x="39" y="98"/>
                  </a:lnTo>
                  <a:lnTo>
                    <a:pt x="0" y="27"/>
                  </a:lnTo>
                  <a:lnTo>
                    <a:pt x="0" y="0"/>
                  </a:lnTo>
                  <a:lnTo>
                    <a:pt x="70" y="7"/>
                  </a:lnTo>
                  <a:lnTo>
                    <a:pt x="101" y="47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7" name="Freeform 266">
              <a:extLst>
                <a:ext uri="{FF2B5EF4-FFF2-40B4-BE49-F238E27FC236}">
                  <a16:creationId xmlns:a16="http://schemas.microsoft.com/office/drawing/2014/main" id="{6015E630-A230-3B58-DF08-7BCA2FD0BB45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7" y="3503"/>
              <a:ext cx="28" cy="25"/>
            </a:xfrm>
            <a:custGeom>
              <a:avLst/>
              <a:gdLst>
                <a:gd name="T0" fmla="*/ 34 w 85"/>
                <a:gd name="T1" fmla="*/ 4 h 74"/>
                <a:gd name="T2" fmla="*/ 0 w 85"/>
                <a:gd name="T3" fmla="*/ 74 h 74"/>
                <a:gd name="T4" fmla="*/ 47 w 85"/>
                <a:gd name="T5" fmla="*/ 74 h 74"/>
                <a:gd name="T6" fmla="*/ 85 w 85"/>
                <a:gd name="T7" fmla="*/ 16 h 74"/>
                <a:gd name="T8" fmla="*/ 81 w 85"/>
                <a:gd name="T9" fmla="*/ 0 h 74"/>
                <a:gd name="T10" fmla="*/ 34 w 85"/>
                <a:gd name="T11" fmla="*/ 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74">
                  <a:moveTo>
                    <a:pt x="34" y="4"/>
                  </a:moveTo>
                  <a:lnTo>
                    <a:pt x="0" y="74"/>
                  </a:lnTo>
                  <a:lnTo>
                    <a:pt x="47" y="74"/>
                  </a:lnTo>
                  <a:lnTo>
                    <a:pt x="85" y="16"/>
                  </a:lnTo>
                  <a:lnTo>
                    <a:pt x="81" y="0"/>
                  </a:lnTo>
                  <a:lnTo>
                    <a:pt x="34" y="4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8" name="Freeform 267">
              <a:extLst>
                <a:ext uri="{FF2B5EF4-FFF2-40B4-BE49-F238E27FC236}">
                  <a16:creationId xmlns:a16="http://schemas.microsoft.com/office/drawing/2014/main" id="{E6E23013-11E6-828E-5700-61508116BD1B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" y="3470"/>
              <a:ext cx="63" cy="50"/>
            </a:xfrm>
            <a:custGeom>
              <a:avLst/>
              <a:gdLst>
                <a:gd name="T0" fmla="*/ 159 w 190"/>
                <a:gd name="T1" fmla="*/ 148 h 152"/>
                <a:gd name="T2" fmla="*/ 116 w 190"/>
                <a:gd name="T3" fmla="*/ 152 h 152"/>
                <a:gd name="T4" fmla="*/ 0 w 190"/>
                <a:gd name="T5" fmla="*/ 105 h 152"/>
                <a:gd name="T6" fmla="*/ 24 w 190"/>
                <a:gd name="T7" fmla="*/ 35 h 152"/>
                <a:gd name="T8" fmla="*/ 96 w 190"/>
                <a:gd name="T9" fmla="*/ 0 h 152"/>
                <a:gd name="T10" fmla="*/ 174 w 190"/>
                <a:gd name="T11" fmla="*/ 7 h 152"/>
                <a:gd name="T12" fmla="*/ 190 w 190"/>
                <a:gd name="T13" fmla="*/ 74 h 152"/>
                <a:gd name="T14" fmla="*/ 159 w 190"/>
                <a:gd name="T15" fmla="*/ 148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90" h="152">
                  <a:moveTo>
                    <a:pt x="159" y="148"/>
                  </a:moveTo>
                  <a:lnTo>
                    <a:pt x="116" y="152"/>
                  </a:lnTo>
                  <a:lnTo>
                    <a:pt x="0" y="105"/>
                  </a:lnTo>
                  <a:lnTo>
                    <a:pt x="24" y="35"/>
                  </a:lnTo>
                  <a:lnTo>
                    <a:pt x="96" y="0"/>
                  </a:lnTo>
                  <a:lnTo>
                    <a:pt x="174" y="7"/>
                  </a:lnTo>
                  <a:lnTo>
                    <a:pt x="190" y="74"/>
                  </a:lnTo>
                  <a:lnTo>
                    <a:pt x="159" y="148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69" name="Rectangle 268">
              <a:extLst>
                <a:ext uri="{FF2B5EF4-FFF2-40B4-BE49-F238E27FC236}">
                  <a16:creationId xmlns:a16="http://schemas.microsoft.com/office/drawing/2014/main" id="{A6467F26-1BC9-3BF4-9F5D-20BB5DE36E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99" y="3413"/>
              <a:ext cx="793" cy="570"/>
            </a:xfrm>
            <a:prstGeom prst="rect">
              <a:avLst/>
            </a:prstGeom>
            <a:noFill/>
            <a:ln w="3175">
              <a:solidFill>
                <a:srgbClr val="999999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0" name="Freeform 269">
              <a:extLst>
                <a:ext uri="{FF2B5EF4-FFF2-40B4-BE49-F238E27FC236}">
                  <a16:creationId xmlns:a16="http://schemas.microsoft.com/office/drawing/2014/main" id="{8CF76F01-E4E8-0928-C9A8-041E65C527A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6" y="3740"/>
              <a:ext cx="166" cy="189"/>
            </a:xfrm>
            <a:custGeom>
              <a:avLst/>
              <a:gdLst>
                <a:gd name="T0" fmla="*/ 357 w 500"/>
                <a:gd name="T1" fmla="*/ 137 h 568"/>
                <a:gd name="T2" fmla="*/ 295 w 500"/>
                <a:gd name="T3" fmla="*/ 98 h 568"/>
                <a:gd name="T4" fmla="*/ 85 w 500"/>
                <a:gd name="T5" fmla="*/ 0 h 568"/>
                <a:gd name="T6" fmla="*/ 54 w 500"/>
                <a:gd name="T7" fmla="*/ 27 h 568"/>
                <a:gd name="T8" fmla="*/ 61 w 500"/>
                <a:gd name="T9" fmla="*/ 67 h 568"/>
                <a:gd name="T10" fmla="*/ 92 w 500"/>
                <a:gd name="T11" fmla="*/ 98 h 568"/>
                <a:gd name="T12" fmla="*/ 42 w 500"/>
                <a:gd name="T13" fmla="*/ 177 h 568"/>
                <a:gd name="T14" fmla="*/ 0 w 500"/>
                <a:gd name="T15" fmla="*/ 192 h 568"/>
                <a:gd name="T16" fmla="*/ 0 w 500"/>
                <a:gd name="T17" fmla="*/ 244 h 568"/>
                <a:gd name="T18" fmla="*/ 42 w 500"/>
                <a:gd name="T19" fmla="*/ 278 h 568"/>
                <a:gd name="T20" fmla="*/ 69 w 500"/>
                <a:gd name="T21" fmla="*/ 384 h 568"/>
                <a:gd name="T22" fmla="*/ 61 w 500"/>
                <a:gd name="T23" fmla="*/ 431 h 568"/>
                <a:gd name="T24" fmla="*/ 65 w 500"/>
                <a:gd name="T25" fmla="*/ 518 h 568"/>
                <a:gd name="T26" fmla="*/ 132 w 500"/>
                <a:gd name="T27" fmla="*/ 565 h 568"/>
                <a:gd name="T28" fmla="*/ 166 w 500"/>
                <a:gd name="T29" fmla="*/ 568 h 568"/>
                <a:gd name="T30" fmla="*/ 255 w 500"/>
                <a:gd name="T31" fmla="*/ 451 h 568"/>
                <a:gd name="T32" fmla="*/ 315 w 500"/>
                <a:gd name="T33" fmla="*/ 419 h 568"/>
                <a:gd name="T34" fmla="*/ 342 w 500"/>
                <a:gd name="T35" fmla="*/ 431 h 568"/>
                <a:gd name="T36" fmla="*/ 418 w 500"/>
                <a:gd name="T37" fmla="*/ 404 h 568"/>
                <a:gd name="T38" fmla="*/ 493 w 500"/>
                <a:gd name="T39" fmla="*/ 341 h 568"/>
                <a:gd name="T40" fmla="*/ 500 w 500"/>
                <a:gd name="T41" fmla="*/ 318 h 568"/>
                <a:gd name="T42" fmla="*/ 423 w 500"/>
                <a:gd name="T43" fmla="*/ 267 h 568"/>
                <a:gd name="T44" fmla="*/ 388 w 500"/>
                <a:gd name="T45" fmla="*/ 184 h 568"/>
                <a:gd name="T46" fmla="*/ 357 w 500"/>
                <a:gd name="T47" fmla="*/ 13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00" h="568">
                  <a:moveTo>
                    <a:pt x="357" y="137"/>
                  </a:moveTo>
                  <a:lnTo>
                    <a:pt x="295" y="98"/>
                  </a:lnTo>
                  <a:lnTo>
                    <a:pt x="85" y="0"/>
                  </a:lnTo>
                  <a:lnTo>
                    <a:pt x="54" y="27"/>
                  </a:lnTo>
                  <a:lnTo>
                    <a:pt x="61" y="67"/>
                  </a:lnTo>
                  <a:lnTo>
                    <a:pt x="92" y="98"/>
                  </a:lnTo>
                  <a:lnTo>
                    <a:pt x="42" y="177"/>
                  </a:lnTo>
                  <a:lnTo>
                    <a:pt x="0" y="192"/>
                  </a:lnTo>
                  <a:lnTo>
                    <a:pt x="0" y="244"/>
                  </a:lnTo>
                  <a:lnTo>
                    <a:pt x="42" y="278"/>
                  </a:lnTo>
                  <a:lnTo>
                    <a:pt x="69" y="384"/>
                  </a:lnTo>
                  <a:lnTo>
                    <a:pt x="61" y="431"/>
                  </a:lnTo>
                  <a:lnTo>
                    <a:pt x="65" y="518"/>
                  </a:lnTo>
                  <a:lnTo>
                    <a:pt x="132" y="565"/>
                  </a:lnTo>
                  <a:lnTo>
                    <a:pt x="166" y="568"/>
                  </a:lnTo>
                  <a:lnTo>
                    <a:pt x="255" y="451"/>
                  </a:lnTo>
                  <a:lnTo>
                    <a:pt x="315" y="419"/>
                  </a:lnTo>
                  <a:lnTo>
                    <a:pt x="342" y="431"/>
                  </a:lnTo>
                  <a:lnTo>
                    <a:pt x="418" y="404"/>
                  </a:lnTo>
                  <a:lnTo>
                    <a:pt x="493" y="341"/>
                  </a:lnTo>
                  <a:lnTo>
                    <a:pt x="500" y="318"/>
                  </a:lnTo>
                  <a:lnTo>
                    <a:pt x="423" y="267"/>
                  </a:lnTo>
                  <a:lnTo>
                    <a:pt x="388" y="184"/>
                  </a:lnTo>
                  <a:lnTo>
                    <a:pt x="357" y="137"/>
                  </a:lnTo>
                </a:path>
              </a:pathLst>
            </a:custGeom>
            <a:noFill/>
            <a:ln w="3175">
              <a:solidFill>
                <a:srgbClr val="99999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71" name="Rectangle 270">
              <a:extLst>
                <a:ext uri="{FF2B5EF4-FFF2-40B4-BE49-F238E27FC236}">
                  <a16:creationId xmlns:a16="http://schemas.microsoft.com/office/drawing/2014/main" id="{E8955CF5-B415-5150-C01F-D0317183B3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32" y="962"/>
              <a:ext cx="194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Idaho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2" name="Rectangle 271">
              <a:extLst>
                <a:ext uri="{FF2B5EF4-FFF2-40B4-BE49-F238E27FC236}">
                  <a16:creationId xmlns:a16="http://schemas.microsoft.com/office/drawing/2014/main" id="{30B00BA6-0C88-5C3A-F7EA-1B9A34CB43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7" y="578"/>
              <a:ext cx="286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Montana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3" name="Rectangle 272">
              <a:extLst>
                <a:ext uri="{FF2B5EF4-FFF2-40B4-BE49-F238E27FC236}">
                  <a16:creationId xmlns:a16="http://schemas.microsoft.com/office/drawing/2014/main" id="{8A7F4FCF-3769-F2E4-4405-9869F2AEA7C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6" y="825"/>
              <a:ext cx="250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Oregon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4" name="Rectangle 273">
              <a:extLst>
                <a:ext uri="{FF2B5EF4-FFF2-40B4-BE49-F238E27FC236}">
                  <a16:creationId xmlns:a16="http://schemas.microsoft.com/office/drawing/2014/main" id="{D650FC84-2AFD-8B1E-F1D3-7B229AE583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18" y="1768"/>
              <a:ext cx="309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California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5" name="Rectangle 274">
              <a:extLst>
                <a:ext uri="{FF2B5EF4-FFF2-40B4-BE49-F238E27FC236}">
                  <a16:creationId xmlns:a16="http://schemas.microsoft.com/office/drawing/2014/main" id="{C8C83631-6D49-2C3D-66EB-DDF126DF5D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6" y="1490"/>
              <a:ext cx="257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Nevada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6" name="Rectangle 275">
              <a:extLst>
                <a:ext uri="{FF2B5EF4-FFF2-40B4-BE49-F238E27FC236}">
                  <a16:creationId xmlns:a16="http://schemas.microsoft.com/office/drawing/2014/main" id="{B51C427B-D5A8-4D6C-8B01-89B3E552F44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50" y="1647"/>
              <a:ext cx="169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Utah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7" name="Rectangle 276">
              <a:extLst>
                <a:ext uri="{FF2B5EF4-FFF2-40B4-BE49-F238E27FC236}">
                  <a16:creationId xmlns:a16="http://schemas.microsoft.com/office/drawing/2014/main" id="{332C504E-BBDE-4276-DB53-58A50481DF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10" y="1792"/>
              <a:ext cx="297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Colorado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8" name="Rectangle 277">
              <a:extLst>
                <a:ext uri="{FF2B5EF4-FFF2-40B4-BE49-F238E27FC236}">
                  <a16:creationId xmlns:a16="http://schemas.microsoft.com/office/drawing/2014/main" id="{4387E494-3A94-BEE4-3BFF-3FFECA6AEF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13" y="1883"/>
              <a:ext cx="249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Kansas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9" name="Rectangle 278">
              <a:extLst>
                <a:ext uri="{FF2B5EF4-FFF2-40B4-BE49-F238E27FC236}">
                  <a16:creationId xmlns:a16="http://schemas.microsoft.com/office/drawing/2014/main" id="{7FE3AFC7-24C6-615E-97BE-AAC4A63995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9" y="1397"/>
              <a:ext cx="312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Nebraska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0" name="Rectangle 279">
              <a:extLst>
                <a:ext uri="{FF2B5EF4-FFF2-40B4-BE49-F238E27FC236}">
                  <a16:creationId xmlns:a16="http://schemas.microsoft.com/office/drawing/2014/main" id="{C023B951-023F-0EA5-3794-211D570335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85" y="988"/>
              <a:ext cx="430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South Dakota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1" name="Rectangle 280">
              <a:extLst>
                <a:ext uri="{FF2B5EF4-FFF2-40B4-BE49-F238E27FC236}">
                  <a16:creationId xmlns:a16="http://schemas.microsoft.com/office/drawing/2014/main" id="{D544BD75-C91D-3FD2-5E94-AFB25F31E5D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3" y="611"/>
              <a:ext cx="419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North Dakota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2" name="Rectangle 281">
              <a:extLst>
                <a:ext uri="{FF2B5EF4-FFF2-40B4-BE49-F238E27FC236}">
                  <a16:creationId xmlns:a16="http://schemas.microsoft.com/office/drawing/2014/main" id="{7B2AB61A-D1C5-FFD2-3045-ED5E0D3221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58" y="1184"/>
              <a:ext cx="305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Wyoming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3" name="Rectangle 282">
              <a:extLst>
                <a:ext uri="{FF2B5EF4-FFF2-40B4-BE49-F238E27FC236}">
                  <a16:creationId xmlns:a16="http://schemas.microsoft.com/office/drawing/2014/main" id="{EF9AC58E-1708-3C43-8860-99F82C6B26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71" y="363"/>
              <a:ext cx="378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Washington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4" name="Rectangle 283">
              <a:extLst>
                <a:ext uri="{FF2B5EF4-FFF2-40B4-BE49-F238E27FC236}">
                  <a16:creationId xmlns:a16="http://schemas.microsoft.com/office/drawing/2014/main" id="{757F6C10-1F2C-3B13-B51D-1791F9C7A4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4" y="772"/>
              <a:ext cx="334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Minnesota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5" name="Rectangle 284">
              <a:extLst>
                <a:ext uri="{FF2B5EF4-FFF2-40B4-BE49-F238E27FC236}">
                  <a16:creationId xmlns:a16="http://schemas.microsoft.com/office/drawing/2014/main" id="{DD3A1B09-B206-B86D-1E81-E99FF7587A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87" y="2278"/>
              <a:ext cx="330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Oklahoma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6" name="Rectangle 285">
              <a:extLst>
                <a:ext uri="{FF2B5EF4-FFF2-40B4-BE49-F238E27FC236}">
                  <a16:creationId xmlns:a16="http://schemas.microsoft.com/office/drawing/2014/main" id="{B145DAC7-2BFA-8A28-AC00-0FDD347395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89" y="2866"/>
              <a:ext cx="209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Texas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7" name="Rectangle 286">
              <a:extLst>
                <a:ext uri="{FF2B5EF4-FFF2-40B4-BE49-F238E27FC236}">
                  <a16:creationId xmlns:a16="http://schemas.microsoft.com/office/drawing/2014/main" id="{26346A95-58FE-3F59-7C18-3A39B28258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2" y="2375"/>
              <a:ext cx="304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Arkansas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8" name="Rectangle 287">
              <a:extLst>
                <a:ext uri="{FF2B5EF4-FFF2-40B4-BE49-F238E27FC236}">
                  <a16:creationId xmlns:a16="http://schemas.microsoft.com/office/drawing/2014/main" id="{B1280D22-7566-4CE1-6B41-2A233C7A65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94" y="3009"/>
              <a:ext cx="312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Louisiana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9" name="Rectangle 288">
              <a:extLst>
                <a:ext uri="{FF2B5EF4-FFF2-40B4-BE49-F238E27FC236}">
                  <a16:creationId xmlns:a16="http://schemas.microsoft.com/office/drawing/2014/main" id="{3B11BC5A-7D71-857E-517A-9AC37A8BC5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08" y="2866"/>
              <a:ext cx="349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Mississippi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0" name="Rectangle 289">
              <a:extLst>
                <a:ext uri="{FF2B5EF4-FFF2-40B4-BE49-F238E27FC236}">
                  <a16:creationId xmlns:a16="http://schemas.microsoft.com/office/drawing/2014/main" id="{2898BCD5-C1C3-9B21-062C-792EF4C4237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4" y="2624"/>
              <a:ext cx="290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Alabama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1" name="Rectangle 290">
              <a:extLst>
                <a:ext uri="{FF2B5EF4-FFF2-40B4-BE49-F238E27FC236}">
                  <a16:creationId xmlns:a16="http://schemas.microsoft.com/office/drawing/2014/main" id="{B9128872-9292-98A2-BEFD-A7C8389DBC7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98" y="2558"/>
              <a:ext cx="264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Georgia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2" name="Rectangle 291">
              <a:extLst>
                <a:ext uri="{FF2B5EF4-FFF2-40B4-BE49-F238E27FC236}">
                  <a16:creationId xmlns:a16="http://schemas.microsoft.com/office/drawing/2014/main" id="{13B8917E-0FD2-4A28-8DBD-827CE75939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84" y="1883"/>
              <a:ext cx="275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Missouri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3" name="Rectangle 292">
              <a:extLst>
                <a:ext uri="{FF2B5EF4-FFF2-40B4-BE49-F238E27FC236}">
                  <a16:creationId xmlns:a16="http://schemas.microsoft.com/office/drawing/2014/main" id="{360B8D75-4FF4-24CC-594A-262CBC024F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22" y="1392"/>
              <a:ext cx="169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Iowa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4" name="Rectangle 293">
              <a:extLst>
                <a:ext uri="{FF2B5EF4-FFF2-40B4-BE49-F238E27FC236}">
                  <a16:creationId xmlns:a16="http://schemas.microsoft.com/office/drawing/2014/main" id="{CFF73AD9-AE10-0F1A-CD8D-D120372CF5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94" y="998"/>
              <a:ext cx="330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Wisconsin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5" name="Rectangle 294">
              <a:extLst>
                <a:ext uri="{FF2B5EF4-FFF2-40B4-BE49-F238E27FC236}">
                  <a16:creationId xmlns:a16="http://schemas.microsoft.com/office/drawing/2014/main" id="{0F8D4510-7450-79BC-07F4-7B60C84042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54" y="1150"/>
              <a:ext cx="294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Michigan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6" name="Rectangle 295">
              <a:extLst>
                <a:ext uri="{FF2B5EF4-FFF2-40B4-BE49-F238E27FC236}">
                  <a16:creationId xmlns:a16="http://schemas.microsoft.com/office/drawing/2014/main" id="{832EADCB-0AE8-29B1-8B44-174D7F3299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6" y="1646"/>
              <a:ext cx="213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Illinois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7" name="Rectangle 296">
              <a:extLst>
                <a:ext uri="{FF2B5EF4-FFF2-40B4-BE49-F238E27FC236}">
                  <a16:creationId xmlns:a16="http://schemas.microsoft.com/office/drawing/2014/main" id="{5ABC753F-082E-A766-CC71-0B0CA5E7EB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81" y="1576"/>
              <a:ext cx="246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Indiana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8" name="Rectangle 297">
              <a:extLst>
                <a:ext uri="{FF2B5EF4-FFF2-40B4-BE49-F238E27FC236}">
                  <a16:creationId xmlns:a16="http://schemas.microsoft.com/office/drawing/2014/main" id="{DEAD8E0A-BD4A-54A9-E891-ED346605CD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47" y="1541"/>
              <a:ext cx="169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Ohio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9" name="Rectangle 298">
              <a:extLst>
                <a:ext uri="{FF2B5EF4-FFF2-40B4-BE49-F238E27FC236}">
                  <a16:creationId xmlns:a16="http://schemas.microsoft.com/office/drawing/2014/main" id="{5F1FCE11-4538-96D2-657D-1E55C671EF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2" y="1959"/>
              <a:ext cx="301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Kentucky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0" name="Rectangle 299">
              <a:extLst>
                <a:ext uri="{FF2B5EF4-FFF2-40B4-BE49-F238E27FC236}">
                  <a16:creationId xmlns:a16="http://schemas.microsoft.com/office/drawing/2014/main" id="{EBD6BAA1-AFC2-624D-5FFE-20CA8BE646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54" y="2214"/>
              <a:ext cx="355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Tennessee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1" name="Rectangle 300">
              <a:extLst>
                <a:ext uri="{FF2B5EF4-FFF2-40B4-BE49-F238E27FC236}">
                  <a16:creationId xmlns:a16="http://schemas.microsoft.com/office/drawing/2014/main" id="{5A6CE44C-0EC8-5A23-E6B9-99F603BD9C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33" y="1875"/>
              <a:ext cx="250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Virginia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2" name="Rectangle 301">
              <a:extLst>
                <a:ext uri="{FF2B5EF4-FFF2-40B4-BE49-F238E27FC236}">
                  <a16:creationId xmlns:a16="http://schemas.microsoft.com/office/drawing/2014/main" id="{64D2A454-B093-C8B7-0B78-34A3778834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94" y="2151"/>
              <a:ext cx="434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Noth Carolina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3" name="Rectangle 302">
              <a:extLst>
                <a:ext uri="{FF2B5EF4-FFF2-40B4-BE49-F238E27FC236}">
                  <a16:creationId xmlns:a16="http://schemas.microsoft.com/office/drawing/2014/main" id="{9AF428AD-D238-98D9-59EB-79D3DB4F14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20" y="2355"/>
              <a:ext cx="202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South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4" name="Rectangle 303">
              <a:extLst>
                <a:ext uri="{FF2B5EF4-FFF2-40B4-BE49-F238E27FC236}">
                  <a16:creationId xmlns:a16="http://schemas.microsoft.com/office/drawing/2014/main" id="{FFC0C534-3234-7967-090B-149F41ABFF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83" y="2428"/>
              <a:ext cx="275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Carolina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5" name="Rectangle 304">
              <a:extLst>
                <a:ext uri="{FF2B5EF4-FFF2-40B4-BE49-F238E27FC236}">
                  <a16:creationId xmlns:a16="http://schemas.microsoft.com/office/drawing/2014/main" id="{303CE470-9329-5224-FD6C-A8FC97C879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09" y="3188"/>
              <a:ext cx="231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Florida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6" name="Rectangle 305">
              <a:extLst>
                <a:ext uri="{FF2B5EF4-FFF2-40B4-BE49-F238E27FC236}">
                  <a16:creationId xmlns:a16="http://schemas.microsoft.com/office/drawing/2014/main" id="{45A0F305-C00E-67A8-7781-92542FF6CC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57" y="2269"/>
              <a:ext cx="253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Arizona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7" name="Rectangle 306">
              <a:extLst>
                <a:ext uri="{FF2B5EF4-FFF2-40B4-BE49-F238E27FC236}">
                  <a16:creationId xmlns:a16="http://schemas.microsoft.com/office/drawing/2014/main" id="{7D621B60-E10E-8A30-A665-850B094F4D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04" y="2452"/>
              <a:ext cx="389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New Mexico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8" name="Rectangle 307">
              <a:extLst>
                <a:ext uri="{FF2B5EF4-FFF2-40B4-BE49-F238E27FC236}">
                  <a16:creationId xmlns:a16="http://schemas.microsoft.com/office/drawing/2014/main" id="{EB841765-E47A-0914-4B1C-271C83BC4D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2" y="1721"/>
              <a:ext cx="180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West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9" name="Rectangle 308">
              <a:extLst>
                <a:ext uri="{FF2B5EF4-FFF2-40B4-BE49-F238E27FC236}">
                  <a16:creationId xmlns:a16="http://schemas.microsoft.com/office/drawing/2014/main" id="{488CA9C0-6DD6-25B9-5A59-A0CD28EDA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47" y="1795"/>
              <a:ext cx="250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Virginia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0" name="Rectangle 309">
              <a:extLst>
                <a:ext uri="{FF2B5EF4-FFF2-40B4-BE49-F238E27FC236}">
                  <a16:creationId xmlns:a16="http://schemas.microsoft.com/office/drawing/2014/main" id="{C6292B22-3D4E-AF0B-526A-130E680705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41" y="1369"/>
              <a:ext cx="422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Pennsylvania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1" name="Rectangle 310">
              <a:extLst>
                <a:ext uri="{FF2B5EF4-FFF2-40B4-BE49-F238E27FC236}">
                  <a16:creationId xmlns:a16="http://schemas.microsoft.com/office/drawing/2014/main" id="{016A4AE2-1BE1-476E-A6F5-60B701A054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23" y="1094"/>
              <a:ext cx="316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New York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2" name="Rectangle 311">
              <a:extLst>
                <a:ext uri="{FF2B5EF4-FFF2-40B4-BE49-F238E27FC236}">
                  <a16:creationId xmlns:a16="http://schemas.microsoft.com/office/drawing/2014/main" id="{E93C4A53-7E50-D620-E2EB-5F9FCFD353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75" y="1604"/>
              <a:ext cx="308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Delaware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3" name="Rectangle 312">
              <a:extLst>
                <a:ext uri="{FF2B5EF4-FFF2-40B4-BE49-F238E27FC236}">
                  <a16:creationId xmlns:a16="http://schemas.microsoft.com/office/drawing/2014/main" id="{C858D52F-57BA-CCF2-7F27-7F48E528D5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90" y="1436"/>
              <a:ext cx="374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New Jersey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4" name="Rectangle 313">
              <a:extLst>
                <a:ext uri="{FF2B5EF4-FFF2-40B4-BE49-F238E27FC236}">
                  <a16:creationId xmlns:a16="http://schemas.microsoft.com/office/drawing/2014/main" id="{3DABBC56-0000-8628-E2D8-95734B63BA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55" y="539"/>
              <a:ext cx="209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Maine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5" name="Rectangle 314">
              <a:extLst>
                <a:ext uri="{FF2B5EF4-FFF2-40B4-BE49-F238E27FC236}">
                  <a16:creationId xmlns:a16="http://schemas.microsoft.com/office/drawing/2014/main" id="{D6A748C0-54EC-522A-1EDF-CC7C958FCB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10" y="749"/>
              <a:ext cx="279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Vermont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6" name="Rectangle 315">
              <a:extLst>
                <a:ext uri="{FF2B5EF4-FFF2-40B4-BE49-F238E27FC236}">
                  <a16:creationId xmlns:a16="http://schemas.microsoft.com/office/drawing/2014/main" id="{32DE78DD-E400-009D-C4CB-E6D5A2F13D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19" y="831"/>
              <a:ext cx="161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New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7" name="Rectangle 316">
              <a:extLst>
                <a:ext uri="{FF2B5EF4-FFF2-40B4-BE49-F238E27FC236}">
                  <a16:creationId xmlns:a16="http://schemas.microsoft.com/office/drawing/2014/main" id="{DC90C249-6672-0B4B-C127-2F93AD4DC9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19" y="905"/>
              <a:ext cx="349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Hampshire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8" name="Rectangle 317">
              <a:extLst>
                <a:ext uri="{FF2B5EF4-FFF2-40B4-BE49-F238E27FC236}">
                  <a16:creationId xmlns:a16="http://schemas.microsoft.com/office/drawing/2014/main" id="{5AA3EA43-31EB-E4CB-2D4C-424685AABC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04" y="994"/>
              <a:ext cx="469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Massachusetts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19" name="Rectangle 318">
              <a:extLst>
                <a:ext uri="{FF2B5EF4-FFF2-40B4-BE49-F238E27FC236}">
                  <a16:creationId xmlns:a16="http://schemas.microsoft.com/office/drawing/2014/main" id="{AE6AF25F-48BF-38ED-C22F-55873223FF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42" y="1129"/>
              <a:ext cx="418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Rhode Island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0" name="Rectangle 319">
              <a:extLst>
                <a:ext uri="{FF2B5EF4-FFF2-40B4-BE49-F238E27FC236}">
                  <a16:creationId xmlns:a16="http://schemas.microsoft.com/office/drawing/2014/main" id="{C1E34E59-3A4E-3FB9-4A3D-7BF90A5314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64" y="1189"/>
              <a:ext cx="378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Connecticut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1" name="Rectangle 320">
              <a:extLst>
                <a:ext uri="{FF2B5EF4-FFF2-40B4-BE49-F238E27FC236}">
                  <a16:creationId xmlns:a16="http://schemas.microsoft.com/office/drawing/2014/main" id="{0E6E4C6E-AB91-7864-0428-94516B9FD4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10" y="1543"/>
              <a:ext cx="357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Maryland   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2" name="Rectangle 321">
              <a:extLst>
                <a:ext uri="{FF2B5EF4-FFF2-40B4-BE49-F238E27FC236}">
                  <a16:creationId xmlns:a16="http://schemas.microsoft.com/office/drawing/2014/main" id="{6A3FFB3D-4B56-F193-9F85-34DC3152C2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4" y="3810"/>
              <a:ext cx="228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Hawaii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3" name="Rectangle 322">
              <a:extLst>
                <a:ext uri="{FF2B5EF4-FFF2-40B4-BE49-F238E27FC236}">
                  <a16:creationId xmlns:a16="http://schemas.microsoft.com/office/drawing/2014/main" id="{B0E46CAE-A92E-BAE7-7B2E-0F316FAEF9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96" y="3552"/>
              <a:ext cx="227" cy="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FR" altLang="fr-FR" sz="800" b="0" i="0" u="none" strike="noStrike" cap="none" normalizeH="0" baseline="0">
                  <a:ln>
                    <a:noFill/>
                  </a:ln>
                  <a:solidFill>
                    <a:srgbClr val="333333"/>
                  </a:solidFill>
                  <a:effectLst/>
                  <a:latin typeface="Arial" panose="020B0604020202020204" pitchFamily="34" charset="0"/>
                </a:rPr>
                <a:t>Alaska</a:t>
              </a:r>
              <a:endParaRPr kumimoji="0" lang="fr-FR" altLang="fr-F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4" name="Freeform 323">
              <a:extLst>
                <a:ext uri="{FF2B5EF4-FFF2-40B4-BE49-F238E27FC236}">
                  <a16:creationId xmlns:a16="http://schemas.microsoft.com/office/drawing/2014/main" id="{B6E41760-B3B8-55A3-941F-EC44CC3034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208" y="4160"/>
              <a:ext cx="57" cy="39"/>
            </a:xfrm>
            <a:custGeom>
              <a:avLst/>
              <a:gdLst>
                <a:gd name="T0" fmla="*/ 94 w 171"/>
                <a:gd name="T1" fmla="*/ 50 h 116"/>
                <a:gd name="T2" fmla="*/ 96 w 171"/>
                <a:gd name="T3" fmla="*/ 31 h 116"/>
                <a:gd name="T4" fmla="*/ 102 w 171"/>
                <a:gd name="T5" fmla="*/ 21 h 116"/>
                <a:gd name="T6" fmla="*/ 112 w 171"/>
                <a:gd name="T7" fmla="*/ 15 h 116"/>
                <a:gd name="T8" fmla="*/ 129 w 171"/>
                <a:gd name="T9" fmla="*/ 14 h 116"/>
                <a:gd name="T10" fmla="*/ 141 w 171"/>
                <a:gd name="T11" fmla="*/ 15 h 116"/>
                <a:gd name="T12" fmla="*/ 149 w 171"/>
                <a:gd name="T13" fmla="*/ 19 h 116"/>
                <a:gd name="T14" fmla="*/ 150 w 171"/>
                <a:gd name="T15" fmla="*/ 21 h 116"/>
                <a:gd name="T16" fmla="*/ 152 w 171"/>
                <a:gd name="T17" fmla="*/ 26 h 116"/>
                <a:gd name="T18" fmla="*/ 154 w 171"/>
                <a:gd name="T19" fmla="*/ 31 h 116"/>
                <a:gd name="T20" fmla="*/ 155 w 171"/>
                <a:gd name="T21" fmla="*/ 40 h 116"/>
                <a:gd name="T22" fmla="*/ 155 w 171"/>
                <a:gd name="T23" fmla="*/ 116 h 116"/>
                <a:gd name="T24" fmla="*/ 171 w 171"/>
                <a:gd name="T25" fmla="*/ 116 h 116"/>
                <a:gd name="T26" fmla="*/ 171 w 171"/>
                <a:gd name="T27" fmla="*/ 41 h 116"/>
                <a:gd name="T28" fmla="*/ 170 w 171"/>
                <a:gd name="T29" fmla="*/ 30 h 116"/>
                <a:gd name="T30" fmla="*/ 167 w 171"/>
                <a:gd name="T31" fmla="*/ 23 h 116"/>
                <a:gd name="T32" fmla="*/ 163 w 171"/>
                <a:gd name="T33" fmla="*/ 15 h 116"/>
                <a:gd name="T34" fmla="*/ 160 w 171"/>
                <a:gd name="T35" fmla="*/ 10 h 116"/>
                <a:gd name="T36" fmla="*/ 154 w 171"/>
                <a:gd name="T37" fmla="*/ 5 h 116"/>
                <a:gd name="T38" fmla="*/ 147 w 171"/>
                <a:gd name="T39" fmla="*/ 3 h 116"/>
                <a:gd name="T40" fmla="*/ 139 w 171"/>
                <a:gd name="T41" fmla="*/ 0 h 116"/>
                <a:gd name="T42" fmla="*/ 130 w 171"/>
                <a:gd name="T43" fmla="*/ 0 h 116"/>
                <a:gd name="T44" fmla="*/ 117 w 171"/>
                <a:gd name="T45" fmla="*/ 0 h 116"/>
                <a:gd name="T46" fmla="*/ 105 w 171"/>
                <a:gd name="T47" fmla="*/ 4 h 116"/>
                <a:gd name="T48" fmla="*/ 97 w 171"/>
                <a:gd name="T49" fmla="*/ 10 h 116"/>
                <a:gd name="T50" fmla="*/ 91 w 171"/>
                <a:gd name="T51" fmla="*/ 19 h 116"/>
                <a:gd name="T52" fmla="*/ 84 w 171"/>
                <a:gd name="T53" fmla="*/ 10 h 116"/>
                <a:gd name="T54" fmla="*/ 78 w 171"/>
                <a:gd name="T55" fmla="*/ 4 h 116"/>
                <a:gd name="T56" fmla="*/ 67 w 171"/>
                <a:gd name="T57" fmla="*/ 0 h 116"/>
                <a:gd name="T58" fmla="*/ 55 w 171"/>
                <a:gd name="T59" fmla="*/ 0 h 116"/>
                <a:gd name="T60" fmla="*/ 41 w 171"/>
                <a:gd name="T61" fmla="*/ 0 h 116"/>
                <a:gd name="T62" fmla="*/ 31 w 171"/>
                <a:gd name="T63" fmla="*/ 4 h 116"/>
                <a:gd name="T64" fmla="*/ 23 w 171"/>
                <a:gd name="T65" fmla="*/ 10 h 116"/>
                <a:gd name="T66" fmla="*/ 18 w 171"/>
                <a:gd name="T67" fmla="*/ 19 h 116"/>
                <a:gd name="T68" fmla="*/ 16 w 171"/>
                <a:gd name="T69" fmla="*/ 19 h 116"/>
                <a:gd name="T70" fmla="*/ 18 w 171"/>
                <a:gd name="T71" fmla="*/ 3 h 116"/>
                <a:gd name="T72" fmla="*/ 0 w 171"/>
                <a:gd name="T73" fmla="*/ 3 h 116"/>
                <a:gd name="T74" fmla="*/ 0 w 171"/>
                <a:gd name="T75" fmla="*/ 116 h 116"/>
                <a:gd name="T76" fmla="*/ 18 w 171"/>
                <a:gd name="T77" fmla="*/ 116 h 116"/>
                <a:gd name="T78" fmla="*/ 18 w 171"/>
                <a:gd name="T79" fmla="*/ 51 h 116"/>
                <a:gd name="T80" fmla="*/ 19 w 171"/>
                <a:gd name="T81" fmla="*/ 34 h 116"/>
                <a:gd name="T82" fmla="*/ 26 w 171"/>
                <a:gd name="T83" fmla="*/ 23 h 116"/>
                <a:gd name="T84" fmla="*/ 30 w 171"/>
                <a:gd name="T85" fmla="*/ 18 h 116"/>
                <a:gd name="T86" fmla="*/ 36 w 171"/>
                <a:gd name="T87" fmla="*/ 15 h 116"/>
                <a:gd name="T88" fmla="*/ 52 w 171"/>
                <a:gd name="T89" fmla="*/ 14 h 116"/>
                <a:gd name="T90" fmla="*/ 62 w 171"/>
                <a:gd name="T91" fmla="*/ 15 h 116"/>
                <a:gd name="T92" fmla="*/ 71 w 171"/>
                <a:gd name="T93" fmla="*/ 19 h 116"/>
                <a:gd name="T94" fmla="*/ 75 w 171"/>
                <a:gd name="T95" fmla="*/ 25 h 116"/>
                <a:gd name="T96" fmla="*/ 77 w 171"/>
                <a:gd name="T97" fmla="*/ 36 h 116"/>
                <a:gd name="T98" fmla="*/ 77 w 171"/>
                <a:gd name="T99" fmla="*/ 116 h 116"/>
                <a:gd name="T100" fmla="*/ 94 w 171"/>
                <a:gd name="T101" fmla="*/ 116 h 116"/>
                <a:gd name="T102" fmla="*/ 94 w 171"/>
                <a:gd name="T103" fmla="*/ 5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1" h="116">
                  <a:moveTo>
                    <a:pt x="94" y="50"/>
                  </a:moveTo>
                  <a:lnTo>
                    <a:pt x="96" y="31"/>
                  </a:lnTo>
                  <a:lnTo>
                    <a:pt x="102" y="21"/>
                  </a:lnTo>
                  <a:lnTo>
                    <a:pt x="112" y="15"/>
                  </a:lnTo>
                  <a:lnTo>
                    <a:pt x="129" y="14"/>
                  </a:lnTo>
                  <a:lnTo>
                    <a:pt x="141" y="15"/>
                  </a:lnTo>
                  <a:lnTo>
                    <a:pt x="149" y="19"/>
                  </a:lnTo>
                  <a:lnTo>
                    <a:pt x="150" y="21"/>
                  </a:lnTo>
                  <a:lnTo>
                    <a:pt x="152" y="26"/>
                  </a:lnTo>
                  <a:lnTo>
                    <a:pt x="154" y="31"/>
                  </a:lnTo>
                  <a:lnTo>
                    <a:pt x="155" y="40"/>
                  </a:lnTo>
                  <a:lnTo>
                    <a:pt x="155" y="116"/>
                  </a:lnTo>
                  <a:lnTo>
                    <a:pt x="171" y="116"/>
                  </a:lnTo>
                  <a:lnTo>
                    <a:pt x="171" y="41"/>
                  </a:lnTo>
                  <a:lnTo>
                    <a:pt x="170" y="30"/>
                  </a:lnTo>
                  <a:lnTo>
                    <a:pt x="167" y="23"/>
                  </a:lnTo>
                  <a:lnTo>
                    <a:pt x="163" y="15"/>
                  </a:lnTo>
                  <a:lnTo>
                    <a:pt x="160" y="10"/>
                  </a:lnTo>
                  <a:lnTo>
                    <a:pt x="154" y="5"/>
                  </a:lnTo>
                  <a:lnTo>
                    <a:pt x="147" y="3"/>
                  </a:lnTo>
                  <a:lnTo>
                    <a:pt x="139" y="0"/>
                  </a:lnTo>
                  <a:lnTo>
                    <a:pt x="130" y="0"/>
                  </a:lnTo>
                  <a:lnTo>
                    <a:pt x="117" y="0"/>
                  </a:lnTo>
                  <a:lnTo>
                    <a:pt x="105" y="4"/>
                  </a:lnTo>
                  <a:lnTo>
                    <a:pt x="97" y="10"/>
                  </a:lnTo>
                  <a:lnTo>
                    <a:pt x="91" y="19"/>
                  </a:lnTo>
                  <a:lnTo>
                    <a:pt x="84" y="10"/>
                  </a:lnTo>
                  <a:lnTo>
                    <a:pt x="78" y="4"/>
                  </a:lnTo>
                  <a:lnTo>
                    <a:pt x="67" y="0"/>
                  </a:lnTo>
                  <a:lnTo>
                    <a:pt x="55" y="0"/>
                  </a:lnTo>
                  <a:lnTo>
                    <a:pt x="41" y="0"/>
                  </a:lnTo>
                  <a:lnTo>
                    <a:pt x="31" y="4"/>
                  </a:lnTo>
                  <a:lnTo>
                    <a:pt x="23" y="10"/>
                  </a:lnTo>
                  <a:lnTo>
                    <a:pt x="18" y="19"/>
                  </a:lnTo>
                  <a:lnTo>
                    <a:pt x="16" y="19"/>
                  </a:lnTo>
                  <a:lnTo>
                    <a:pt x="18" y="3"/>
                  </a:lnTo>
                  <a:lnTo>
                    <a:pt x="0" y="3"/>
                  </a:lnTo>
                  <a:lnTo>
                    <a:pt x="0" y="116"/>
                  </a:lnTo>
                  <a:lnTo>
                    <a:pt x="18" y="116"/>
                  </a:lnTo>
                  <a:lnTo>
                    <a:pt x="18" y="51"/>
                  </a:lnTo>
                  <a:lnTo>
                    <a:pt x="19" y="34"/>
                  </a:lnTo>
                  <a:lnTo>
                    <a:pt x="26" y="23"/>
                  </a:lnTo>
                  <a:lnTo>
                    <a:pt x="30" y="18"/>
                  </a:lnTo>
                  <a:lnTo>
                    <a:pt x="36" y="15"/>
                  </a:lnTo>
                  <a:lnTo>
                    <a:pt x="52" y="14"/>
                  </a:lnTo>
                  <a:lnTo>
                    <a:pt x="62" y="15"/>
                  </a:lnTo>
                  <a:lnTo>
                    <a:pt x="71" y="19"/>
                  </a:lnTo>
                  <a:lnTo>
                    <a:pt x="75" y="25"/>
                  </a:lnTo>
                  <a:lnTo>
                    <a:pt x="77" y="36"/>
                  </a:lnTo>
                  <a:lnTo>
                    <a:pt x="77" y="116"/>
                  </a:lnTo>
                  <a:lnTo>
                    <a:pt x="94" y="116"/>
                  </a:lnTo>
                  <a:lnTo>
                    <a:pt x="94" y="50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5" name="Freeform 324">
              <a:extLst>
                <a:ext uri="{FF2B5EF4-FFF2-40B4-BE49-F238E27FC236}">
                  <a16:creationId xmlns:a16="http://schemas.microsoft.com/office/drawing/2014/main" id="{63B68D19-4E7C-0A24-446D-6B382BDDCE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66" y="4160"/>
              <a:ext cx="34" cy="39"/>
            </a:xfrm>
            <a:custGeom>
              <a:avLst/>
              <a:gdLst>
                <a:gd name="T0" fmla="*/ 94 w 102"/>
                <a:gd name="T1" fmla="*/ 102 h 118"/>
                <a:gd name="T2" fmla="*/ 97 w 102"/>
                <a:gd name="T3" fmla="*/ 93 h 118"/>
                <a:gd name="T4" fmla="*/ 100 w 102"/>
                <a:gd name="T5" fmla="*/ 81 h 118"/>
                <a:gd name="T6" fmla="*/ 101 w 102"/>
                <a:gd name="T7" fmla="*/ 74 h 118"/>
                <a:gd name="T8" fmla="*/ 102 w 102"/>
                <a:gd name="T9" fmla="*/ 58 h 118"/>
                <a:gd name="T10" fmla="*/ 101 w 102"/>
                <a:gd name="T11" fmla="*/ 41 h 118"/>
                <a:gd name="T12" fmla="*/ 96 w 102"/>
                <a:gd name="T13" fmla="*/ 16 h 118"/>
                <a:gd name="T14" fmla="*/ 85 w 102"/>
                <a:gd name="T15" fmla="*/ 5 h 118"/>
                <a:gd name="T16" fmla="*/ 65 w 102"/>
                <a:gd name="T17" fmla="*/ 0 h 118"/>
                <a:gd name="T18" fmla="*/ 36 w 102"/>
                <a:gd name="T19" fmla="*/ 0 h 118"/>
                <a:gd name="T20" fmla="*/ 16 w 102"/>
                <a:gd name="T21" fmla="*/ 5 h 118"/>
                <a:gd name="T22" fmla="*/ 5 w 102"/>
                <a:gd name="T23" fmla="*/ 16 h 118"/>
                <a:gd name="T24" fmla="*/ 0 w 102"/>
                <a:gd name="T25" fmla="*/ 41 h 118"/>
                <a:gd name="T26" fmla="*/ 0 w 102"/>
                <a:gd name="T27" fmla="*/ 74 h 118"/>
                <a:gd name="T28" fmla="*/ 5 w 102"/>
                <a:gd name="T29" fmla="*/ 98 h 118"/>
                <a:gd name="T30" fmla="*/ 16 w 102"/>
                <a:gd name="T31" fmla="*/ 110 h 118"/>
                <a:gd name="T32" fmla="*/ 36 w 102"/>
                <a:gd name="T33" fmla="*/ 116 h 118"/>
                <a:gd name="T34" fmla="*/ 54 w 102"/>
                <a:gd name="T35" fmla="*/ 116 h 118"/>
                <a:gd name="T36" fmla="*/ 65 w 102"/>
                <a:gd name="T37" fmla="*/ 116 h 118"/>
                <a:gd name="T38" fmla="*/ 80 w 102"/>
                <a:gd name="T39" fmla="*/ 112 h 118"/>
                <a:gd name="T40" fmla="*/ 89 w 102"/>
                <a:gd name="T41" fmla="*/ 108 h 118"/>
                <a:gd name="T42" fmla="*/ 90 w 102"/>
                <a:gd name="T43" fmla="*/ 107 h 118"/>
                <a:gd name="T44" fmla="*/ 85 w 102"/>
                <a:gd name="T45" fmla="*/ 58 h 118"/>
                <a:gd name="T46" fmla="*/ 84 w 102"/>
                <a:gd name="T47" fmla="*/ 65 h 118"/>
                <a:gd name="T48" fmla="*/ 83 w 102"/>
                <a:gd name="T49" fmla="*/ 77 h 118"/>
                <a:gd name="T50" fmla="*/ 80 w 102"/>
                <a:gd name="T51" fmla="*/ 91 h 118"/>
                <a:gd name="T52" fmla="*/ 79 w 102"/>
                <a:gd name="T53" fmla="*/ 97 h 118"/>
                <a:gd name="T54" fmla="*/ 69 w 102"/>
                <a:gd name="T55" fmla="*/ 102 h 118"/>
                <a:gd name="T56" fmla="*/ 62 w 102"/>
                <a:gd name="T57" fmla="*/ 102 h 118"/>
                <a:gd name="T58" fmla="*/ 60 w 102"/>
                <a:gd name="T59" fmla="*/ 103 h 118"/>
                <a:gd name="T60" fmla="*/ 53 w 102"/>
                <a:gd name="T61" fmla="*/ 103 h 118"/>
                <a:gd name="T62" fmla="*/ 52 w 102"/>
                <a:gd name="T63" fmla="*/ 104 h 118"/>
                <a:gd name="T64" fmla="*/ 32 w 102"/>
                <a:gd name="T65" fmla="*/ 102 h 118"/>
                <a:gd name="T66" fmla="*/ 23 w 102"/>
                <a:gd name="T67" fmla="*/ 97 h 118"/>
                <a:gd name="T68" fmla="*/ 20 w 102"/>
                <a:gd name="T69" fmla="*/ 83 h 118"/>
                <a:gd name="T70" fmla="*/ 18 w 102"/>
                <a:gd name="T71" fmla="*/ 58 h 118"/>
                <a:gd name="T72" fmla="*/ 20 w 102"/>
                <a:gd name="T73" fmla="*/ 32 h 118"/>
                <a:gd name="T74" fmla="*/ 23 w 102"/>
                <a:gd name="T75" fmla="*/ 21 h 118"/>
                <a:gd name="T76" fmla="*/ 41 w 102"/>
                <a:gd name="T77" fmla="*/ 14 h 118"/>
                <a:gd name="T78" fmla="*/ 60 w 102"/>
                <a:gd name="T79" fmla="*/ 14 h 118"/>
                <a:gd name="T80" fmla="*/ 75 w 102"/>
                <a:gd name="T81" fmla="*/ 18 h 118"/>
                <a:gd name="T82" fmla="*/ 80 w 102"/>
                <a:gd name="T83" fmla="*/ 25 h 118"/>
                <a:gd name="T84" fmla="*/ 84 w 102"/>
                <a:gd name="T85" fmla="*/ 44 h 118"/>
                <a:gd name="T86" fmla="*/ 85 w 102"/>
                <a:gd name="T87" fmla="*/ 5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02" h="118">
                  <a:moveTo>
                    <a:pt x="93" y="107"/>
                  </a:moveTo>
                  <a:lnTo>
                    <a:pt x="94" y="102"/>
                  </a:lnTo>
                  <a:lnTo>
                    <a:pt x="96" y="98"/>
                  </a:lnTo>
                  <a:lnTo>
                    <a:pt x="97" y="93"/>
                  </a:lnTo>
                  <a:lnTo>
                    <a:pt x="100" y="88"/>
                  </a:lnTo>
                  <a:lnTo>
                    <a:pt x="100" y="81"/>
                  </a:lnTo>
                  <a:lnTo>
                    <a:pt x="100" y="77"/>
                  </a:lnTo>
                  <a:lnTo>
                    <a:pt x="101" y="74"/>
                  </a:lnTo>
                  <a:lnTo>
                    <a:pt x="101" y="66"/>
                  </a:lnTo>
                  <a:lnTo>
                    <a:pt x="102" y="58"/>
                  </a:lnTo>
                  <a:lnTo>
                    <a:pt x="101" y="49"/>
                  </a:lnTo>
                  <a:lnTo>
                    <a:pt x="101" y="41"/>
                  </a:lnTo>
                  <a:lnTo>
                    <a:pt x="100" y="28"/>
                  </a:lnTo>
                  <a:lnTo>
                    <a:pt x="96" y="16"/>
                  </a:lnTo>
                  <a:lnTo>
                    <a:pt x="93" y="10"/>
                  </a:lnTo>
                  <a:lnTo>
                    <a:pt x="85" y="5"/>
                  </a:lnTo>
                  <a:lnTo>
                    <a:pt x="76" y="3"/>
                  </a:lnTo>
                  <a:lnTo>
                    <a:pt x="65" y="0"/>
                  </a:lnTo>
                  <a:lnTo>
                    <a:pt x="52" y="0"/>
                  </a:lnTo>
                  <a:lnTo>
                    <a:pt x="36" y="0"/>
                  </a:lnTo>
                  <a:lnTo>
                    <a:pt x="25" y="3"/>
                  </a:lnTo>
                  <a:lnTo>
                    <a:pt x="16" y="5"/>
                  </a:lnTo>
                  <a:lnTo>
                    <a:pt x="10" y="10"/>
                  </a:lnTo>
                  <a:lnTo>
                    <a:pt x="5" y="16"/>
                  </a:lnTo>
                  <a:lnTo>
                    <a:pt x="2" y="28"/>
                  </a:lnTo>
                  <a:lnTo>
                    <a:pt x="0" y="41"/>
                  </a:lnTo>
                  <a:lnTo>
                    <a:pt x="0" y="58"/>
                  </a:lnTo>
                  <a:lnTo>
                    <a:pt x="0" y="74"/>
                  </a:lnTo>
                  <a:lnTo>
                    <a:pt x="2" y="88"/>
                  </a:lnTo>
                  <a:lnTo>
                    <a:pt x="5" y="98"/>
                  </a:lnTo>
                  <a:lnTo>
                    <a:pt x="10" y="107"/>
                  </a:lnTo>
                  <a:lnTo>
                    <a:pt x="16" y="110"/>
                  </a:lnTo>
                  <a:lnTo>
                    <a:pt x="25" y="114"/>
                  </a:lnTo>
                  <a:lnTo>
                    <a:pt x="36" y="116"/>
                  </a:lnTo>
                  <a:lnTo>
                    <a:pt x="52" y="118"/>
                  </a:lnTo>
                  <a:lnTo>
                    <a:pt x="54" y="116"/>
                  </a:lnTo>
                  <a:lnTo>
                    <a:pt x="58" y="116"/>
                  </a:lnTo>
                  <a:lnTo>
                    <a:pt x="65" y="116"/>
                  </a:lnTo>
                  <a:lnTo>
                    <a:pt x="76" y="114"/>
                  </a:lnTo>
                  <a:lnTo>
                    <a:pt x="80" y="112"/>
                  </a:lnTo>
                  <a:lnTo>
                    <a:pt x="85" y="110"/>
                  </a:lnTo>
                  <a:lnTo>
                    <a:pt x="89" y="108"/>
                  </a:lnTo>
                  <a:lnTo>
                    <a:pt x="89" y="107"/>
                  </a:lnTo>
                  <a:lnTo>
                    <a:pt x="90" y="107"/>
                  </a:lnTo>
                  <a:lnTo>
                    <a:pt x="93" y="107"/>
                  </a:lnTo>
                  <a:close/>
                  <a:moveTo>
                    <a:pt x="85" y="58"/>
                  </a:moveTo>
                  <a:lnTo>
                    <a:pt x="84" y="61"/>
                  </a:lnTo>
                  <a:lnTo>
                    <a:pt x="84" y="65"/>
                  </a:lnTo>
                  <a:lnTo>
                    <a:pt x="84" y="72"/>
                  </a:lnTo>
                  <a:lnTo>
                    <a:pt x="83" y="77"/>
                  </a:lnTo>
                  <a:lnTo>
                    <a:pt x="83" y="83"/>
                  </a:lnTo>
                  <a:lnTo>
                    <a:pt x="80" y="91"/>
                  </a:lnTo>
                  <a:lnTo>
                    <a:pt x="79" y="93"/>
                  </a:lnTo>
                  <a:lnTo>
                    <a:pt x="79" y="97"/>
                  </a:lnTo>
                  <a:lnTo>
                    <a:pt x="75" y="99"/>
                  </a:lnTo>
                  <a:lnTo>
                    <a:pt x="69" y="102"/>
                  </a:lnTo>
                  <a:lnTo>
                    <a:pt x="64" y="102"/>
                  </a:lnTo>
                  <a:lnTo>
                    <a:pt x="62" y="102"/>
                  </a:lnTo>
                  <a:lnTo>
                    <a:pt x="60" y="102"/>
                  </a:lnTo>
                  <a:lnTo>
                    <a:pt x="60" y="103"/>
                  </a:lnTo>
                  <a:lnTo>
                    <a:pt x="55" y="103"/>
                  </a:lnTo>
                  <a:lnTo>
                    <a:pt x="53" y="103"/>
                  </a:lnTo>
                  <a:lnTo>
                    <a:pt x="52" y="103"/>
                  </a:lnTo>
                  <a:lnTo>
                    <a:pt x="52" y="104"/>
                  </a:lnTo>
                  <a:lnTo>
                    <a:pt x="41" y="103"/>
                  </a:lnTo>
                  <a:lnTo>
                    <a:pt x="32" y="102"/>
                  </a:lnTo>
                  <a:lnTo>
                    <a:pt x="26" y="99"/>
                  </a:lnTo>
                  <a:lnTo>
                    <a:pt x="23" y="97"/>
                  </a:lnTo>
                  <a:lnTo>
                    <a:pt x="21" y="91"/>
                  </a:lnTo>
                  <a:lnTo>
                    <a:pt x="20" y="83"/>
                  </a:lnTo>
                  <a:lnTo>
                    <a:pt x="18" y="72"/>
                  </a:lnTo>
                  <a:lnTo>
                    <a:pt x="18" y="58"/>
                  </a:lnTo>
                  <a:lnTo>
                    <a:pt x="18" y="44"/>
                  </a:lnTo>
                  <a:lnTo>
                    <a:pt x="20" y="32"/>
                  </a:lnTo>
                  <a:lnTo>
                    <a:pt x="21" y="25"/>
                  </a:lnTo>
                  <a:lnTo>
                    <a:pt x="23" y="21"/>
                  </a:lnTo>
                  <a:lnTo>
                    <a:pt x="32" y="15"/>
                  </a:lnTo>
                  <a:lnTo>
                    <a:pt x="41" y="14"/>
                  </a:lnTo>
                  <a:lnTo>
                    <a:pt x="52" y="14"/>
                  </a:lnTo>
                  <a:lnTo>
                    <a:pt x="60" y="14"/>
                  </a:lnTo>
                  <a:lnTo>
                    <a:pt x="69" y="15"/>
                  </a:lnTo>
                  <a:lnTo>
                    <a:pt x="75" y="18"/>
                  </a:lnTo>
                  <a:lnTo>
                    <a:pt x="79" y="21"/>
                  </a:lnTo>
                  <a:lnTo>
                    <a:pt x="80" y="25"/>
                  </a:lnTo>
                  <a:lnTo>
                    <a:pt x="83" y="32"/>
                  </a:lnTo>
                  <a:lnTo>
                    <a:pt x="84" y="44"/>
                  </a:lnTo>
                  <a:lnTo>
                    <a:pt x="84" y="50"/>
                  </a:lnTo>
                  <a:lnTo>
                    <a:pt x="85" y="58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6" name="Freeform 325">
              <a:extLst>
                <a:ext uri="{FF2B5EF4-FFF2-40B4-BE49-F238E27FC236}">
                  <a16:creationId xmlns:a16="http://schemas.microsoft.com/office/drawing/2014/main" id="{AD510DE5-C885-4B44-6A44-EE7AEFDC18C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26" y="4160"/>
              <a:ext cx="33" cy="39"/>
            </a:xfrm>
            <a:custGeom>
              <a:avLst/>
              <a:gdLst>
                <a:gd name="T0" fmla="*/ 79 w 100"/>
                <a:gd name="T1" fmla="*/ 24 h 118"/>
                <a:gd name="T2" fmla="*/ 82 w 100"/>
                <a:gd name="T3" fmla="*/ 36 h 118"/>
                <a:gd name="T4" fmla="*/ 98 w 100"/>
                <a:gd name="T5" fmla="*/ 39 h 118"/>
                <a:gd name="T6" fmla="*/ 95 w 100"/>
                <a:gd name="T7" fmla="*/ 19 h 118"/>
                <a:gd name="T8" fmla="*/ 88 w 100"/>
                <a:gd name="T9" fmla="*/ 8 h 118"/>
                <a:gd name="T10" fmla="*/ 73 w 100"/>
                <a:gd name="T11" fmla="*/ 2 h 118"/>
                <a:gd name="T12" fmla="*/ 49 w 100"/>
                <a:gd name="T13" fmla="*/ 0 h 118"/>
                <a:gd name="T14" fmla="*/ 25 w 100"/>
                <a:gd name="T15" fmla="*/ 3 h 118"/>
                <a:gd name="T16" fmla="*/ 11 w 100"/>
                <a:gd name="T17" fmla="*/ 11 h 118"/>
                <a:gd name="T18" fmla="*/ 3 w 100"/>
                <a:gd name="T19" fmla="*/ 29 h 118"/>
                <a:gd name="T20" fmla="*/ 0 w 100"/>
                <a:gd name="T21" fmla="*/ 58 h 118"/>
                <a:gd name="T22" fmla="*/ 3 w 100"/>
                <a:gd name="T23" fmla="*/ 88 h 118"/>
                <a:gd name="T24" fmla="*/ 10 w 100"/>
                <a:gd name="T25" fmla="*/ 107 h 118"/>
                <a:gd name="T26" fmla="*/ 25 w 100"/>
                <a:gd name="T27" fmla="*/ 114 h 118"/>
                <a:gd name="T28" fmla="*/ 52 w 100"/>
                <a:gd name="T29" fmla="*/ 118 h 118"/>
                <a:gd name="T30" fmla="*/ 72 w 100"/>
                <a:gd name="T31" fmla="*/ 115 h 118"/>
                <a:gd name="T32" fmla="*/ 80 w 100"/>
                <a:gd name="T33" fmla="*/ 112 h 118"/>
                <a:gd name="T34" fmla="*/ 93 w 100"/>
                <a:gd name="T35" fmla="*/ 102 h 118"/>
                <a:gd name="T36" fmla="*/ 93 w 100"/>
                <a:gd name="T37" fmla="*/ 98 h 118"/>
                <a:gd name="T38" fmla="*/ 96 w 100"/>
                <a:gd name="T39" fmla="*/ 95 h 118"/>
                <a:gd name="T40" fmla="*/ 100 w 100"/>
                <a:gd name="T41" fmla="*/ 81 h 118"/>
                <a:gd name="T42" fmla="*/ 83 w 100"/>
                <a:gd name="T43" fmla="*/ 74 h 118"/>
                <a:gd name="T44" fmla="*/ 82 w 100"/>
                <a:gd name="T45" fmla="*/ 76 h 118"/>
                <a:gd name="T46" fmla="*/ 82 w 100"/>
                <a:gd name="T47" fmla="*/ 83 h 118"/>
                <a:gd name="T48" fmla="*/ 79 w 100"/>
                <a:gd name="T49" fmla="*/ 95 h 118"/>
                <a:gd name="T50" fmla="*/ 78 w 100"/>
                <a:gd name="T51" fmla="*/ 97 h 118"/>
                <a:gd name="T52" fmla="*/ 75 w 100"/>
                <a:gd name="T53" fmla="*/ 99 h 118"/>
                <a:gd name="T54" fmla="*/ 74 w 100"/>
                <a:gd name="T55" fmla="*/ 100 h 118"/>
                <a:gd name="T56" fmla="*/ 62 w 100"/>
                <a:gd name="T57" fmla="*/ 103 h 118"/>
                <a:gd name="T58" fmla="*/ 54 w 100"/>
                <a:gd name="T59" fmla="*/ 103 h 118"/>
                <a:gd name="T60" fmla="*/ 53 w 100"/>
                <a:gd name="T61" fmla="*/ 104 h 118"/>
                <a:gd name="T62" fmla="*/ 35 w 100"/>
                <a:gd name="T63" fmla="*/ 102 h 118"/>
                <a:gd name="T64" fmla="*/ 25 w 100"/>
                <a:gd name="T65" fmla="*/ 97 h 118"/>
                <a:gd name="T66" fmla="*/ 20 w 100"/>
                <a:gd name="T67" fmla="*/ 82 h 118"/>
                <a:gd name="T68" fmla="*/ 19 w 100"/>
                <a:gd name="T69" fmla="*/ 60 h 118"/>
                <a:gd name="T70" fmla="*/ 20 w 100"/>
                <a:gd name="T71" fmla="*/ 35 h 118"/>
                <a:gd name="T72" fmla="*/ 24 w 100"/>
                <a:gd name="T73" fmla="*/ 21 h 118"/>
                <a:gd name="T74" fmla="*/ 48 w 100"/>
                <a:gd name="T75" fmla="*/ 14 h 118"/>
                <a:gd name="T76" fmla="*/ 64 w 100"/>
                <a:gd name="T77" fmla="*/ 1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0" h="118">
                  <a:moveTo>
                    <a:pt x="74" y="18"/>
                  </a:moveTo>
                  <a:lnTo>
                    <a:pt x="79" y="24"/>
                  </a:lnTo>
                  <a:lnTo>
                    <a:pt x="80" y="29"/>
                  </a:lnTo>
                  <a:lnTo>
                    <a:pt x="82" y="36"/>
                  </a:lnTo>
                  <a:lnTo>
                    <a:pt x="82" y="39"/>
                  </a:lnTo>
                  <a:lnTo>
                    <a:pt x="98" y="39"/>
                  </a:lnTo>
                  <a:lnTo>
                    <a:pt x="96" y="28"/>
                  </a:lnTo>
                  <a:lnTo>
                    <a:pt x="95" y="19"/>
                  </a:lnTo>
                  <a:lnTo>
                    <a:pt x="91" y="11"/>
                  </a:lnTo>
                  <a:lnTo>
                    <a:pt x="88" y="8"/>
                  </a:lnTo>
                  <a:lnTo>
                    <a:pt x="82" y="4"/>
                  </a:lnTo>
                  <a:lnTo>
                    <a:pt x="73" y="2"/>
                  </a:lnTo>
                  <a:lnTo>
                    <a:pt x="62" y="0"/>
                  </a:lnTo>
                  <a:lnTo>
                    <a:pt x="49" y="0"/>
                  </a:lnTo>
                  <a:lnTo>
                    <a:pt x="36" y="0"/>
                  </a:lnTo>
                  <a:lnTo>
                    <a:pt x="25" y="3"/>
                  </a:lnTo>
                  <a:lnTo>
                    <a:pt x="16" y="5"/>
                  </a:lnTo>
                  <a:lnTo>
                    <a:pt x="11" y="11"/>
                  </a:lnTo>
                  <a:lnTo>
                    <a:pt x="5" y="18"/>
                  </a:lnTo>
                  <a:lnTo>
                    <a:pt x="3" y="29"/>
                  </a:lnTo>
                  <a:lnTo>
                    <a:pt x="0" y="42"/>
                  </a:lnTo>
                  <a:lnTo>
                    <a:pt x="0" y="58"/>
                  </a:lnTo>
                  <a:lnTo>
                    <a:pt x="0" y="74"/>
                  </a:lnTo>
                  <a:lnTo>
                    <a:pt x="3" y="88"/>
                  </a:lnTo>
                  <a:lnTo>
                    <a:pt x="5" y="98"/>
                  </a:lnTo>
                  <a:lnTo>
                    <a:pt x="10" y="107"/>
                  </a:lnTo>
                  <a:lnTo>
                    <a:pt x="16" y="110"/>
                  </a:lnTo>
                  <a:lnTo>
                    <a:pt x="25" y="114"/>
                  </a:lnTo>
                  <a:lnTo>
                    <a:pt x="36" y="116"/>
                  </a:lnTo>
                  <a:lnTo>
                    <a:pt x="52" y="118"/>
                  </a:lnTo>
                  <a:lnTo>
                    <a:pt x="62" y="116"/>
                  </a:lnTo>
                  <a:lnTo>
                    <a:pt x="72" y="115"/>
                  </a:lnTo>
                  <a:lnTo>
                    <a:pt x="75" y="113"/>
                  </a:lnTo>
                  <a:lnTo>
                    <a:pt x="80" y="112"/>
                  </a:lnTo>
                  <a:lnTo>
                    <a:pt x="88" y="108"/>
                  </a:lnTo>
                  <a:lnTo>
                    <a:pt x="93" y="102"/>
                  </a:lnTo>
                  <a:lnTo>
                    <a:pt x="93" y="99"/>
                  </a:lnTo>
                  <a:lnTo>
                    <a:pt x="93" y="98"/>
                  </a:lnTo>
                  <a:lnTo>
                    <a:pt x="94" y="98"/>
                  </a:lnTo>
                  <a:lnTo>
                    <a:pt x="96" y="95"/>
                  </a:lnTo>
                  <a:lnTo>
                    <a:pt x="99" y="88"/>
                  </a:lnTo>
                  <a:lnTo>
                    <a:pt x="100" y="81"/>
                  </a:lnTo>
                  <a:lnTo>
                    <a:pt x="100" y="74"/>
                  </a:lnTo>
                  <a:lnTo>
                    <a:pt x="83" y="74"/>
                  </a:lnTo>
                  <a:lnTo>
                    <a:pt x="82" y="74"/>
                  </a:lnTo>
                  <a:lnTo>
                    <a:pt x="82" y="76"/>
                  </a:lnTo>
                  <a:lnTo>
                    <a:pt x="82" y="78"/>
                  </a:lnTo>
                  <a:lnTo>
                    <a:pt x="82" y="83"/>
                  </a:lnTo>
                  <a:lnTo>
                    <a:pt x="82" y="91"/>
                  </a:lnTo>
                  <a:lnTo>
                    <a:pt x="79" y="95"/>
                  </a:lnTo>
                  <a:lnTo>
                    <a:pt x="78" y="95"/>
                  </a:lnTo>
                  <a:lnTo>
                    <a:pt x="78" y="97"/>
                  </a:lnTo>
                  <a:lnTo>
                    <a:pt x="78" y="99"/>
                  </a:lnTo>
                  <a:lnTo>
                    <a:pt x="75" y="99"/>
                  </a:lnTo>
                  <a:lnTo>
                    <a:pt x="74" y="99"/>
                  </a:lnTo>
                  <a:lnTo>
                    <a:pt x="74" y="100"/>
                  </a:lnTo>
                  <a:lnTo>
                    <a:pt x="69" y="103"/>
                  </a:lnTo>
                  <a:lnTo>
                    <a:pt x="62" y="103"/>
                  </a:lnTo>
                  <a:lnTo>
                    <a:pt x="57" y="103"/>
                  </a:lnTo>
                  <a:lnTo>
                    <a:pt x="54" y="103"/>
                  </a:lnTo>
                  <a:lnTo>
                    <a:pt x="53" y="103"/>
                  </a:lnTo>
                  <a:lnTo>
                    <a:pt x="53" y="104"/>
                  </a:lnTo>
                  <a:lnTo>
                    <a:pt x="42" y="103"/>
                  </a:lnTo>
                  <a:lnTo>
                    <a:pt x="35" y="102"/>
                  </a:lnTo>
                  <a:lnTo>
                    <a:pt x="28" y="99"/>
                  </a:lnTo>
                  <a:lnTo>
                    <a:pt x="25" y="97"/>
                  </a:lnTo>
                  <a:lnTo>
                    <a:pt x="21" y="91"/>
                  </a:lnTo>
                  <a:lnTo>
                    <a:pt x="20" y="82"/>
                  </a:lnTo>
                  <a:lnTo>
                    <a:pt x="19" y="71"/>
                  </a:lnTo>
                  <a:lnTo>
                    <a:pt x="19" y="60"/>
                  </a:lnTo>
                  <a:lnTo>
                    <a:pt x="19" y="46"/>
                  </a:lnTo>
                  <a:lnTo>
                    <a:pt x="20" y="35"/>
                  </a:lnTo>
                  <a:lnTo>
                    <a:pt x="21" y="26"/>
                  </a:lnTo>
                  <a:lnTo>
                    <a:pt x="24" y="21"/>
                  </a:lnTo>
                  <a:lnTo>
                    <a:pt x="32" y="15"/>
                  </a:lnTo>
                  <a:lnTo>
                    <a:pt x="48" y="14"/>
                  </a:lnTo>
                  <a:lnTo>
                    <a:pt x="57" y="14"/>
                  </a:lnTo>
                  <a:lnTo>
                    <a:pt x="64" y="14"/>
                  </a:lnTo>
                  <a:lnTo>
                    <a:pt x="74" y="18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7" name="Rectangle 326">
              <a:extLst>
                <a:ext uri="{FF2B5EF4-FFF2-40B4-BE49-F238E27FC236}">
                  <a16:creationId xmlns:a16="http://schemas.microsoft.com/office/drawing/2014/main" id="{525DED2E-723E-42EC-399B-558BFDFCFC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11" y="4191"/>
              <a:ext cx="6" cy="8"/>
            </a:xfrm>
            <a:prstGeom prst="rect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8" name="Freeform 327">
              <a:extLst>
                <a:ext uri="{FF2B5EF4-FFF2-40B4-BE49-F238E27FC236}">
                  <a16:creationId xmlns:a16="http://schemas.microsoft.com/office/drawing/2014/main" id="{530733F5-43D9-63AB-1414-58775BB9640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0" y="4160"/>
              <a:ext cx="33" cy="39"/>
            </a:xfrm>
            <a:custGeom>
              <a:avLst/>
              <a:gdLst>
                <a:gd name="T0" fmla="*/ 27 w 98"/>
                <a:gd name="T1" fmla="*/ 47 h 118"/>
                <a:gd name="T2" fmla="*/ 19 w 98"/>
                <a:gd name="T3" fmla="*/ 37 h 118"/>
                <a:gd name="T4" fmla="*/ 20 w 98"/>
                <a:gd name="T5" fmla="*/ 21 h 118"/>
                <a:gd name="T6" fmla="*/ 31 w 98"/>
                <a:gd name="T7" fmla="*/ 14 h 118"/>
                <a:gd name="T8" fmla="*/ 56 w 98"/>
                <a:gd name="T9" fmla="*/ 14 h 118"/>
                <a:gd name="T10" fmla="*/ 69 w 98"/>
                <a:gd name="T11" fmla="*/ 14 h 118"/>
                <a:gd name="T12" fmla="*/ 74 w 98"/>
                <a:gd name="T13" fmla="*/ 18 h 118"/>
                <a:gd name="T14" fmla="*/ 77 w 98"/>
                <a:gd name="T15" fmla="*/ 25 h 118"/>
                <a:gd name="T16" fmla="*/ 94 w 98"/>
                <a:gd name="T17" fmla="*/ 31 h 118"/>
                <a:gd name="T18" fmla="*/ 93 w 98"/>
                <a:gd name="T19" fmla="*/ 20 h 118"/>
                <a:gd name="T20" fmla="*/ 87 w 98"/>
                <a:gd name="T21" fmla="*/ 10 h 118"/>
                <a:gd name="T22" fmla="*/ 74 w 98"/>
                <a:gd name="T23" fmla="*/ 3 h 118"/>
                <a:gd name="T24" fmla="*/ 58 w 98"/>
                <a:gd name="T25" fmla="*/ 0 h 118"/>
                <a:gd name="T26" fmla="*/ 35 w 98"/>
                <a:gd name="T27" fmla="*/ 0 h 118"/>
                <a:gd name="T28" fmla="*/ 15 w 98"/>
                <a:gd name="T29" fmla="*/ 3 h 118"/>
                <a:gd name="T30" fmla="*/ 5 w 98"/>
                <a:gd name="T31" fmla="*/ 9 h 118"/>
                <a:gd name="T32" fmla="*/ 2 w 98"/>
                <a:gd name="T33" fmla="*/ 31 h 118"/>
                <a:gd name="T34" fmla="*/ 4 w 98"/>
                <a:gd name="T35" fmla="*/ 47 h 118"/>
                <a:gd name="T36" fmla="*/ 13 w 98"/>
                <a:gd name="T37" fmla="*/ 58 h 118"/>
                <a:gd name="T38" fmla="*/ 31 w 98"/>
                <a:gd name="T39" fmla="*/ 63 h 118"/>
                <a:gd name="T40" fmla="*/ 63 w 98"/>
                <a:gd name="T41" fmla="*/ 66 h 118"/>
                <a:gd name="T42" fmla="*/ 76 w 98"/>
                <a:gd name="T43" fmla="*/ 70 h 118"/>
                <a:gd name="T44" fmla="*/ 81 w 98"/>
                <a:gd name="T45" fmla="*/ 83 h 118"/>
                <a:gd name="T46" fmla="*/ 78 w 98"/>
                <a:gd name="T47" fmla="*/ 93 h 118"/>
                <a:gd name="T48" fmla="*/ 73 w 98"/>
                <a:gd name="T49" fmla="*/ 100 h 118"/>
                <a:gd name="T50" fmla="*/ 62 w 98"/>
                <a:gd name="T51" fmla="*/ 103 h 118"/>
                <a:gd name="T52" fmla="*/ 50 w 98"/>
                <a:gd name="T53" fmla="*/ 103 h 118"/>
                <a:gd name="T54" fmla="*/ 46 w 98"/>
                <a:gd name="T55" fmla="*/ 103 h 118"/>
                <a:gd name="T56" fmla="*/ 37 w 98"/>
                <a:gd name="T57" fmla="*/ 103 h 118"/>
                <a:gd name="T58" fmla="*/ 24 w 98"/>
                <a:gd name="T59" fmla="*/ 100 h 118"/>
                <a:gd name="T60" fmla="*/ 19 w 98"/>
                <a:gd name="T61" fmla="*/ 94 h 118"/>
                <a:gd name="T62" fmla="*/ 18 w 98"/>
                <a:gd name="T63" fmla="*/ 79 h 118"/>
                <a:gd name="T64" fmla="*/ 0 w 98"/>
                <a:gd name="T65" fmla="*/ 86 h 118"/>
                <a:gd name="T66" fmla="*/ 3 w 98"/>
                <a:gd name="T67" fmla="*/ 100 h 118"/>
                <a:gd name="T68" fmla="*/ 10 w 98"/>
                <a:gd name="T69" fmla="*/ 112 h 118"/>
                <a:gd name="T70" fmla="*/ 25 w 98"/>
                <a:gd name="T71" fmla="*/ 115 h 118"/>
                <a:gd name="T72" fmla="*/ 50 w 98"/>
                <a:gd name="T73" fmla="*/ 118 h 118"/>
                <a:gd name="T74" fmla="*/ 61 w 98"/>
                <a:gd name="T75" fmla="*/ 116 h 118"/>
                <a:gd name="T76" fmla="*/ 72 w 98"/>
                <a:gd name="T77" fmla="*/ 115 h 118"/>
                <a:gd name="T78" fmla="*/ 88 w 98"/>
                <a:gd name="T79" fmla="*/ 112 h 118"/>
                <a:gd name="T80" fmla="*/ 92 w 98"/>
                <a:gd name="T81" fmla="*/ 104 h 118"/>
                <a:gd name="T82" fmla="*/ 93 w 98"/>
                <a:gd name="T83" fmla="*/ 103 h 118"/>
                <a:gd name="T84" fmla="*/ 97 w 98"/>
                <a:gd name="T85" fmla="*/ 93 h 118"/>
                <a:gd name="T86" fmla="*/ 97 w 98"/>
                <a:gd name="T87" fmla="*/ 86 h 118"/>
                <a:gd name="T88" fmla="*/ 98 w 98"/>
                <a:gd name="T89" fmla="*/ 84 h 118"/>
                <a:gd name="T90" fmla="*/ 95 w 98"/>
                <a:gd name="T91" fmla="*/ 70 h 118"/>
                <a:gd name="T92" fmla="*/ 89 w 98"/>
                <a:gd name="T93" fmla="*/ 60 h 118"/>
                <a:gd name="T94" fmla="*/ 73 w 98"/>
                <a:gd name="T95" fmla="*/ 51 h 118"/>
                <a:gd name="T96" fmla="*/ 36 w 98"/>
                <a:gd name="T97" fmla="*/ 5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8" h="118">
                  <a:moveTo>
                    <a:pt x="36" y="50"/>
                  </a:moveTo>
                  <a:lnTo>
                    <a:pt x="27" y="47"/>
                  </a:lnTo>
                  <a:lnTo>
                    <a:pt x="23" y="44"/>
                  </a:lnTo>
                  <a:lnTo>
                    <a:pt x="19" y="37"/>
                  </a:lnTo>
                  <a:lnTo>
                    <a:pt x="19" y="31"/>
                  </a:lnTo>
                  <a:lnTo>
                    <a:pt x="20" y="21"/>
                  </a:lnTo>
                  <a:lnTo>
                    <a:pt x="24" y="16"/>
                  </a:lnTo>
                  <a:lnTo>
                    <a:pt x="31" y="14"/>
                  </a:lnTo>
                  <a:lnTo>
                    <a:pt x="47" y="14"/>
                  </a:lnTo>
                  <a:lnTo>
                    <a:pt x="56" y="14"/>
                  </a:lnTo>
                  <a:lnTo>
                    <a:pt x="63" y="14"/>
                  </a:lnTo>
                  <a:lnTo>
                    <a:pt x="69" y="14"/>
                  </a:lnTo>
                  <a:lnTo>
                    <a:pt x="73" y="16"/>
                  </a:lnTo>
                  <a:lnTo>
                    <a:pt x="74" y="18"/>
                  </a:lnTo>
                  <a:lnTo>
                    <a:pt x="77" y="21"/>
                  </a:lnTo>
                  <a:lnTo>
                    <a:pt x="77" y="25"/>
                  </a:lnTo>
                  <a:lnTo>
                    <a:pt x="78" y="31"/>
                  </a:lnTo>
                  <a:lnTo>
                    <a:pt x="94" y="31"/>
                  </a:lnTo>
                  <a:lnTo>
                    <a:pt x="94" y="28"/>
                  </a:lnTo>
                  <a:lnTo>
                    <a:pt x="93" y="20"/>
                  </a:lnTo>
                  <a:lnTo>
                    <a:pt x="90" y="15"/>
                  </a:lnTo>
                  <a:lnTo>
                    <a:pt x="87" y="10"/>
                  </a:lnTo>
                  <a:lnTo>
                    <a:pt x="82" y="7"/>
                  </a:lnTo>
                  <a:lnTo>
                    <a:pt x="74" y="3"/>
                  </a:lnTo>
                  <a:lnTo>
                    <a:pt x="67" y="2"/>
                  </a:lnTo>
                  <a:lnTo>
                    <a:pt x="58" y="0"/>
                  </a:lnTo>
                  <a:lnTo>
                    <a:pt x="48" y="0"/>
                  </a:lnTo>
                  <a:lnTo>
                    <a:pt x="35" y="0"/>
                  </a:lnTo>
                  <a:lnTo>
                    <a:pt x="24" y="2"/>
                  </a:lnTo>
                  <a:lnTo>
                    <a:pt x="15" y="3"/>
                  </a:lnTo>
                  <a:lnTo>
                    <a:pt x="10" y="7"/>
                  </a:lnTo>
                  <a:lnTo>
                    <a:pt x="5" y="9"/>
                  </a:lnTo>
                  <a:lnTo>
                    <a:pt x="3" y="15"/>
                  </a:lnTo>
                  <a:lnTo>
                    <a:pt x="2" y="31"/>
                  </a:lnTo>
                  <a:lnTo>
                    <a:pt x="2" y="40"/>
                  </a:lnTo>
                  <a:lnTo>
                    <a:pt x="4" y="47"/>
                  </a:lnTo>
                  <a:lnTo>
                    <a:pt x="6" y="53"/>
                  </a:lnTo>
                  <a:lnTo>
                    <a:pt x="13" y="58"/>
                  </a:lnTo>
                  <a:lnTo>
                    <a:pt x="20" y="61"/>
                  </a:lnTo>
                  <a:lnTo>
                    <a:pt x="31" y="63"/>
                  </a:lnTo>
                  <a:lnTo>
                    <a:pt x="45" y="65"/>
                  </a:lnTo>
                  <a:lnTo>
                    <a:pt x="63" y="66"/>
                  </a:lnTo>
                  <a:lnTo>
                    <a:pt x="69" y="66"/>
                  </a:lnTo>
                  <a:lnTo>
                    <a:pt x="76" y="70"/>
                  </a:lnTo>
                  <a:lnTo>
                    <a:pt x="79" y="74"/>
                  </a:lnTo>
                  <a:lnTo>
                    <a:pt x="81" y="83"/>
                  </a:lnTo>
                  <a:lnTo>
                    <a:pt x="79" y="88"/>
                  </a:lnTo>
                  <a:lnTo>
                    <a:pt x="78" y="93"/>
                  </a:lnTo>
                  <a:lnTo>
                    <a:pt x="76" y="97"/>
                  </a:lnTo>
                  <a:lnTo>
                    <a:pt x="73" y="100"/>
                  </a:lnTo>
                  <a:lnTo>
                    <a:pt x="68" y="100"/>
                  </a:lnTo>
                  <a:lnTo>
                    <a:pt x="62" y="103"/>
                  </a:lnTo>
                  <a:lnTo>
                    <a:pt x="55" y="103"/>
                  </a:lnTo>
                  <a:lnTo>
                    <a:pt x="50" y="103"/>
                  </a:lnTo>
                  <a:lnTo>
                    <a:pt x="47" y="103"/>
                  </a:lnTo>
                  <a:lnTo>
                    <a:pt x="46" y="103"/>
                  </a:lnTo>
                  <a:lnTo>
                    <a:pt x="46" y="104"/>
                  </a:lnTo>
                  <a:lnTo>
                    <a:pt x="37" y="103"/>
                  </a:lnTo>
                  <a:lnTo>
                    <a:pt x="31" y="103"/>
                  </a:lnTo>
                  <a:lnTo>
                    <a:pt x="24" y="100"/>
                  </a:lnTo>
                  <a:lnTo>
                    <a:pt x="20" y="97"/>
                  </a:lnTo>
                  <a:lnTo>
                    <a:pt x="19" y="94"/>
                  </a:lnTo>
                  <a:lnTo>
                    <a:pt x="18" y="86"/>
                  </a:lnTo>
                  <a:lnTo>
                    <a:pt x="18" y="79"/>
                  </a:lnTo>
                  <a:lnTo>
                    <a:pt x="0" y="79"/>
                  </a:lnTo>
                  <a:lnTo>
                    <a:pt x="0" y="86"/>
                  </a:lnTo>
                  <a:lnTo>
                    <a:pt x="0" y="93"/>
                  </a:lnTo>
                  <a:lnTo>
                    <a:pt x="3" y="100"/>
                  </a:lnTo>
                  <a:lnTo>
                    <a:pt x="5" y="107"/>
                  </a:lnTo>
                  <a:lnTo>
                    <a:pt x="10" y="112"/>
                  </a:lnTo>
                  <a:lnTo>
                    <a:pt x="16" y="113"/>
                  </a:lnTo>
                  <a:lnTo>
                    <a:pt x="25" y="115"/>
                  </a:lnTo>
                  <a:lnTo>
                    <a:pt x="36" y="116"/>
                  </a:lnTo>
                  <a:lnTo>
                    <a:pt x="50" y="118"/>
                  </a:lnTo>
                  <a:lnTo>
                    <a:pt x="55" y="116"/>
                  </a:lnTo>
                  <a:lnTo>
                    <a:pt x="61" y="116"/>
                  </a:lnTo>
                  <a:lnTo>
                    <a:pt x="66" y="115"/>
                  </a:lnTo>
                  <a:lnTo>
                    <a:pt x="72" y="115"/>
                  </a:lnTo>
                  <a:lnTo>
                    <a:pt x="81" y="113"/>
                  </a:lnTo>
                  <a:lnTo>
                    <a:pt x="88" y="112"/>
                  </a:lnTo>
                  <a:lnTo>
                    <a:pt x="92" y="107"/>
                  </a:lnTo>
                  <a:lnTo>
                    <a:pt x="92" y="104"/>
                  </a:lnTo>
                  <a:lnTo>
                    <a:pt x="92" y="103"/>
                  </a:lnTo>
                  <a:lnTo>
                    <a:pt x="93" y="103"/>
                  </a:lnTo>
                  <a:lnTo>
                    <a:pt x="95" y="100"/>
                  </a:lnTo>
                  <a:lnTo>
                    <a:pt x="97" y="93"/>
                  </a:lnTo>
                  <a:lnTo>
                    <a:pt x="97" y="88"/>
                  </a:lnTo>
                  <a:lnTo>
                    <a:pt x="97" y="86"/>
                  </a:lnTo>
                  <a:lnTo>
                    <a:pt x="97" y="84"/>
                  </a:lnTo>
                  <a:lnTo>
                    <a:pt x="98" y="84"/>
                  </a:lnTo>
                  <a:lnTo>
                    <a:pt x="97" y="76"/>
                  </a:lnTo>
                  <a:lnTo>
                    <a:pt x="95" y="70"/>
                  </a:lnTo>
                  <a:lnTo>
                    <a:pt x="92" y="63"/>
                  </a:lnTo>
                  <a:lnTo>
                    <a:pt x="89" y="60"/>
                  </a:lnTo>
                  <a:lnTo>
                    <a:pt x="79" y="53"/>
                  </a:lnTo>
                  <a:lnTo>
                    <a:pt x="73" y="51"/>
                  </a:lnTo>
                  <a:lnTo>
                    <a:pt x="67" y="51"/>
                  </a:lnTo>
                  <a:lnTo>
                    <a:pt x="36" y="50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29" name="Rectangle 328">
              <a:extLst>
                <a:ext uri="{FF2B5EF4-FFF2-40B4-BE49-F238E27FC236}">
                  <a16:creationId xmlns:a16="http://schemas.microsoft.com/office/drawing/2014/main" id="{C0AFD3D1-E582-A00A-E795-A3359C669F8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6" y="4144"/>
              <a:ext cx="6" cy="7"/>
            </a:xfrm>
            <a:prstGeom prst="rect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0" name="Freeform 329">
              <a:extLst>
                <a:ext uri="{FF2B5EF4-FFF2-40B4-BE49-F238E27FC236}">
                  <a16:creationId xmlns:a16="http://schemas.microsoft.com/office/drawing/2014/main" id="{00AC2B1C-CF01-FF51-0047-E0EB68E53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015" y="4160"/>
              <a:ext cx="33" cy="39"/>
            </a:xfrm>
            <a:custGeom>
              <a:avLst/>
              <a:gdLst>
                <a:gd name="T0" fmla="*/ 74 w 98"/>
                <a:gd name="T1" fmla="*/ 18 h 118"/>
                <a:gd name="T2" fmla="*/ 77 w 98"/>
                <a:gd name="T3" fmla="*/ 25 h 118"/>
                <a:gd name="T4" fmla="*/ 94 w 98"/>
                <a:gd name="T5" fmla="*/ 31 h 118"/>
                <a:gd name="T6" fmla="*/ 93 w 98"/>
                <a:gd name="T7" fmla="*/ 20 h 118"/>
                <a:gd name="T8" fmla="*/ 86 w 98"/>
                <a:gd name="T9" fmla="*/ 10 h 118"/>
                <a:gd name="T10" fmla="*/ 74 w 98"/>
                <a:gd name="T11" fmla="*/ 3 h 118"/>
                <a:gd name="T12" fmla="*/ 58 w 98"/>
                <a:gd name="T13" fmla="*/ 0 h 118"/>
                <a:gd name="T14" fmla="*/ 35 w 98"/>
                <a:gd name="T15" fmla="*/ 0 h 118"/>
                <a:gd name="T16" fmla="*/ 15 w 98"/>
                <a:gd name="T17" fmla="*/ 3 h 118"/>
                <a:gd name="T18" fmla="*/ 5 w 98"/>
                <a:gd name="T19" fmla="*/ 9 h 118"/>
                <a:gd name="T20" fmla="*/ 1 w 98"/>
                <a:gd name="T21" fmla="*/ 31 h 118"/>
                <a:gd name="T22" fmla="*/ 4 w 98"/>
                <a:gd name="T23" fmla="*/ 47 h 118"/>
                <a:gd name="T24" fmla="*/ 12 w 98"/>
                <a:gd name="T25" fmla="*/ 58 h 118"/>
                <a:gd name="T26" fmla="*/ 31 w 98"/>
                <a:gd name="T27" fmla="*/ 63 h 118"/>
                <a:gd name="T28" fmla="*/ 63 w 98"/>
                <a:gd name="T29" fmla="*/ 66 h 118"/>
                <a:gd name="T30" fmla="*/ 75 w 98"/>
                <a:gd name="T31" fmla="*/ 70 h 118"/>
                <a:gd name="T32" fmla="*/ 80 w 98"/>
                <a:gd name="T33" fmla="*/ 83 h 118"/>
                <a:gd name="T34" fmla="*/ 78 w 98"/>
                <a:gd name="T35" fmla="*/ 93 h 118"/>
                <a:gd name="T36" fmla="*/ 73 w 98"/>
                <a:gd name="T37" fmla="*/ 100 h 118"/>
                <a:gd name="T38" fmla="*/ 62 w 98"/>
                <a:gd name="T39" fmla="*/ 103 h 118"/>
                <a:gd name="T40" fmla="*/ 49 w 98"/>
                <a:gd name="T41" fmla="*/ 103 h 118"/>
                <a:gd name="T42" fmla="*/ 46 w 98"/>
                <a:gd name="T43" fmla="*/ 103 h 118"/>
                <a:gd name="T44" fmla="*/ 37 w 98"/>
                <a:gd name="T45" fmla="*/ 103 h 118"/>
                <a:gd name="T46" fmla="*/ 23 w 98"/>
                <a:gd name="T47" fmla="*/ 100 h 118"/>
                <a:gd name="T48" fmla="*/ 19 w 98"/>
                <a:gd name="T49" fmla="*/ 94 h 118"/>
                <a:gd name="T50" fmla="*/ 17 w 98"/>
                <a:gd name="T51" fmla="*/ 79 h 118"/>
                <a:gd name="T52" fmla="*/ 0 w 98"/>
                <a:gd name="T53" fmla="*/ 86 h 118"/>
                <a:gd name="T54" fmla="*/ 2 w 98"/>
                <a:gd name="T55" fmla="*/ 100 h 118"/>
                <a:gd name="T56" fmla="*/ 10 w 98"/>
                <a:gd name="T57" fmla="*/ 112 h 118"/>
                <a:gd name="T58" fmla="*/ 25 w 98"/>
                <a:gd name="T59" fmla="*/ 115 h 118"/>
                <a:gd name="T60" fmla="*/ 49 w 98"/>
                <a:gd name="T61" fmla="*/ 118 h 118"/>
                <a:gd name="T62" fmla="*/ 61 w 98"/>
                <a:gd name="T63" fmla="*/ 116 h 118"/>
                <a:gd name="T64" fmla="*/ 72 w 98"/>
                <a:gd name="T65" fmla="*/ 115 h 118"/>
                <a:gd name="T66" fmla="*/ 88 w 98"/>
                <a:gd name="T67" fmla="*/ 112 h 118"/>
                <a:gd name="T68" fmla="*/ 91 w 98"/>
                <a:gd name="T69" fmla="*/ 104 h 118"/>
                <a:gd name="T70" fmla="*/ 93 w 98"/>
                <a:gd name="T71" fmla="*/ 103 h 118"/>
                <a:gd name="T72" fmla="*/ 96 w 98"/>
                <a:gd name="T73" fmla="*/ 93 h 118"/>
                <a:gd name="T74" fmla="*/ 96 w 98"/>
                <a:gd name="T75" fmla="*/ 86 h 118"/>
                <a:gd name="T76" fmla="*/ 98 w 98"/>
                <a:gd name="T77" fmla="*/ 84 h 118"/>
                <a:gd name="T78" fmla="*/ 95 w 98"/>
                <a:gd name="T79" fmla="*/ 70 h 118"/>
                <a:gd name="T80" fmla="*/ 89 w 98"/>
                <a:gd name="T81" fmla="*/ 60 h 118"/>
                <a:gd name="T82" fmla="*/ 73 w 98"/>
                <a:gd name="T83" fmla="*/ 51 h 118"/>
                <a:gd name="T84" fmla="*/ 36 w 98"/>
                <a:gd name="T85" fmla="*/ 50 h 118"/>
                <a:gd name="T86" fmla="*/ 22 w 98"/>
                <a:gd name="T87" fmla="*/ 44 h 118"/>
                <a:gd name="T88" fmla="*/ 19 w 98"/>
                <a:gd name="T89" fmla="*/ 31 h 118"/>
                <a:gd name="T90" fmla="*/ 23 w 98"/>
                <a:gd name="T91" fmla="*/ 16 h 118"/>
                <a:gd name="T92" fmla="*/ 47 w 98"/>
                <a:gd name="T93" fmla="*/ 14 h 118"/>
                <a:gd name="T94" fmla="*/ 63 w 98"/>
                <a:gd name="T95" fmla="*/ 14 h 118"/>
                <a:gd name="T96" fmla="*/ 73 w 98"/>
                <a:gd name="T97" fmla="*/ 1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8" h="118">
                  <a:moveTo>
                    <a:pt x="73" y="16"/>
                  </a:moveTo>
                  <a:lnTo>
                    <a:pt x="74" y="18"/>
                  </a:lnTo>
                  <a:lnTo>
                    <a:pt x="77" y="21"/>
                  </a:lnTo>
                  <a:lnTo>
                    <a:pt x="77" y="25"/>
                  </a:lnTo>
                  <a:lnTo>
                    <a:pt x="78" y="31"/>
                  </a:lnTo>
                  <a:lnTo>
                    <a:pt x="94" y="31"/>
                  </a:lnTo>
                  <a:lnTo>
                    <a:pt x="94" y="28"/>
                  </a:lnTo>
                  <a:lnTo>
                    <a:pt x="93" y="20"/>
                  </a:lnTo>
                  <a:lnTo>
                    <a:pt x="90" y="15"/>
                  </a:lnTo>
                  <a:lnTo>
                    <a:pt x="86" y="10"/>
                  </a:lnTo>
                  <a:lnTo>
                    <a:pt x="82" y="7"/>
                  </a:lnTo>
                  <a:lnTo>
                    <a:pt x="74" y="3"/>
                  </a:lnTo>
                  <a:lnTo>
                    <a:pt x="67" y="2"/>
                  </a:lnTo>
                  <a:lnTo>
                    <a:pt x="58" y="0"/>
                  </a:lnTo>
                  <a:lnTo>
                    <a:pt x="48" y="0"/>
                  </a:lnTo>
                  <a:lnTo>
                    <a:pt x="35" y="0"/>
                  </a:lnTo>
                  <a:lnTo>
                    <a:pt x="23" y="2"/>
                  </a:lnTo>
                  <a:lnTo>
                    <a:pt x="15" y="3"/>
                  </a:lnTo>
                  <a:lnTo>
                    <a:pt x="10" y="7"/>
                  </a:lnTo>
                  <a:lnTo>
                    <a:pt x="5" y="9"/>
                  </a:lnTo>
                  <a:lnTo>
                    <a:pt x="2" y="15"/>
                  </a:lnTo>
                  <a:lnTo>
                    <a:pt x="1" y="31"/>
                  </a:lnTo>
                  <a:lnTo>
                    <a:pt x="1" y="40"/>
                  </a:lnTo>
                  <a:lnTo>
                    <a:pt x="4" y="47"/>
                  </a:lnTo>
                  <a:lnTo>
                    <a:pt x="6" y="53"/>
                  </a:lnTo>
                  <a:lnTo>
                    <a:pt x="12" y="58"/>
                  </a:lnTo>
                  <a:lnTo>
                    <a:pt x="20" y="61"/>
                  </a:lnTo>
                  <a:lnTo>
                    <a:pt x="31" y="63"/>
                  </a:lnTo>
                  <a:lnTo>
                    <a:pt x="44" y="65"/>
                  </a:lnTo>
                  <a:lnTo>
                    <a:pt x="63" y="66"/>
                  </a:lnTo>
                  <a:lnTo>
                    <a:pt x="69" y="66"/>
                  </a:lnTo>
                  <a:lnTo>
                    <a:pt x="75" y="70"/>
                  </a:lnTo>
                  <a:lnTo>
                    <a:pt x="79" y="74"/>
                  </a:lnTo>
                  <a:lnTo>
                    <a:pt x="80" y="83"/>
                  </a:lnTo>
                  <a:lnTo>
                    <a:pt x="79" y="88"/>
                  </a:lnTo>
                  <a:lnTo>
                    <a:pt x="78" y="93"/>
                  </a:lnTo>
                  <a:lnTo>
                    <a:pt x="75" y="97"/>
                  </a:lnTo>
                  <a:lnTo>
                    <a:pt x="73" y="100"/>
                  </a:lnTo>
                  <a:lnTo>
                    <a:pt x="68" y="100"/>
                  </a:lnTo>
                  <a:lnTo>
                    <a:pt x="62" y="103"/>
                  </a:lnTo>
                  <a:lnTo>
                    <a:pt x="54" y="103"/>
                  </a:lnTo>
                  <a:lnTo>
                    <a:pt x="49" y="103"/>
                  </a:lnTo>
                  <a:lnTo>
                    <a:pt x="47" y="103"/>
                  </a:lnTo>
                  <a:lnTo>
                    <a:pt x="46" y="103"/>
                  </a:lnTo>
                  <a:lnTo>
                    <a:pt x="46" y="104"/>
                  </a:lnTo>
                  <a:lnTo>
                    <a:pt x="37" y="103"/>
                  </a:lnTo>
                  <a:lnTo>
                    <a:pt x="31" y="103"/>
                  </a:lnTo>
                  <a:lnTo>
                    <a:pt x="23" y="100"/>
                  </a:lnTo>
                  <a:lnTo>
                    <a:pt x="20" y="97"/>
                  </a:lnTo>
                  <a:lnTo>
                    <a:pt x="19" y="94"/>
                  </a:lnTo>
                  <a:lnTo>
                    <a:pt x="17" y="86"/>
                  </a:lnTo>
                  <a:lnTo>
                    <a:pt x="17" y="79"/>
                  </a:lnTo>
                  <a:lnTo>
                    <a:pt x="0" y="79"/>
                  </a:lnTo>
                  <a:lnTo>
                    <a:pt x="0" y="86"/>
                  </a:lnTo>
                  <a:lnTo>
                    <a:pt x="0" y="93"/>
                  </a:lnTo>
                  <a:lnTo>
                    <a:pt x="2" y="100"/>
                  </a:lnTo>
                  <a:lnTo>
                    <a:pt x="5" y="107"/>
                  </a:lnTo>
                  <a:lnTo>
                    <a:pt x="10" y="112"/>
                  </a:lnTo>
                  <a:lnTo>
                    <a:pt x="16" y="113"/>
                  </a:lnTo>
                  <a:lnTo>
                    <a:pt x="25" y="115"/>
                  </a:lnTo>
                  <a:lnTo>
                    <a:pt x="36" y="116"/>
                  </a:lnTo>
                  <a:lnTo>
                    <a:pt x="49" y="118"/>
                  </a:lnTo>
                  <a:lnTo>
                    <a:pt x="54" y="116"/>
                  </a:lnTo>
                  <a:lnTo>
                    <a:pt x="61" y="116"/>
                  </a:lnTo>
                  <a:lnTo>
                    <a:pt x="65" y="115"/>
                  </a:lnTo>
                  <a:lnTo>
                    <a:pt x="72" y="115"/>
                  </a:lnTo>
                  <a:lnTo>
                    <a:pt x="80" y="113"/>
                  </a:lnTo>
                  <a:lnTo>
                    <a:pt x="88" y="112"/>
                  </a:lnTo>
                  <a:lnTo>
                    <a:pt x="91" y="107"/>
                  </a:lnTo>
                  <a:lnTo>
                    <a:pt x="91" y="104"/>
                  </a:lnTo>
                  <a:lnTo>
                    <a:pt x="91" y="103"/>
                  </a:lnTo>
                  <a:lnTo>
                    <a:pt x="93" y="103"/>
                  </a:lnTo>
                  <a:lnTo>
                    <a:pt x="95" y="100"/>
                  </a:lnTo>
                  <a:lnTo>
                    <a:pt x="96" y="93"/>
                  </a:lnTo>
                  <a:lnTo>
                    <a:pt x="96" y="88"/>
                  </a:lnTo>
                  <a:lnTo>
                    <a:pt x="96" y="86"/>
                  </a:lnTo>
                  <a:lnTo>
                    <a:pt x="96" y="84"/>
                  </a:lnTo>
                  <a:lnTo>
                    <a:pt x="98" y="84"/>
                  </a:lnTo>
                  <a:lnTo>
                    <a:pt x="96" y="76"/>
                  </a:lnTo>
                  <a:lnTo>
                    <a:pt x="95" y="70"/>
                  </a:lnTo>
                  <a:lnTo>
                    <a:pt x="91" y="63"/>
                  </a:lnTo>
                  <a:lnTo>
                    <a:pt x="89" y="60"/>
                  </a:lnTo>
                  <a:lnTo>
                    <a:pt x="79" y="53"/>
                  </a:lnTo>
                  <a:lnTo>
                    <a:pt x="73" y="51"/>
                  </a:lnTo>
                  <a:lnTo>
                    <a:pt x="67" y="51"/>
                  </a:lnTo>
                  <a:lnTo>
                    <a:pt x="36" y="50"/>
                  </a:lnTo>
                  <a:lnTo>
                    <a:pt x="27" y="47"/>
                  </a:lnTo>
                  <a:lnTo>
                    <a:pt x="22" y="44"/>
                  </a:lnTo>
                  <a:lnTo>
                    <a:pt x="19" y="37"/>
                  </a:lnTo>
                  <a:lnTo>
                    <a:pt x="19" y="31"/>
                  </a:lnTo>
                  <a:lnTo>
                    <a:pt x="20" y="21"/>
                  </a:lnTo>
                  <a:lnTo>
                    <a:pt x="23" y="16"/>
                  </a:lnTo>
                  <a:lnTo>
                    <a:pt x="31" y="14"/>
                  </a:lnTo>
                  <a:lnTo>
                    <a:pt x="47" y="14"/>
                  </a:lnTo>
                  <a:lnTo>
                    <a:pt x="56" y="14"/>
                  </a:lnTo>
                  <a:lnTo>
                    <a:pt x="63" y="14"/>
                  </a:lnTo>
                  <a:lnTo>
                    <a:pt x="69" y="14"/>
                  </a:lnTo>
                  <a:lnTo>
                    <a:pt x="73" y="1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1" name="Rectangle 330">
              <a:extLst>
                <a:ext uri="{FF2B5EF4-FFF2-40B4-BE49-F238E27FC236}">
                  <a16:creationId xmlns:a16="http://schemas.microsoft.com/office/drawing/2014/main" id="{0585A577-DF68-09EF-E978-BBE6DE0BD6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56" y="4161"/>
              <a:ext cx="6" cy="38"/>
            </a:xfrm>
            <a:prstGeom prst="rect">
              <a:avLst/>
            </a:pr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2" name="Freeform 331">
              <a:extLst>
                <a:ext uri="{FF2B5EF4-FFF2-40B4-BE49-F238E27FC236}">
                  <a16:creationId xmlns:a16="http://schemas.microsoft.com/office/drawing/2014/main" id="{D5EC23D7-8B40-F6A7-3283-212635732A88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4" y="4160"/>
              <a:ext cx="28" cy="39"/>
            </a:xfrm>
            <a:custGeom>
              <a:avLst/>
              <a:gdLst>
                <a:gd name="T0" fmla="*/ 16 w 82"/>
                <a:gd name="T1" fmla="*/ 16 h 117"/>
                <a:gd name="T2" fmla="*/ 16 w 82"/>
                <a:gd name="T3" fmla="*/ 15 h 117"/>
                <a:gd name="T4" fmla="*/ 18 w 82"/>
                <a:gd name="T5" fmla="*/ 4 h 117"/>
                <a:gd name="T6" fmla="*/ 0 w 82"/>
                <a:gd name="T7" fmla="*/ 4 h 117"/>
                <a:gd name="T8" fmla="*/ 0 w 82"/>
                <a:gd name="T9" fmla="*/ 117 h 117"/>
                <a:gd name="T10" fmla="*/ 18 w 82"/>
                <a:gd name="T11" fmla="*/ 117 h 117"/>
                <a:gd name="T12" fmla="*/ 18 w 82"/>
                <a:gd name="T13" fmla="*/ 48 h 117"/>
                <a:gd name="T14" fmla="*/ 19 w 82"/>
                <a:gd name="T15" fmla="*/ 32 h 117"/>
                <a:gd name="T16" fmla="*/ 20 w 82"/>
                <a:gd name="T17" fmla="*/ 26 h 117"/>
                <a:gd name="T18" fmla="*/ 24 w 82"/>
                <a:gd name="T19" fmla="*/ 22 h 117"/>
                <a:gd name="T20" fmla="*/ 32 w 82"/>
                <a:gd name="T21" fmla="*/ 15 h 117"/>
                <a:gd name="T22" fmla="*/ 46 w 82"/>
                <a:gd name="T23" fmla="*/ 14 h 117"/>
                <a:gd name="T24" fmla="*/ 55 w 82"/>
                <a:gd name="T25" fmla="*/ 14 h 117"/>
                <a:gd name="T26" fmla="*/ 61 w 82"/>
                <a:gd name="T27" fmla="*/ 17 h 117"/>
                <a:gd name="T28" fmla="*/ 65 w 82"/>
                <a:gd name="T29" fmla="*/ 22 h 117"/>
                <a:gd name="T30" fmla="*/ 66 w 82"/>
                <a:gd name="T31" fmla="*/ 31 h 117"/>
                <a:gd name="T32" fmla="*/ 65 w 82"/>
                <a:gd name="T33" fmla="*/ 32 h 117"/>
                <a:gd name="T34" fmla="*/ 65 w 82"/>
                <a:gd name="T35" fmla="*/ 37 h 117"/>
                <a:gd name="T36" fmla="*/ 65 w 82"/>
                <a:gd name="T37" fmla="*/ 41 h 117"/>
                <a:gd name="T38" fmla="*/ 81 w 82"/>
                <a:gd name="T39" fmla="*/ 41 h 117"/>
                <a:gd name="T40" fmla="*/ 82 w 82"/>
                <a:gd name="T41" fmla="*/ 32 h 117"/>
                <a:gd name="T42" fmla="*/ 81 w 82"/>
                <a:gd name="T43" fmla="*/ 24 h 117"/>
                <a:gd name="T44" fmla="*/ 79 w 82"/>
                <a:gd name="T45" fmla="*/ 17 h 117"/>
                <a:gd name="T46" fmla="*/ 76 w 82"/>
                <a:gd name="T47" fmla="*/ 11 h 117"/>
                <a:gd name="T48" fmla="*/ 73 w 82"/>
                <a:gd name="T49" fmla="*/ 8 h 117"/>
                <a:gd name="T50" fmla="*/ 63 w 82"/>
                <a:gd name="T51" fmla="*/ 1 h 117"/>
                <a:gd name="T52" fmla="*/ 50 w 82"/>
                <a:gd name="T53" fmla="*/ 0 h 117"/>
                <a:gd name="T54" fmla="*/ 37 w 82"/>
                <a:gd name="T55" fmla="*/ 0 h 117"/>
                <a:gd name="T56" fmla="*/ 29 w 82"/>
                <a:gd name="T57" fmla="*/ 4 h 117"/>
                <a:gd name="T58" fmla="*/ 21 w 82"/>
                <a:gd name="T59" fmla="*/ 8 h 117"/>
                <a:gd name="T60" fmla="*/ 16 w 82"/>
                <a:gd name="T61" fmla="*/ 1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2" h="117">
                  <a:moveTo>
                    <a:pt x="16" y="16"/>
                  </a:moveTo>
                  <a:lnTo>
                    <a:pt x="16" y="15"/>
                  </a:lnTo>
                  <a:lnTo>
                    <a:pt x="18" y="4"/>
                  </a:lnTo>
                  <a:lnTo>
                    <a:pt x="0" y="4"/>
                  </a:lnTo>
                  <a:lnTo>
                    <a:pt x="0" y="117"/>
                  </a:lnTo>
                  <a:lnTo>
                    <a:pt x="18" y="117"/>
                  </a:lnTo>
                  <a:lnTo>
                    <a:pt x="18" y="48"/>
                  </a:lnTo>
                  <a:lnTo>
                    <a:pt x="19" y="32"/>
                  </a:lnTo>
                  <a:lnTo>
                    <a:pt x="20" y="26"/>
                  </a:lnTo>
                  <a:lnTo>
                    <a:pt x="24" y="22"/>
                  </a:lnTo>
                  <a:lnTo>
                    <a:pt x="32" y="15"/>
                  </a:lnTo>
                  <a:lnTo>
                    <a:pt x="46" y="14"/>
                  </a:lnTo>
                  <a:lnTo>
                    <a:pt x="55" y="14"/>
                  </a:lnTo>
                  <a:lnTo>
                    <a:pt x="61" y="17"/>
                  </a:lnTo>
                  <a:lnTo>
                    <a:pt x="65" y="22"/>
                  </a:lnTo>
                  <a:lnTo>
                    <a:pt x="66" y="31"/>
                  </a:lnTo>
                  <a:lnTo>
                    <a:pt x="65" y="32"/>
                  </a:lnTo>
                  <a:lnTo>
                    <a:pt x="65" y="37"/>
                  </a:lnTo>
                  <a:lnTo>
                    <a:pt x="65" y="41"/>
                  </a:lnTo>
                  <a:lnTo>
                    <a:pt x="81" y="41"/>
                  </a:lnTo>
                  <a:lnTo>
                    <a:pt x="82" y="32"/>
                  </a:lnTo>
                  <a:lnTo>
                    <a:pt x="81" y="24"/>
                  </a:lnTo>
                  <a:lnTo>
                    <a:pt x="79" y="17"/>
                  </a:lnTo>
                  <a:lnTo>
                    <a:pt x="76" y="11"/>
                  </a:lnTo>
                  <a:lnTo>
                    <a:pt x="73" y="8"/>
                  </a:lnTo>
                  <a:lnTo>
                    <a:pt x="63" y="1"/>
                  </a:lnTo>
                  <a:lnTo>
                    <a:pt x="50" y="0"/>
                  </a:lnTo>
                  <a:lnTo>
                    <a:pt x="37" y="0"/>
                  </a:lnTo>
                  <a:lnTo>
                    <a:pt x="29" y="4"/>
                  </a:lnTo>
                  <a:lnTo>
                    <a:pt x="21" y="8"/>
                  </a:lnTo>
                  <a:lnTo>
                    <a:pt x="16" y="1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3" name="Freeform 332">
              <a:extLst>
                <a:ext uri="{FF2B5EF4-FFF2-40B4-BE49-F238E27FC236}">
                  <a16:creationId xmlns:a16="http://schemas.microsoft.com/office/drawing/2014/main" id="{5CDD5599-7BFB-AD9C-6A68-10588EAA164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42" y="4160"/>
              <a:ext cx="33" cy="39"/>
            </a:xfrm>
            <a:custGeom>
              <a:avLst/>
              <a:gdLst>
                <a:gd name="T0" fmla="*/ 36 w 101"/>
                <a:gd name="T1" fmla="*/ 0 h 118"/>
                <a:gd name="T2" fmla="*/ 16 w 101"/>
                <a:gd name="T3" fmla="*/ 5 h 118"/>
                <a:gd name="T4" fmla="*/ 5 w 101"/>
                <a:gd name="T5" fmla="*/ 18 h 118"/>
                <a:gd name="T6" fmla="*/ 0 w 101"/>
                <a:gd name="T7" fmla="*/ 41 h 118"/>
                <a:gd name="T8" fmla="*/ 0 w 101"/>
                <a:gd name="T9" fmla="*/ 73 h 118"/>
                <a:gd name="T10" fmla="*/ 5 w 101"/>
                <a:gd name="T11" fmla="*/ 98 h 118"/>
                <a:gd name="T12" fmla="*/ 16 w 101"/>
                <a:gd name="T13" fmla="*/ 110 h 118"/>
                <a:gd name="T14" fmla="*/ 36 w 101"/>
                <a:gd name="T15" fmla="*/ 116 h 118"/>
                <a:gd name="T16" fmla="*/ 57 w 101"/>
                <a:gd name="T17" fmla="*/ 116 h 118"/>
                <a:gd name="T18" fmla="*/ 68 w 101"/>
                <a:gd name="T19" fmla="*/ 115 h 118"/>
                <a:gd name="T20" fmla="*/ 83 w 101"/>
                <a:gd name="T21" fmla="*/ 113 h 118"/>
                <a:gd name="T22" fmla="*/ 94 w 101"/>
                <a:gd name="T23" fmla="*/ 107 h 118"/>
                <a:gd name="T24" fmla="*/ 94 w 101"/>
                <a:gd name="T25" fmla="*/ 103 h 118"/>
                <a:gd name="T26" fmla="*/ 97 w 101"/>
                <a:gd name="T27" fmla="*/ 100 h 118"/>
                <a:gd name="T28" fmla="*/ 101 w 101"/>
                <a:gd name="T29" fmla="*/ 86 h 118"/>
                <a:gd name="T30" fmla="*/ 84 w 101"/>
                <a:gd name="T31" fmla="*/ 82 h 118"/>
                <a:gd name="T32" fmla="*/ 83 w 101"/>
                <a:gd name="T33" fmla="*/ 86 h 118"/>
                <a:gd name="T34" fmla="*/ 83 w 101"/>
                <a:gd name="T35" fmla="*/ 89 h 118"/>
                <a:gd name="T36" fmla="*/ 79 w 101"/>
                <a:gd name="T37" fmla="*/ 97 h 118"/>
                <a:gd name="T38" fmla="*/ 78 w 101"/>
                <a:gd name="T39" fmla="*/ 98 h 118"/>
                <a:gd name="T40" fmla="*/ 68 w 101"/>
                <a:gd name="T41" fmla="*/ 103 h 118"/>
                <a:gd name="T42" fmla="*/ 55 w 101"/>
                <a:gd name="T43" fmla="*/ 103 h 118"/>
                <a:gd name="T44" fmla="*/ 52 w 101"/>
                <a:gd name="T45" fmla="*/ 103 h 118"/>
                <a:gd name="T46" fmla="*/ 41 w 101"/>
                <a:gd name="T47" fmla="*/ 103 h 118"/>
                <a:gd name="T48" fmla="*/ 27 w 101"/>
                <a:gd name="T49" fmla="*/ 99 h 118"/>
                <a:gd name="T50" fmla="*/ 21 w 101"/>
                <a:gd name="T51" fmla="*/ 91 h 118"/>
                <a:gd name="T52" fmla="*/ 18 w 101"/>
                <a:gd name="T53" fmla="*/ 73 h 118"/>
                <a:gd name="T54" fmla="*/ 101 w 101"/>
                <a:gd name="T55" fmla="*/ 62 h 118"/>
                <a:gd name="T56" fmla="*/ 100 w 101"/>
                <a:gd name="T57" fmla="*/ 37 h 118"/>
                <a:gd name="T58" fmla="*/ 99 w 101"/>
                <a:gd name="T59" fmla="*/ 25 h 118"/>
                <a:gd name="T60" fmla="*/ 91 w 101"/>
                <a:gd name="T61" fmla="*/ 10 h 118"/>
                <a:gd name="T62" fmla="*/ 75 w 101"/>
                <a:gd name="T63" fmla="*/ 3 h 118"/>
                <a:gd name="T64" fmla="*/ 49 w 101"/>
                <a:gd name="T65" fmla="*/ 0 h 118"/>
                <a:gd name="T66" fmla="*/ 27 w 101"/>
                <a:gd name="T67" fmla="*/ 16 h 118"/>
                <a:gd name="T68" fmla="*/ 50 w 101"/>
                <a:gd name="T69" fmla="*/ 14 h 118"/>
                <a:gd name="T70" fmla="*/ 67 w 101"/>
                <a:gd name="T71" fmla="*/ 15 h 118"/>
                <a:gd name="T72" fmla="*/ 78 w 101"/>
                <a:gd name="T73" fmla="*/ 19 h 118"/>
                <a:gd name="T74" fmla="*/ 81 w 101"/>
                <a:gd name="T75" fmla="*/ 28 h 118"/>
                <a:gd name="T76" fmla="*/ 84 w 101"/>
                <a:gd name="T77" fmla="*/ 44 h 118"/>
                <a:gd name="T78" fmla="*/ 18 w 101"/>
                <a:gd name="T79" fmla="*/ 49 h 118"/>
                <a:gd name="T80" fmla="*/ 21 w 101"/>
                <a:gd name="T81" fmla="*/ 2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1" h="118">
                  <a:moveTo>
                    <a:pt x="49" y="0"/>
                  </a:moveTo>
                  <a:lnTo>
                    <a:pt x="36" y="0"/>
                  </a:lnTo>
                  <a:lnTo>
                    <a:pt x="25" y="3"/>
                  </a:lnTo>
                  <a:lnTo>
                    <a:pt x="16" y="5"/>
                  </a:lnTo>
                  <a:lnTo>
                    <a:pt x="10" y="11"/>
                  </a:lnTo>
                  <a:lnTo>
                    <a:pt x="5" y="18"/>
                  </a:lnTo>
                  <a:lnTo>
                    <a:pt x="2" y="28"/>
                  </a:lnTo>
                  <a:lnTo>
                    <a:pt x="0" y="41"/>
                  </a:lnTo>
                  <a:lnTo>
                    <a:pt x="0" y="57"/>
                  </a:lnTo>
                  <a:lnTo>
                    <a:pt x="0" y="73"/>
                  </a:lnTo>
                  <a:lnTo>
                    <a:pt x="2" y="88"/>
                  </a:lnTo>
                  <a:lnTo>
                    <a:pt x="5" y="98"/>
                  </a:lnTo>
                  <a:lnTo>
                    <a:pt x="10" y="107"/>
                  </a:lnTo>
                  <a:lnTo>
                    <a:pt x="16" y="110"/>
                  </a:lnTo>
                  <a:lnTo>
                    <a:pt x="25" y="114"/>
                  </a:lnTo>
                  <a:lnTo>
                    <a:pt x="36" y="116"/>
                  </a:lnTo>
                  <a:lnTo>
                    <a:pt x="52" y="118"/>
                  </a:lnTo>
                  <a:lnTo>
                    <a:pt x="57" y="116"/>
                  </a:lnTo>
                  <a:lnTo>
                    <a:pt x="63" y="116"/>
                  </a:lnTo>
                  <a:lnTo>
                    <a:pt x="68" y="115"/>
                  </a:lnTo>
                  <a:lnTo>
                    <a:pt x="74" y="115"/>
                  </a:lnTo>
                  <a:lnTo>
                    <a:pt x="83" y="113"/>
                  </a:lnTo>
                  <a:lnTo>
                    <a:pt x="90" y="112"/>
                  </a:lnTo>
                  <a:lnTo>
                    <a:pt x="94" y="107"/>
                  </a:lnTo>
                  <a:lnTo>
                    <a:pt x="94" y="104"/>
                  </a:lnTo>
                  <a:lnTo>
                    <a:pt x="94" y="103"/>
                  </a:lnTo>
                  <a:lnTo>
                    <a:pt x="95" y="103"/>
                  </a:lnTo>
                  <a:lnTo>
                    <a:pt x="97" y="100"/>
                  </a:lnTo>
                  <a:lnTo>
                    <a:pt x="100" y="93"/>
                  </a:lnTo>
                  <a:lnTo>
                    <a:pt x="101" y="86"/>
                  </a:lnTo>
                  <a:lnTo>
                    <a:pt x="101" y="82"/>
                  </a:lnTo>
                  <a:lnTo>
                    <a:pt x="84" y="82"/>
                  </a:lnTo>
                  <a:lnTo>
                    <a:pt x="84" y="86"/>
                  </a:lnTo>
                  <a:lnTo>
                    <a:pt x="83" y="86"/>
                  </a:lnTo>
                  <a:lnTo>
                    <a:pt x="83" y="87"/>
                  </a:lnTo>
                  <a:lnTo>
                    <a:pt x="83" y="89"/>
                  </a:lnTo>
                  <a:lnTo>
                    <a:pt x="81" y="94"/>
                  </a:lnTo>
                  <a:lnTo>
                    <a:pt x="79" y="97"/>
                  </a:lnTo>
                  <a:lnTo>
                    <a:pt x="78" y="97"/>
                  </a:lnTo>
                  <a:lnTo>
                    <a:pt x="78" y="98"/>
                  </a:lnTo>
                  <a:lnTo>
                    <a:pt x="78" y="100"/>
                  </a:lnTo>
                  <a:lnTo>
                    <a:pt x="68" y="103"/>
                  </a:lnTo>
                  <a:lnTo>
                    <a:pt x="60" y="103"/>
                  </a:lnTo>
                  <a:lnTo>
                    <a:pt x="55" y="103"/>
                  </a:lnTo>
                  <a:lnTo>
                    <a:pt x="53" y="103"/>
                  </a:lnTo>
                  <a:lnTo>
                    <a:pt x="52" y="103"/>
                  </a:lnTo>
                  <a:lnTo>
                    <a:pt x="52" y="104"/>
                  </a:lnTo>
                  <a:lnTo>
                    <a:pt x="41" y="103"/>
                  </a:lnTo>
                  <a:lnTo>
                    <a:pt x="33" y="102"/>
                  </a:lnTo>
                  <a:lnTo>
                    <a:pt x="27" y="99"/>
                  </a:lnTo>
                  <a:lnTo>
                    <a:pt x="25" y="97"/>
                  </a:lnTo>
                  <a:lnTo>
                    <a:pt x="21" y="91"/>
                  </a:lnTo>
                  <a:lnTo>
                    <a:pt x="20" y="84"/>
                  </a:lnTo>
                  <a:lnTo>
                    <a:pt x="18" y="73"/>
                  </a:lnTo>
                  <a:lnTo>
                    <a:pt x="18" y="62"/>
                  </a:lnTo>
                  <a:lnTo>
                    <a:pt x="101" y="62"/>
                  </a:lnTo>
                  <a:lnTo>
                    <a:pt x="101" y="53"/>
                  </a:lnTo>
                  <a:lnTo>
                    <a:pt x="100" y="37"/>
                  </a:lnTo>
                  <a:lnTo>
                    <a:pt x="99" y="30"/>
                  </a:lnTo>
                  <a:lnTo>
                    <a:pt x="99" y="25"/>
                  </a:lnTo>
                  <a:lnTo>
                    <a:pt x="95" y="16"/>
                  </a:lnTo>
                  <a:lnTo>
                    <a:pt x="91" y="10"/>
                  </a:lnTo>
                  <a:lnTo>
                    <a:pt x="84" y="5"/>
                  </a:lnTo>
                  <a:lnTo>
                    <a:pt x="75" y="3"/>
                  </a:lnTo>
                  <a:lnTo>
                    <a:pt x="63" y="0"/>
                  </a:lnTo>
                  <a:lnTo>
                    <a:pt x="49" y="0"/>
                  </a:lnTo>
                  <a:close/>
                  <a:moveTo>
                    <a:pt x="25" y="20"/>
                  </a:moveTo>
                  <a:lnTo>
                    <a:pt x="27" y="16"/>
                  </a:lnTo>
                  <a:lnTo>
                    <a:pt x="33" y="15"/>
                  </a:lnTo>
                  <a:lnTo>
                    <a:pt x="50" y="14"/>
                  </a:lnTo>
                  <a:lnTo>
                    <a:pt x="59" y="14"/>
                  </a:lnTo>
                  <a:lnTo>
                    <a:pt x="67" y="15"/>
                  </a:lnTo>
                  <a:lnTo>
                    <a:pt x="73" y="16"/>
                  </a:lnTo>
                  <a:lnTo>
                    <a:pt x="78" y="19"/>
                  </a:lnTo>
                  <a:lnTo>
                    <a:pt x="79" y="21"/>
                  </a:lnTo>
                  <a:lnTo>
                    <a:pt x="81" y="28"/>
                  </a:lnTo>
                  <a:lnTo>
                    <a:pt x="83" y="34"/>
                  </a:lnTo>
                  <a:lnTo>
                    <a:pt x="84" y="44"/>
                  </a:lnTo>
                  <a:lnTo>
                    <a:pt x="84" y="49"/>
                  </a:lnTo>
                  <a:lnTo>
                    <a:pt x="18" y="49"/>
                  </a:lnTo>
                  <a:lnTo>
                    <a:pt x="20" y="30"/>
                  </a:lnTo>
                  <a:lnTo>
                    <a:pt x="21" y="24"/>
                  </a:lnTo>
                  <a:lnTo>
                    <a:pt x="25" y="20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4" name="Freeform 333">
              <a:extLst>
                <a:ext uri="{FF2B5EF4-FFF2-40B4-BE49-F238E27FC236}">
                  <a16:creationId xmlns:a16="http://schemas.microsoft.com/office/drawing/2014/main" id="{39C1B51A-5DFF-235A-CDE9-AD8CD0764B90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4" y="4160"/>
              <a:ext cx="58" cy="39"/>
            </a:xfrm>
            <a:custGeom>
              <a:avLst/>
              <a:gdLst>
                <a:gd name="T0" fmla="*/ 96 w 172"/>
                <a:gd name="T1" fmla="*/ 50 h 116"/>
                <a:gd name="T2" fmla="*/ 97 w 172"/>
                <a:gd name="T3" fmla="*/ 31 h 116"/>
                <a:gd name="T4" fmla="*/ 103 w 172"/>
                <a:gd name="T5" fmla="*/ 21 h 116"/>
                <a:gd name="T6" fmla="*/ 113 w 172"/>
                <a:gd name="T7" fmla="*/ 15 h 116"/>
                <a:gd name="T8" fmla="*/ 130 w 172"/>
                <a:gd name="T9" fmla="*/ 14 h 116"/>
                <a:gd name="T10" fmla="*/ 143 w 172"/>
                <a:gd name="T11" fmla="*/ 15 h 116"/>
                <a:gd name="T12" fmla="*/ 150 w 172"/>
                <a:gd name="T13" fmla="*/ 19 h 116"/>
                <a:gd name="T14" fmla="*/ 151 w 172"/>
                <a:gd name="T15" fmla="*/ 21 h 116"/>
                <a:gd name="T16" fmla="*/ 154 w 172"/>
                <a:gd name="T17" fmla="*/ 26 h 116"/>
                <a:gd name="T18" fmla="*/ 155 w 172"/>
                <a:gd name="T19" fmla="*/ 31 h 116"/>
                <a:gd name="T20" fmla="*/ 156 w 172"/>
                <a:gd name="T21" fmla="*/ 40 h 116"/>
                <a:gd name="T22" fmla="*/ 156 w 172"/>
                <a:gd name="T23" fmla="*/ 116 h 116"/>
                <a:gd name="T24" fmla="*/ 172 w 172"/>
                <a:gd name="T25" fmla="*/ 116 h 116"/>
                <a:gd name="T26" fmla="*/ 172 w 172"/>
                <a:gd name="T27" fmla="*/ 41 h 116"/>
                <a:gd name="T28" fmla="*/ 171 w 172"/>
                <a:gd name="T29" fmla="*/ 30 h 116"/>
                <a:gd name="T30" fmla="*/ 168 w 172"/>
                <a:gd name="T31" fmla="*/ 23 h 116"/>
                <a:gd name="T32" fmla="*/ 165 w 172"/>
                <a:gd name="T33" fmla="*/ 15 h 116"/>
                <a:gd name="T34" fmla="*/ 161 w 172"/>
                <a:gd name="T35" fmla="*/ 10 h 116"/>
                <a:gd name="T36" fmla="*/ 155 w 172"/>
                <a:gd name="T37" fmla="*/ 5 h 116"/>
                <a:gd name="T38" fmla="*/ 149 w 172"/>
                <a:gd name="T39" fmla="*/ 3 h 116"/>
                <a:gd name="T40" fmla="*/ 140 w 172"/>
                <a:gd name="T41" fmla="*/ 0 h 116"/>
                <a:gd name="T42" fmla="*/ 131 w 172"/>
                <a:gd name="T43" fmla="*/ 0 h 116"/>
                <a:gd name="T44" fmla="*/ 118 w 172"/>
                <a:gd name="T45" fmla="*/ 0 h 116"/>
                <a:gd name="T46" fmla="*/ 107 w 172"/>
                <a:gd name="T47" fmla="*/ 4 h 116"/>
                <a:gd name="T48" fmla="*/ 98 w 172"/>
                <a:gd name="T49" fmla="*/ 10 h 116"/>
                <a:gd name="T50" fmla="*/ 92 w 172"/>
                <a:gd name="T51" fmla="*/ 19 h 116"/>
                <a:gd name="T52" fmla="*/ 86 w 172"/>
                <a:gd name="T53" fmla="*/ 10 h 116"/>
                <a:gd name="T54" fmla="*/ 78 w 172"/>
                <a:gd name="T55" fmla="*/ 4 h 116"/>
                <a:gd name="T56" fmla="*/ 67 w 172"/>
                <a:gd name="T57" fmla="*/ 0 h 116"/>
                <a:gd name="T58" fmla="*/ 55 w 172"/>
                <a:gd name="T59" fmla="*/ 0 h 116"/>
                <a:gd name="T60" fmla="*/ 41 w 172"/>
                <a:gd name="T61" fmla="*/ 0 h 116"/>
                <a:gd name="T62" fmla="*/ 31 w 172"/>
                <a:gd name="T63" fmla="*/ 4 h 116"/>
                <a:gd name="T64" fmla="*/ 23 w 172"/>
                <a:gd name="T65" fmla="*/ 10 h 116"/>
                <a:gd name="T66" fmla="*/ 18 w 172"/>
                <a:gd name="T67" fmla="*/ 19 h 116"/>
                <a:gd name="T68" fmla="*/ 17 w 172"/>
                <a:gd name="T69" fmla="*/ 19 h 116"/>
                <a:gd name="T70" fmla="*/ 18 w 172"/>
                <a:gd name="T71" fmla="*/ 3 h 116"/>
                <a:gd name="T72" fmla="*/ 0 w 172"/>
                <a:gd name="T73" fmla="*/ 3 h 116"/>
                <a:gd name="T74" fmla="*/ 0 w 172"/>
                <a:gd name="T75" fmla="*/ 116 h 116"/>
                <a:gd name="T76" fmla="*/ 18 w 172"/>
                <a:gd name="T77" fmla="*/ 116 h 116"/>
                <a:gd name="T78" fmla="*/ 18 w 172"/>
                <a:gd name="T79" fmla="*/ 51 h 116"/>
                <a:gd name="T80" fmla="*/ 19 w 172"/>
                <a:gd name="T81" fmla="*/ 34 h 116"/>
                <a:gd name="T82" fmla="*/ 26 w 172"/>
                <a:gd name="T83" fmla="*/ 23 h 116"/>
                <a:gd name="T84" fmla="*/ 30 w 172"/>
                <a:gd name="T85" fmla="*/ 18 h 116"/>
                <a:gd name="T86" fmla="*/ 36 w 172"/>
                <a:gd name="T87" fmla="*/ 15 h 116"/>
                <a:gd name="T88" fmla="*/ 52 w 172"/>
                <a:gd name="T89" fmla="*/ 14 h 116"/>
                <a:gd name="T90" fmla="*/ 62 w 172"/>
                <a:gd name="T91" fmla="*/ 15 h 116"/>
                <a:gd name="T92" fmla="*/ 71 w 172"/>
                <a:gd name="T93" fmla="*/ 19 h 116"/>
                <a:gd name="T94" fmla="*/ 76 w 172"/>
                <a:gd name="T95" fmla="*/ 25 h 116"/>
                <a:gd name="T96" fmla="*/ 78 w 172"/>
                <a:gd name="T97" fmla="*/ 36 h 116"/>
                <a:gd name="T98" fmla="*/ 78 w 172"/>
                <a:gd name="T99" fmla="*/ 116 h 116"/>
                <a:gd name="T100" fmla="*/ 96 w 172"/>
                <a:gd name="T101" fmla="*/ 116 h 116"/>
                <a:gd name="T102" fmla="*/ 96 w 172"/>
                <a:gd name="T103" fmla="*/ 5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2" h="116">
                  <a:moveTo>
                    <a:pt x="96" y="50"/>
                  </a:moveTo>
                  <a:lnTo>
                    <a:pt x="97" y="31"/>
                  </a:lnTo>
                  <a:lnTo>
                    <a:pt x="103" y="21"/>
                  </a:lnTo>
                  <a:lnTo>
                    <a:pt x="113" y="15"/>
                  </a:lnTo>
                  <a:lnTo>
                    <a:pt x="130" y="14"/>
                  </a:lnTo>
                  <a:lnTo>
                    <a:pt x="143" y="15"/>
                  </a:lnTo>
                  <a:lnTo>
                    <a:pt x="150" y="19"/>
                  </a:lnTo>
                  <a:lnTo>
                    <a:pt x="151" y="21"/>
                  </a:lnTo>
                  <a:lnTo>
                    <a:pt x="154" y="26"/>
                  </a:lnTo>
                  <a:lnTo>
                    <a:pt x="155" y="31"/>
                  </a:lnTo>
                  <a:lnTo>
                    <a:pt x="156" y="40"/>
                  </a:lnTo>
                  <a:lnTo>
                    <a:pt x="156" y="116"/>
                  </a:lnTo>
                  <a:lnTo>
                    <a:pt x="172" y="116"/>
                  </a:lnTo>
                  <a:lnTo>
                    <a:pt x="172" y="41"/>
                  </a:lnTo>
                  <a:lnTo>
                    <a:pt x="171" y="30"/>
                  </a:lnTo>
                  <a:lnTo>
                    <a:pt x="168" y="23"/>
                  </a:lnTo>
                  <a:lnTo>
                    <a:pt x="165" y="15"/>
                  </a:lnTo>
                  <a:lnTo>
                    <a:pt x="161" y="10"/>
                  </a:lnTo>
                  <a:lnTo>
                    <a:pt x="155" y="5"/>
                  </a:lnTo>
                  <a:lnTo>
                    <a:pt x="149" y="3"/>
                  </a:lnTo>
                  <a:lnTo>
                    <a:pt x="140" y="0"/>
                  </a:lnTo>
                  <a:lnTo>
                    <a:pt x="131" y="0"/>
                  </a:lnTo>
                  <a:lnTo>
                    <a:pt x="118" y="0"/>
                  </a:lnTo>
                  <a:lnTo>
                    <a:pt x="107" y="4"/>
                  </a:lnTo>
                  <a:lnTo>
                    <a:pt x="98" y="10"/>
                  </a:lnTo>
                  <a:lnTo>
                    <a:pt x="92" y="19"/>
                  </a:lnTo>
                  <a:lnTo>
                    <a:pt x="86" y="10"/>
                  </a:lnTo>
                  <a:lnTo>
                    <a:pt x="78" y="4"/>
                  </a:lnTo>
                  <a:lnTo>
                    <a:pt x="67" y="0"/>
                  </a:lnTo>
                  <a:lnTo>
                    <a:pt x="55" y="0"/>
                  </a:lnTo>
                  <a:lnTo>
                    <a:pt x="41" y="0"/>
                  </a:lnTo>
                  <a:lnTo>
                    <a:pt x="31" y="4"/>
                  </a:lnTo>
                  <a:lnTo>
                    <a:pt x="23" y="10"/>
                  </a:lnTo>
                  <a:lnTo>
                    <a:pt x="18" y="19"/>
                  </a:lnTo>
                  <a:lnTo>
                    <a:pt x="17" y="19"/>
                  </a:lnTo>
                  <a:lnTo>
                    <a:pt x="18" y="3"/>
                  </a:lnTo>
                  <a:lnTo>
                    <a:pt x="0" y="3"/>
                  </a:lnTo>
                  <a:lnTo>
                    <a:pt x="0" y="116"/>
                  </a:lnTo>
                  <a:lnTo>
                    <a:pt x="18" y="116"/>
                  </a:lnTo>
                  <a:lnTo>
                    <a:pt x="18" y="51"/>
                  </a:lnTo>
                  <a:lnTo>
                    <a:pt x="19" y="34"/>
                  </a:lnTo>
                  <a:lnTo>
                    <a:pt x="26" y="23"/>
                  </a:lnTo>
                  <a:lnTo>
                    <a:pt x="30" y="18"/>
                  </a:lnTo>
                  <a:lnTo>
                    <a:pt x="36" y="15"/>
                  </a:lnTo>
                  <a:lnTo>
                    <a:pt x="52" y="14"/>
                  </a:lnTo>
                  <a:lnTo>
                    <a:pt x="62" y="15"/>
                  </a:lnTo>
                  <a:lnTo>
                    <a:pt x="71" y="19"/>
                  </a:lnTo>
                  <a:lnTo>
                    <a:pt x="76" y="25"/>
                  </a:lnTo>
                  <a:lnTo>
                    <a:pt x="78" y="36"/>
                  </a:lnTo>
                  <a:lnTo>
                    <a:pt x="78" y="116"/>
                  </a:lnTo>
                  <a:lnTo>
                    <a:pt x="96" y="116"/>
                  </a:lnTo>
                  <a:lnTo>
                    <a:pt x="96" y="50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5" name="Freeform 334">
              <a:extLst>
                <a:ext uri="{FF2B5EF4-FFF2-40B4-BE49-F238E27FC236}">
                  <a16:creationId xmlns:a16="http://schemas.microsoft.com/office/drawing/2014/main" id="{5EBAF628-893D-5337-61BA-6AC9CB764BB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32" y="4160"/>
              <a:ext cx="34" cy="39"/>
            </a:xfrm>
            <a:custGeom>
              <a:avLst/>
              <a:gdLst>
                <a:gd name="T0" fmla="*/ 94 w 103"/>
                <a:gd name="T1" fmla="*/ 102 h 118"/>
                <a:gd name="T2" fmla="*/ 98 w 103"/>
                <a:gd name="T3" fmla="*/ 93 h 118"/>
                <a:gd name="T4" fmla="*/ 100 w 103"/>
                <a:gd name="T5" fmla="*/ 81 h 118"/>
                <a:gd name="T6" fmla="*/ 101 w 103"/>
                <a:gd name="T7" fmla="*/ 74 h 118"/>
                <a:gd name="T8" fmla="*/ 103 w 103"/>
                <a:gd name="T9" fmla="*/ 58 h 118"/>
                <a:gd name="T10" fmla="*/ 101 w 103"/>
                <a:gd name="T11" fmla="*/ 41 h 118"/>
                <a:gd name="T12" fmla="*/ 96 w 103"/>
                <a:gd name="T13" fmla="*/ 16 h 118"/>
                <a:gd name="T14" fmla="*/ 85 w 103"/>
                <a:gd name="T15" fmla="*/ 5 h 118"/>
                <a:gd name="T16" fmla="*/ 65 w 103"/>
                <a:gd name="T17" fmla="*/ 0 h 118"/>
                <a:gd name="T18" fmla="*/ 36 w 103"/>
                <a:gd name="T19" fmla="*/ 0 h 118"/>
                <a:gd name="T20" fmla="*/ 16 w 103"/>
                <a:gd name="T21" fmla="*/ 5 h 118"/>
                <a:gd name="T22" fmla="*/ 5 w 103"/>
                <a:gd name="T23" fmla="*/ 16 h 118"/>
                <a:gd name="T24" fmla="*/ 0 w 103"/>
                <a:gd name="T25" fmla="*/ 41 h 118"/>
                <a:gd name="T26" fmla="*/ 0 w 103"/>
                <a:gd name="T27" fmla="*/ 74 h 118"/>
                <a:gd name="T28" fmla="*/ 5 w 103"/>
                <a:gd name="T29" fmla="*/ 98 h 118"/>
                <a:gd name="T30" fmla="*/ 16 w 103"/>
                <a:gd name="T31" fmla="*/ 110 h 118"/>
                <a:gd name="T32" fmla="*/ 36 w 103"/>
                <a:gd name="T33" fmla="*/ 116 h 118"/>
                <a:gd name="T34" fmla="*/ 54 w 103"/>
                <a:gd name="T35" fmla="*/ 116 h 118"/>
                <a:gd name="T36" fmla="*/ 65 w 103"/>
                <a:gd name="T37" fmla="*/ 116 h 118"/>
                <a:gd name="T38" fmla="*/ 80 w 103"/>
                <a:gd name="T39" fmla="*/ 112 h 118"/>
                <a:gd name="T40" fmla="*/ 89 w 103"/>
                <a:gd name="T41" fmla="*/ 108 h 118"/>
                <a:gd name="T42" fmla="*/ 90 w 103"/>
                <a:gd name="T43" fmla="*/ 107 h 118"/>
                <a:gd name="T44" fmla="*/ 85 w 103"/>
                <a:gd name="T45" fmla="*/ 58 h 118"/>
                <a:gd name="T46" fmla="*/ 84 w 103"/>
                <a:gd name="T47" fmla="*/ 65 h 118"/>
                <a:gd name="T48" fmla="*/ 83 w 103"/>
                <a:gd name="T49" fmla="*/ 77 h 118"/>
                <a:gd name="T50" fmla="*/ 80 w 103"/>
                <a:gd name="T51" fmla="*/ 91 h 118"/>
                <a:gd name="T52" fmla="*/ 79 w 103"/>
                <a:gd name="T53" fmla="*/ 97 h 118"/>
                <a:gd name="T54" fmla="*/ 69 w 103"/>
                <a:gd name="T55" fmla="*/ 102 h 118"/>
                <a:gd name="T56" fmla="*/ 62 w 103"/>
                <a:gd name="T57" fmla="*/ 102 h 118"/>
                <a:gd name="T58" fmla="*/ 61 w 103"/>
                <a:gd name="T59" fmla="*/ 103 h 118"/>
                <a:gd name="T60" fmla="*/ 53 w 103"/>
                <a:gd name="T61" fmla="*/ 103 h 118"/>
                <a:gd name="T62" fmla="*/ 52 w 103"/>
                <a:gd name="T63" fmla="*/ 104 h 118"/>
                <a:gd name="T64" fmla="*/ 32 w 103"/>
                <a:gd name="T65" fmla="*/ 102 h 118"/>
                <a:gd name="T66" fmla="*/ 23 w 103"/>
                <a:gd name="T67" fmla="*/ 97 h 118"/>
                <a:gd name="T68" fmla="*/ 20 w 103"/>
                <a:gd name="T69" fmla="*/ 83 h 118"/>
                <a:gd name="T70" fmla="*/ 19 w 103"/>
                <a:gd name="T71" fmla="*/ 58 h 118"/>
                <a:gd name="T72" fmla="*/ 20 w 103"/>
                <a:gd name="T73" fmla="*/ 32 h 118"/>
                <a:gd name="T74" fmla="*/ 23 w 103"/>
                <a:gd name="T75" fmla="*/ 21 h 118"/>
                <a:gd name="T76" fmla="*/ 41 w 103"/>
                <a:gd name="T77" fmla="*/ 14 h 118"/>
                <a:gd name="T78" fmla="*/ 61 w 103"/>
                <a:gd name="T79" fmla="*/ 14 h 118"/>
                <a:gd name="T80" fmla="*/ 75 w 103"/>
                <a:gd name="T81" fmla="*/ 18 h 118"/>
                <a:gd name="T82" fmla="*/ 80 w 103"/>
                <a:gd name="T83" fmla="*/ 25 h 118"/>
                <a:gd name="T84" fmla="*/ 84 w 103"/>
                <a:gd name="T85" fmla="*/ 44 h 118"/>
                <a:gd name="T86" fmla="*/ 85 w 103"/>
                <a:gd name="T87" fmla="*/ 5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03" h="118">
                  <a:moveTo>
                    <a:pt x="93" y="107"/>
                  </a:moveTo>
                  <a:lnTo>
                    <a:pt x="94" y="102"/>
                  </a:lnTo>
                  <a:lnTo>
                    <a:pt x="96" y="98"/>
                  </a:lnTo>
                  <a:lnTo>
                    <a:pt x="98" y="93"/>
                  </a:lnTo>
                  <a:lnTo>
                    <a:pt x="100" y="88"/>
                  </a:lnTo>
                  <a:lnTo>
                    <a:pt x="100" y="81"/>
                  </a:lnTo>
                  <a:lnTo>
                    <a:pt x="100" y="77"/>
                  </a:lnTo>
                  <a:lnTo>
                    <a:pt x="101" y="74"/>
                  </a:lnTo>
                  <a:lnTo>
                    <a:pt x="101" y="66"/>
                  </a:lnTo>
                  <a:lnTo>
                    <a:pt x="103" y="58"/>
                  </a:lnTo>
                  <a:lnTo>
                    <a:pt x="101" y="49"/>
                  </a:lnTo>
                  <a:lnTo>
                    <a:pt x="101" y="41"/>
                  </a:lnTo>
                  <a:lnTo>
                    <a:pt x="100" y="28"/>
                  </a:lnTo>
                  <a:lnTo>
                    <a:pt x="96" y="16"/>
                  </a:lnTo>
                  <a:lnTo>
                    <a:pt x="93" y="10"/>
                  </a:lnTo>
                  <a:lnTo>
                    <a:pt x="85" y="5"/>
                  </a:lnTo>
                  <a:lnTo>
                    <a:pt x="77" y="3"/>
                  </a:lnTo>
                  <a:lnTo>
                    <a:pt x="65" y="0"/>
                  </a:lnTo>
                  <a:lnTo>
                    <a:pt x="52" y="0"/>
                  </a:lnTo>
                  <a:lnTo>
                    <a:pt x="36" y="0"/>
                  </a:lnTo>
                  <a:lnTo>
                    <a:pt x="25" y="3"/>
                  </a:lnTo>
                  <a:lnTo>
                    <a:pt x="16" y="5"/>
                  </a:lnTo>
                  <a:lnTo>
                    <a:pt x="10" y="10"/>
                  </a:lnTo>
                  <a:lnTo>
                    <a:pt x="5" y="16"/>
                  </a:lnTo>
                  <a:lnTo>
                    <a:pt x="2" y="28"/>
                  </a:lnTo>
                  <a:lnTo>
                    <a:pt x="0" y="41"/>
                  </a:lnTo>
                  <a:lnTo>
                    <a:pt x="0" y="58"/>
                  </a:lnTo>
                  <a:lnTo>
                    <a:pt x="0" y="74"/>
                  </a:lnTo>
                  <a:lnTo>
                    <a:pt x="2" y="88"/>
                  </a:lnTo>
                  <a:lnTo>
                    <a:pt x="5" y="98"/>
                  </a:lnTo>
                  <a:lnTo>
                    <a:pt x="10" y="107"/>
                  </a:lnTo>
                  <a:lnTo>
                    <a:pt x="16" y="110"/>
                  </a:lnTo>
                  <a:lnTo>
                    <a:pt x="25" y="114"/>
                  </a:lnTo>
                  <a:lnTo>
                    <a:pt x="36" y="116"/>
                  </a:lnTo>
                  <a:lnTo>
                    <a:pt x="52" y="118"/>
                  </a:lnTo>
                  <a:lnTo>
                    <a:pt x="54" y="116"/>
                  </a:lnTo>
                  <a:lnTo>
                    <a:pt x="58" y="116"/>
                  </a:lnTo>
                  <a:lnTo>
                    <a:pt x="65" y="116"/>
                  </a:lnTo>
                  <a:lnTo>
                    <a:pt x="77" y="114"/>
                  </a:lnTo>
                  <a:lnTo>
                    <a:pt x="80" y="112"/>
                  </a:lnTo>
                  <a:lnTo>
                    <a:pt x="85" y="110"/>
                  </a:lnTo>
                  <a:lnTo>
                    <a:pt x="89" y="108"/>
                  </a:lnTo>
                  <a:lnTo>
                    <a:pt x="89" y="107"/>
                  </a:lnTo>
                  <a:lnTo>
                    <a:pt x="90" y="107"/>
                  </a:lnTo>
                  <a:lnTo>
                    <a:pt x="93" y="107"/>
                  </a:lnTo>
                  <a:close/>
                  <a:moveTo>
                    <a:pt x="85" y="58"/>
                  </a:moveTo>
                  <a:lnTo>
                    <a:pt x="84" y="61"/>
                  </a:lnTo>
                  <a:lnTo>
                    <a:pt x="84" y="65"/>
                  </a:lnTo>
                  <a:lnTo>
                    <a:pt x="84" y="72"/>
                  </a:lnTo>
                  <a:lnTo>
                    <a:pt x="83" y="77"/>
                  </a:lnTo>
                  <a:lnTo>
                    <a:pt x="83" y="83"/>
                  </a:lnTo>
                  <a:lnTo>
                    <a:pt x="80" y="91"/>
                  </a:lnTo>
                  <a:lnTo>
                    <a:pt x="79" y="93"/>
                  </a:lnTo>
                  <a:lnTo>
                    <a:pt x="79" y="97"/>
                  </a:lnTo>
                  <a:lnTo>
                    <a:pt x="75" y="99"/>
                  </a:lnTo>
                  <a:lnTo>
                    <a:pt x="69" y="102"/>
                  </a:lnTo>
                  <a:lnTo>
                    <a:pt x="64" y="102"/>
                  </a:lnTo>
                  <a:lnTo>
                    <a:pt x="62" y="102"/>
                  </a:lnTo>
                  <a:lnTo>
                    <a:pt x="61" y="102"/>
                  </a:lnTo>
                  <a:lnTo>
                    <a:pt x="61" y="103"/>
                  </a:lnTo>
                  <a:lnTo>
                    <a:pt x="56" y="103"/>
                  </a:lnTo>
                  <a:lnTo>
                    <a:pt x="53" y="103"/>
                  </a:lnTo>
                  <a:lnTo>
                    <a:pt x="52" y="103"/>
                  </a:lnTo>
                  <a:lnTo>
                    <a:pt x="52" y="104"/>
                  </a:lnTo>
                  <a:lnTo>
                    <a:pt x="41" y="103"/>
                  </a:lnTo>
                  <a:lnTo>
                    <a:pt x="32" y="102"/>
                  </a:lnTo>
                  <a:lnTo>
                    <a:pt x="26" y="99"/>
                  </a:lnTo>
                  <a:lnTo>
                    <a:pt x="23" y="97"/>
                  </a:lnTo>
                  <a:lnTo>
                    <a:pt x="21" y="91"/>
                  </a:lnTo>
                  <a:lnTo>
                    <a:pt x="20" y="83"/>
                  </a:lnTo>
                  <a:lnTo>
                    <a:pt x="19" y="72"/>
                  </a:lnTo>
                  <a:lnTo>
                    <a:pt x="19" y="58"/>
                  </a:lnTo>
                  <a:lnTo>
                    <a:pt x="19" y="44"/>
                  </a:lnTo>
                  <a:lnTo>
                    <a:pt x="20" y="32"/>
                  </a:lnTo>
                  <a:lnTo>
                    <a:pt x="21" y="25"/>
                  </a:lnTo>
                  <a:lnTo>
                    <a:pt x="23" y="21"/>
                  </a:lnTo>
                  <a:lnTo>
                    <a:pt x="32" y="15"/>
                  </a:lnTo>
                  <a:lnTo>
                    <a:pt x="41" y="14"/>
                  </a:lnTo>
                  <a:lnTo>
                    <a:pt x="52" y="14"/>
                  </a:lnTo>
                  <a:lnTo>
                    <a:pt x="61" y="14"/>
                  </a:lnTo>
                  <a:lnTo>
                    <a:pt x="69" y="15"/>
                  </a:lnTo>
                  <a:lnTo>
                    <a:pt x="75" y="18"/>
                  </a:lnTo>
                  <a:lnTo>
                    <a:pt x="79" y="21"/>
                  </a:lnTo>
                  <a:lnTo>
                    <a:pt x="80" y="25"/>
                  </a:lnTo>
                  <a:lnTo>
                    <a:pt x="83" y="32"/>
                  </a:lnTo>
                  <a:lnTo>
                    <a:pt x="84" y="44"/>
                  </a:lnTo>
                  <a:lnTo>
                    <a:pt x="84" y="50"/>
                  </a:lnTo>
                  <a:lnTo>
                    <a:pt x="85" y="58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6" name="Freeform 335">
              <a:extLst>
                <a:ext uri="{FF2B5EF4-FFF2-40B4-BE49-F238E27FC236}">
                  <a16:creationId xmlns:a16="http://schemas.microsoft.com/office/drawing/2014/main" id="{9529301A-58CA-0D3F-DFE2-F689770EF5D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92" y="4160"/>
              <a:ext cx="33" cy="39"/>
            </a:xfrm>
            <a:custGeom>
              <a:avLst/>
              <a:gdLst>
                <a:gd name="T0" fmla="*/ 79 w 100"/>
                <a:gd name="T1" fmla="*/ 24 h 118"/>
                <a:gd name="T2" fmla="*/ 82 w 100"/>
                <a:gd name="T3" fmla="*/ 36 h 118"/>
                <a:gd name="T4" fmla="*/ 98 w 100"/>
                <a:gd name="T5" fmla="*/ 39 h 118"/>
                <a:gd name="T6" fmla="*/ 95 w 100"/>
                <a:gd name="T7" fmla="*/ 19 h 118"/>
                <a:gd name="T8" fmla="*/ 88 w 100"/>
                <a:gd name="T9" fmla="*/ 8 h 118"/>
                <a:gd name="T10" fmla="*/ 73 w 100"/>
                <a:gd name="T11" fmla="*/ 2 h 118"/>
                <a:gd name="T12" fmla="*/ 50 w 100"/>
                <a:gd name="T13" fmla="*/ 0 h 118"/>
                <a:gd name="T14" fmla="*/ 25 w 100"/>
                <a:gd name="T15" fmla="*/ 3 h 118"/>
                <a:gd name="T16" fmla="*/ 11 w 100"/>
                <a:gd name="T17" fmla="*/ 11 h 118"/>
                <a:gd name="T18" fmla="*/ 3 w 100"/>
                <a:gd name="T19" fmla="*/ 29 h 118"/>
                <a:gd name="T20" fmla="*/ 0 w 100"/>
                <a:gd name="T21" fmla="*/ 58 h 118"/>
                <a:gd name="T22" fmla="*/ 3 w 100"/>
                <a:gd name="T23" fmla="*/ 88 h 118"/>
                <a:gd name="T24" fmla="*/ 10 w 100"/>
                <a:gd name="T25" fmla="*/ 107 h 118"/>
                <a:gd name="T26" fmla="*/ 25 w 100"/>
                <a:gd name="T27" fmla="*/ 114 h 118"/>
                <a:gd name="T28" fmla="*/ 52 w 100"/>
                <a:gd name="T29" fmla="*/ 118 h 118"/>
                <a:gd name="T30" fmla="*/ 72 w 100"/>
                <a:gd name="T31" fmla="*/ 115 h 118"/>
                <a:gd name="T32" fmla="*/ 80 w 100"/>
                <a:gd name="T33" fmla="*/ 112 h 118"/>
                <a:gd name="T34" fmla="*/ 93 w 100"/>
                <a:gd name="T35" fmla="*/ 102 h 118"/>
                <a:gd name="T36" fmla="*/ 93 w 100"/>
                <a:gd name="T37" fmla="*/ 98 h 118"/>
                <a:gd name="T38" fmla="*/ 97 w 100"/>
                <a:gd name="T39" fmla="*/ 95 h 118"/>
                <a:gd name="T40" fmla="*/ 100 w 100"/>
                <a:gd name="T41" fmla="*/ 81 h 118"/>
                <a:gd name="T42" fmla="*/ 83 w 100"/>
                <a:gd name="T43" fmla="*/ 74 h 118"/>
                <a:gd name="T44" fmla="*/ 82 w 100"/>
                <a:gd name="T45" fmla="*/ 76 h 118"/>
                <a:gd name="T46" fmla="*/ 82 w 100"/>
                <a:gd name="T47" fmla="*/ 83 h 118"/>
                <a:gd name="T48" fmla="*/ 79 w 100"/>
                <a:gd name="T49" fmla="*/ 95 h 118"/>
                <a:gd name="T50" fmla="*/ 78 w 100"/>
                <a:gd name="T51" fmla="*/ 97 h 118"/>
                <a:gd name="T52" fmla="*/ 76 w 100"/>
                <a:gd name="T53" fmla="*/ 99 h 118"/>
                <a:gd name="T54" fmla="*/ 74 w 100"/>
                <a:gd name="T55" fmla="*/ 100 h 118"/>
                <a:gd name="T56" fmla="*/ 62 w 100"/>
                <a:gd name="T57" fmla="*/ 103 h 118"/>
                <a:gd name="T58" fmla="*/ 55 w 100"/>
                <a:gd name="T59" fmla="*/ 103 h 118"/>
                <a:gd name="T60" fmla="*/ 53 w 100"/>
                <a:gd name="T61" fmla="*/ 104 h 118"/>
                <a:gd name="T62" fmla="*/ 35 w 100"/>
                <a:gd name="T63" fmla="*/ 102 h 118"/>
                <a:gd name="T64" fmla="*/ 25 w 100"/>
                <a:gd name="T65" fmla="*/ 97 h 118"/>
                <a:gd name="T66" fmla="*/ 20 w 100"/>
                <a:gd name="T67" fmla="*/ 82 h 118"/>
                <a:gd name="T68" fmla="*/ 19 w 100"/>
                <a:gd name="T69" fmla="*/ 60 h 118"/>
                <a:gd name="T70" fmla="*/ 20 w 100"/>
                <a:gd name="T71" fmla="*/ 35 h 118"/>
                <a:gd name="T72" fmla="*/ 24 w 100"/>
                <a:gd name="T73" fmla="*/ 21 h 118"/>
                <a:gd name="T74" fmla="*/ 48 w 100"/>
                <a:gd name="T75" fmla="*/ 14 h 118"/>
                <a:gd name="T76" fmla="*/ 64 w 100"/>
                <a:gd name="T77" fmla="*/ 1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00" h="118">
                  <a:moveTo>
                    <a:pt x="74" y="18"/>
                  </a:moveTo>
                  <a:lnTo>
                    <a:pt x="79" y="24"/>
                  </a:lnTo>
                  <a:lnTo>
                    <a:pt x="80" y="29"/>
                  </a:lnTo>
                  <a:lnTo>
                    <a:pt x="82" y="36"/>
                  </a:lnTo>
                  <a:lnTo>
                    <a:pt x="82" y="39"/>
                  </a:lnTo>
                  <a:lnTo>
                    <a:pt x="98" y="39"/>
                  </a:lnTo>
                  <a:lnTo>
                    <a:pt x="97" y="28"/>
                  </a:lnTo>
                  <a:lnTo>
                    <a:pt x="95" y="19"/>
                  </a:lnTo>
                  <a:lnTo>
                    <a:pt x="92" y="11"/>
                  </a:lnTo>
                  <a:lnTo>
                    <a:pt x="88" y="8"/>
                  </a:lnTo>
                  <a:lnTo>
                    <a:pt x="82" y="4"/>
                  </a:lnTo>
                  <a:lnTo>
                    <a:pt x="73" y="2"/>
                  </a:lnTo>
                  <a:lnTo>
                    <a:pt x="62" y="0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25" y="3"/>
                  </a:lnTo>
                  <a:lnTo>
                    <a:pt x="16" y="5"/>
                  </a:lnTo>
                  <a:lnTo>
                    <a:pt x="11" y="11"/>
                  </a:lnTo>
                  <a:lnTo>
                    <a:pt x="5" y="18"/>
                  </a:lnTo>
                  <a:lnTo>
                    <a:pt x="3" y="29"/>
                  </a:lnTo>
                  <a:lnTo>
                    <a:pt x="0" y="42"/>
                  </a:lnTo>
                  <a:lnTo>
                    <a:pt x="0" y="58"/>
                  </a:lnTo>
                  <a:lnTo>
                    <a:pt x="0" y="74"/>
                  </a:lnTo>
                  <a:lnTo>
                    <a:pt x="3" y="88"/>
                  </a:lnTo>
                  <a:lnTo>
                    <a:pt x="5" y="98"/>
                  </a:lnTo>
                  <a:lnTo>
                    <a:pt x="10" y="107"/>
                  </a:lnTo>
                  <a:lnTo>
                    <a:pt x="16" y="110"/>
                  </a:lnTo>
                  <a:lnTo>
                    <a:pt x="25" y="114"/>
                  </a:lnTo>
                  <a:lnTo>
                    <a:pt x="36" y="116"/>
                  </a:lnTo>
                  <a:lnTo>
                    <a:pt x="52" y="118"/>
                  </a:lnTo>
                  <a:lnTo>
                    <a:pt x="62" y="116"/>
                  </a:lnTo>
                  <a:lnTo>
                    <a:pt x="72" y="115"/>
                  </a:lnTo>
                  <a:lnTo>
                    <a:pt x="76" y="113"/>
                  </a:lnTo>
                  <a:lnTo>
                    <a:pt x="80" y="112"/>
                  </a:lnTo>
                  <a:lnTo>
                    <a:pt x="88" y="108"/>
                  </a:lnTo>
                  <a:lnTo>
                    <a:pt x="93" y="102"/>
                  </a:lnTo>
                  <a:lnTo>
                    <a:pt x="93" y="99"/>
                  </a:lnTo>
                  <a:lnTo>
                    <a:pt x="93" y="98"/>
                  </a:lnTo>
                  <a:lnTo>
                    <a:pt x="94" y="98"/>
                  </a:lnTo>
                  <a:lnTo>
                    <a:pt x="97" y="95"/>
                  </a:lnTo>
                  <a:lnTo>
                    <a:pt x="99" y="88"/>
                  </a:lnTo>
                  <a:lnTo>
                    <a:pt x="100" y="81"/>
                  </a:lnTo>
                  <a:lnTo>
                    <a:pt x="100" y="74"/>
                  </a:lnTo>
                  <a:lnTo>
                    <a:pt x="83" y="74"/>
                  </a:lnTo>
                  <a:lnTo>
                    <a:pt x="82" y="74"/>
                  </a:lnTo>
                  <a:lnTo>
                    <a:pt x="82" y="76"/>
                  </a:lnTo>
                  <a:lnTo>
                    <a:pt x="82" y="78"/>
                  </a:lnTo>
                  <a:lnTo>
                    <a:pt x="82" y="83"/>
                  </a:lnTo>
                  <a:lnTo>
                    <a:pt x="82" y="91"/>
                  </a:lnTo>
                  <a:lnTo>
                    <a:pt x="79" y="95"/>
                  </a:lnTo>
                  <a:lnTo>
                    <a:pt x="78" y="95"/>
                  </a:lnTo>
                  <a:lnTo>
                    <a:pt x="78" y="97"/>
                  </a:lnTo>
                  <a:lnTo>
                    <a:pt x="78" y="99"/>
                  </a:lnTo>
                  <a:lnTo>
                    <a:pt x="76" y="99"/>
                  </a:lnTo>
                  <a:lnTo>
                    <a:pt x="74" y="99"/>
                  </a:lnTo>
                  <a:lnTo>
                    <a:pt x="74" y="100"/>
                  </a:lnTo>
                  <a:lnTo>
                    <a:pt x="69" y="103"/>
                  </a:lnTo>
                  <a:lnTo>
                    <a:pt x="62" y="103"/>
                  </a:lnTo>
                  <a:lnTo>
                    <a:pt x="57" y="103"/>
                  </a:lnTo>
                  <a:lnTo>
                    <a:pt x="55" y="103"/>
                  </a:lnTo>
                  <a:lnTo>
                    <a:pt x="53" y="103"/>
                  </a:lnTo>
                  <a:lnTo>
                    <a:pt x="53" y="104"/>
                  </a:lnTo>
                  <a:lnTo>
                    <a:pt x="42" y="103"/>
                  </a:lnTo>
                  <a:lnTo>
                    <a:pt x="35" y="102"/>
                  </a:lnTo>
                  <a:lnTo>
                    <a:pt x="29" y="99"/>
                  </a:lnTo>
                  <a:lnTo>
                    <a:pt x="25" y="97"/>
                  </a:lnTo>
                  <a:lnTo>
                    <a:pt x="21" y="91"/>
                  </a:lnTo>
                  <a:lnTo>
                    <a:pt x="20" y="82"/>
                  </a:lnTo>
                  <a:lnTo>
                    <a:pt x="19" y="71"/>
                  </a:lnTo>
                  <a:lnTo>
                    <a:pt x="19" y="60"/>
                  </a:lnTo>
                  <a:lnTo>
                    <a:pt x="19" y="46"/>
                  </a:lnTo>
                  <a:lnTo>
                    <a:pt x="20" y="35"/>
                  </a:lnTo>
                  <a:lnTo>
                    <a:pt x="21" y="26"/>
                  </a:lnTo>
                  <a:lnTo>
                    <a:pt x="24" y="21"/>
                  </a:lnTo>
                  <a:lnTo>
                    <a:pt x="32" y="15"/>
                  </a:lnTo>
                  <a:lnTo>
                    <a:pt x="48" y="14"/>
                  </a:lnTo>
                  <a:lnTo>
                    <a:pt x="57" y="14"/>
                  </a:lnTo>
                  <a:lnTo>
                    <a:pt x="64" y="14"/>
                  </a:lnTo>
                  <a:lnTo>
                    <a:pt x="74" y="18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7" name="Freeform 336">
              <a:extLst>
                <a:ext uri="{FF2B5EF4-FFF2-40B4-BE49-F238E27FC236}">
                  <a16:creationId xmlns:a16="http://schemas.microsoft.com/office/drawing/2014/main" id="{CE3836F2-C920-E9A6-C5B0-081666741A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90" y="4140"/>
              <a:ext cx="73" cy="72"/>
            </a:xfrm>
            <a:custGeom>
              <a:avLst/>
              <a:gdLst>
                <a:gd name="T0" fmla="*/ 195 w 219"/>
                <a:gd name="T1" fmla="*/ 40 h 217"/>
                <a:gd name="T2" fmla="*/ 176 w 219"/>
                <a:gd name="T3" fmla="*/ 21 h 217"/>
                <a:gd name="T4" fmla="*/ 136 w 219"/>
                <a:gd name="T5" fmla="*/ 3 h 217"/>
                <a:gd name="T6" fmla="*/ 110 w 219"/>
                <a:gd name="T7" fmla="*/ 0 h 217"/>
                <a:gd name="T8" fmla="*/ 56 w 219"/>
                <a:gd name="T9" fmla="*/ 14 h 217"/>
                <a:gd name="T10" fmla="*/ 32 w 219"/>
                <a:gd name="T11" fmla="*/ 30 h 217"/>
                <a:gd name="T12" fmla="*/ 15 w 219"/>
                <a:gd name="T13" fmla="*/ 54 h 217"/>
                <a:gd name="T14" fmla="*/ 0 w 219"/>
                <a:gd name="T15" fmla="*/ 108 h 217"/>
                <a:gd name="T16" fmla="*/ 15 w 219"/>
                <a:gd name="T17" fmla="*/ 163 h 217"/>
                <a:gd name="T18" fmla="*/ 32 w 219"/>
                <a:gd name="T19" fmla="*/ 185 h 217"/>
                <a:gd name="T20" fmla="*/ 56 w 219"/>
                <a:gd name="T21" fmla="*/ 203 h 217"/>
                <a:gd name="T22" fmla="*/ 95 w 219"/>
                <a:gd name="T23" fmla="*/ 216 h 217"/>
                <a:gd name="T24" fmla="*/ 123 w 219"/>
                <a:gd name="T25" fmla="*/ 216 h 217"/>
                <a:gd name="T26" fmla="*/ 165 w 219"/>
                <a:gd name="T27" fmla="*/ 203 h 217"/>
                <a:gd name="T28" fmla="*/ 172 w 219"/>
                <a:gd name="T29" fmla="*/ 196 h 217"/>
                <a:gd name="T30" fmla="*/ 173 w 219"/>
                <a:gd name="T31" fmla="*/ 195 h 217"/>
                <a:gd name="T32" fmla="*/ 187 w 219"/>
                <a:gd name="T33" fmla="*/ 185 h 217"/>
                <a:gd name="T34" fmla="*/ 197 w 219"/>
                <a:gd name="T35" fmla="*/ 171 h 217"/>
                <a:gd name="T36" fmla="*/ 198 w 219"/>
                <a:gd name="T37" fmla="*/ 170 h 217"/>
                <a:gd name="T38" fmla="*/ 205 w 219"/>
                <a:gd name="T39" fmla="*/ 163 h 217"/>
                <a:gd name="T40" fmla="*/ 218 w 219"/>
                <a:gd name="T41" fmla="*/ 121 h 217"/>
                <a:gd name="T42" fmla="*/ 218 w 219"/>
                <a:gd name="T43" fmla="*/ 93 h 217"/>
                <a:gd name="T44" fmla="*/ 210 w 219"/>
                <a:gd name="T45" fmla="*/ 66 h 217"/>
                <a:gd name="T46" fmla="*/ 155 w 219"/>
                <a:gd name="T47" fmla="*/ 30 h 217"/>
                <a:gd name="T48" fmla="*/ 174 w 219"/>
                <a:gd name="T49" fmla="*/ 44 h 217"/>
                <a:gd name="T50" fmla="*/ 189 w 219"/>
                <a:gd name="T51" fmla="*/ 64 h 217"/>
                <a:gd name="T52" fmla="*/ 198 w 219"/>
                <a:gd name="T53" fmla="*/ 86 h 217"/>
                <a:gd name="T54" fmla="*/ 202 w 219"/>
                <a:gd name="T55" fmla="*/ 108 h 217"/>
                <a:gd name="T56" fmla="*/ 198 w 219"/>
                <a:gd name="T57" fmla="*/ 131 h 217"/>
                <a:gd name="T58" fmla="*/ 189 w 219"/>
                <a:gd name="T59" fmla="*/ 153 h 217"/>
                <a:gd name="T60" fmla="*/ 174 w 219"/>
                <a:gd name="T61" fmla="*/ 173 h 217"/>
                <a:gd name="T62" fmla="*/ 156 w 219"/>
                <a:gd name="T63" fmla="*/ 187 h 217"/>
                <a:gd name="T64" fmla="*/ 140 w 219"/>
                <a:gd name="T65" fmla="*/ 191 h 217"/>
                <a:gd name="T66" fmla="*/ 132 w 219"/>
                <a:gd name="T67" fmla="*/ 195 h 217"/>
                <a:gd name="T68" fmla="*/ 110 w 219"/>
                <a:gd name="T69" fmla="*/ 198 h 217"/>
                <a:gd name="T70" fmla="*/ 87 w 219"/>
                <a:gd name="T71" fmla="*/ 195 h 217"/>
                <a:gd name="T72" fmla="*/ 53 w 219"/>
                <a:gd name="T73" fmla="*/ 180 h 217"/>
                <a:gd name="T74" fmla="*/ 31 w 219"/>
                <a:gd name="T75" fmla="*/ 153 h 217"/>
                <a:gd name="T76" fmla="*/ 19 w 219"/>
                <a:gd name="T77" fmla="*/ 108 h 217"/>
                <a:gd name="T78" fmla="*/ 31 w 219"/>
                <a:gd name="T79" fmla="*/ 64 h 217"/>
                <a:gd name="T80" fmla="*/ 46 w 219"/>
                <a:gd name="T81" fmla="*/ 44 h 217"/>
                <a:gd name="T82" fmla="*/ 66 w 219"/>
                <a:gd name="T83" fmla="*/ 30 h 217"/>
                <a:gd name="T84" fmla="*/ 110 w 219"/>
                <a:gd name="T85" fmla="*/ 18 h 217"/>
                <a:gd name="T86" fmla="*/ 155 w 219"/>
                <a:gd name="T87" fmla="*/ 30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19" h="217">
                  <a:moveTo>
                    <a:pt x="204" y="54"/>
                  </a:moveTo>
                  <a:lnTo>
                    <a:pt x="195" y="40"/>
                  </a:lnTo>
                  <a:lnTo>
                    <a:pt x="187" y="30"/>
                  </a:lnTo>
                  <a:lnTo>
                    <a:pt x="176" y="21"/>
                  </a:lnTo>
                  <a:lnTo>
                    <a:pt x="163" y="14"/>
                  </a:lnTo>
                  <a:lnTo>
                    <a:pt x="136" y="3"/>
                  </a:lnTo>
                  <a:lnTo>
                    <a:pt x="123" y="0"/>
                  </a:lnTo>
                  <a:lnTo>
                    <a:pt x="110" y="0"/>
                  </a:lnTo>
                  <a:lnTo>
                    <a:pt x="83" y="3"/>
                  </a:lnTo>
                  <a:lnTo>
                    <a:pt x="56" y="14"/>
                  </a:lnTo>
                  <a:lnTo>
                    <a:pt x="42" y="21"/>
                  </a:lnTo>
                  <a:lnTo>
                    <a:pt x="32" y="30"/>
                  </a:lnTo>
                  <a:lnTo>
                    <a:pt x="22" y="40"/>
                  </a:lnTo>
                  <a:lnTo>
                    <a:pt x="15" y="54"/>
                  </a:lnTo>
                  <a:lnTo>
                    <a:pt x="4" y="81"/>
                  </a:lnTo>
                  <a:lnTo>
                    <a:pt x="0" y="108"/>
                  </a:lnTo>
                  <a:lnTo>
                    <a:pt x="4" y="135"/>
                  </a:lnTo>
                  <a:lnTo>
                    <a:pt x="15" y="163"/>
                  </a:lnTo>
                  <a:lnTo>
                    <a:pt x="22" y="174"/>
                  </a:lnTo>
                  <a:lnTo>
                    <a:pt x="32" y="185"/>
                  </a:lnTo>
                  <a:lnTo>
                    <a:pt x="42" y="195"/>
                  </a:lnTo>
                  <a:lnTo>
                    <a:pt x="56" y="203"/>
                  </a:lnTo>
                  <a:lnTo>
                    <a:pt x="82" y="213"/>
                  </a:lnTo>
                  <a:lnTo>
                    <a:pt x="95" y="216"/>
                  </a:lnTo>
                  <a:lnTo>
                    <a:pt x="110" y="217"/>
                  </a:lnTo>
                  <a:lnTo>
                    <a:pt x="123" y="216"/>
                  </a:lnTo>
                  <a:lnTo>
                    <a:pt x="137" y="213"/>
                  </a:lnTo>
                  <a:lnTo>
                    <a:pt x="165" y="203"/>
                  </a:lnTo>
                  <a:lnTo>
                    <a:pt x="169" y="198"/>
                  </a:lnTo>
                  <a:lnTo>
                    <a:pt x="172" y="196"/>
                  </a:lnTo>
                  <a:lnTo>
                    <a:pt x="172" y="195"/>
                  </a:lnTo>
                  <a:lnTo>
                    <a:pt x="173" y="195"/>
                  </a:lnTo>
                  <a:lnTo>
                    <a:pt x="176" y="195"/>
                  </a:lnTo>
                  <a:lnTo>
                    <a:pt x="187" y="185"/>
                  </a:lnTo>
                  <a:lnTo>
                    <a:pt x="197" y="174"/>
                  </a:lnTo>
                  <a:lnTo>
                    <a:pt x="197" y="171"/>
                  </a:lnTo>
                  <a:lnTo>
                    <a:pt x="197" y="170"/>
                  </a:lnTo>
                  <a:lnTo>
                    <a:pt x="198" y="170"/>
                  </a:lnTo>
                  <a:lnTo>
                    <a:pt x="200" y="168"/>
                  </a:lnTo>
                  <a:lnTo>
                    <a:pt x="205" y="163"/>
                  </a:lnTo>
                  <a:lnTo>
                    <a:pt x="215" y="135"/>
                  </a:lnTo>
                  <a:lnTo>
                    <a:pt x="218" y="121"/>
                  </a:lnTo>
                  <a:lnTo>
                    <a:pt x="219" y="108"/>
                  </a:lnTo>
                  <a:lnTo>
                    <a:pt x="218" y="93"/>
                  </a:lnTo>
                  <a:lnTo>
                    <a:pt x="215" y="81"/>
                  </a:lnTo>
                  <a:lnTo>
                    <a:pt x="210" y="66"/>
                  </a:lnTo>
                  <a:lnTo>
                    <a:pt x="204" y="54"/>
                  </a:lnTo>
                  <a:close/>
                  <a:moveTo>
                    <a:pt x="155" y="30"/>
                  </a:moveTo>
                  <a:lnTo>
                    <a:pt x="165" y="35"/>
                  </a:lnTo>
                  <a:lnTo>
                    <a:pt x="174" y="44"/>
                  </a:lnTo>
                  <a:lnTo>
                    <a:pt x="182" y="53"/>
                  </a:lnTo>
                  <a:lnTo>
                    <a:pt x="189" y="64"/>
                  </a:lnTo>
                  <a:lnTo>
                    <a:pt x="194" y="74"/>
                  </a:lnTo>
                  <a:lnTo>
                    <a:pt x="198" y="86"/>
                  </a:lnTo>
                  <a:lnTo>
                    <a:pt x="200" y="96"/>
                  </a:lnTo>
                  <a:lnTo>
                    <a:pt x="202" y="108"/>
                  </a:lnTo>
                  <a:lnTo>
                    <a:pt x="200" y="118"/>
                  </a:lnTo>
                  <a:lnTo>
                    <a:pt x="198" y="131"/>
                  </a:lnTo>
                  <a:lnTo>
                    <a:pt x="194" y="140"/>
                  </a:lnTo>
                  <a:lnTo>
                    <a:pt x="189" y="153"/>
                  </a:lnTo>
                  <a:lnTo>
                    <a:pt x="182" y="163"/>
                  </a:lnTo>
                  <a:lnTo>
                    <a:pt x="174" y="173"/>
                  </a:lnTo>
                  <a:lnTo>
                    <a:pt x="165" y="180"/>
                  </a:lnTo>
                  <a:lnTo>
                    <a:pt x="156" y="187"/>
                  </a:lnTo>
                  <a:lnTo>
                    <a:pt x="144" y="191"/>
                  </a:lnTo>
                  <a:lnTo>
                    <a:pt x="140" y="191"/>
                  </a:lnTo>
                  <a:lnTo>
                    <a:pt x="137" y="192"/>
                  </a:lnTo>
                  <a:lnTo>
                    <a:pt x="132" y="195"/>
                  </a:lnTo>
                  <a:lnTo>
                    <a:pt x="120" y="197"/>
                  </a:lnTo>
                  <a:lnTo>
                    <a:pt x="110" y="198"/>
                  </a:lnTo>
                  <a:lnTo>
                    <a:pt x="98" y="197"/>
                  </a:lnTo>
                  <a:lnTo>
                    <a:pt x="87" y="195"/>
                  </a:lnTo>
                  <a:lnTo>
                    <a:pt x="64" y="187"/>
                  </a:lnTo>
                  <a:lnTo>
                    <a:pt x="53" y="180"/>
                  </a:lnTo>
                  <a:lnTo>
                    <a:pt x="45" y="173"/>
                  </a:lnTo>
                  <a:lnTo>
                    <a:pt x="31" y="153"/>
                  </a:lnTo>
                  <a:lnTo>
                    <a:pt x="21" y="131"/>
                  </a:lnTo>
                  <a:lnTo>
                    <a:pt x="19" y="108"/>
                  </a:lnTo>
                  <a:lnTo>
                    <a:pt x="21" y="86"/>
                  </a:lnTo>
                  <a:lnTo>
                    <a:pt x="31" y="64"/>
                  </a:lnTo>
                  <a:lnTo>
                    <a:pt x="37" y="53"/>
                  </a:lnTo>
                  <a:lnTo>
                    <a:pt x="46" y="44"/>
                  </a:lnTo>
                  <a:lnTo>
                    <a:pt x="55" y="35"/>
                  </a:lnTo>
                  <a:lnTo>
                    <a:pt x="66" y="30"/>
                  </a:lnTo>
                  <a:lnTo>
                    <a:pt x="87" y="21"/>
                  </a:lnTo>
                  <a:lnTo>
                    <a:pt x="110" y="18"/>
                  </a:lnTo>
                  <a:lnTo>
                    <a:pt x="132" y="21"/>
                  </a:lnTo>
                  <a:lnTo>
                    <a:pt x="155" y="30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138" name="Freeform 337">
              <a:extLst>
                <a:ext uri="{FF2B5EF4-FFF2-40B4-BE49-F238E27FC236}">
                  <a16:creationId xmlns:a16="http://schemas.microsoft.com/office/drawing/2014/main" id="{CFF49E18-1CCB-F73A-1636-166A358680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708" y="4156"/>
              <a:ext cx="37" cy="40"/>
            </a:xfrm>
            <a:custGeom>
              <a:avLst/>
              <a:gdLst>
                <a:gd name="T0" fmla="*/ 110 w 110"/>
                <a:gd name="T1" fmla="*/ 83 h 122"/>
                <a:gd name="T2" fmla="*/ 92 w 110"/>
                <a:gd name="T3" fmla="*/ 78 h 122"/>
                <a:gd name="T4" fmla="*/ 89 w 110"/>
                <a:gd name="T5" fmla="*/ 83 h 122"/>
                <a:gd name="T6" fmla="*/ 87 w 110"/>
                <a:gd name="T7" fmla="*/ 89 h 122"/>
                <a:gd name="T8" fmla="*/ 79 w 110"/>
                <a:gd name="T9" fmla="*/ 99 h 122"/>
                <a:gd name="T10" fmla="*/ 73 w 110"/>
                <a:gd name="T11" fmla="*/ 101 h 122"/>
                <a:gd name="T12" fmla="*/ 68 w 110"/>
                <a:gd name="T13" fmla="*/ 104 h 122"/>
                <a:gd name="T14" fmla="*/ 56 w 110"/>
                <a:gd name="T15" fmla="*/ 106 h 122"/>
                <a:gd name="T16" fmla="*/ 47 w 110"/>
                <a:gd name="T17" fmla="*/ 105 h 122"/>
                <a:gd name="T18" fmla="*/ 41 w 110"/>
                <a:gd name="T19" fmla="*/ 102 h 122"/>
                <a:gd name="T20" fmla="*/ 30 w 110"/>
                <a:gd name="T21" fmla="*/ 95 h 122"/>
                <a:gd name="T22" fmla="*/ 24 w 110"/>
                <a:gd name="T23" fmla="*/ 87 h 122"/>
                <a:gd name="T24" fmla="*/ 21 w 110"/>
                <a:gd name="T25" fmla="*/ 80 h 122"/>
                <a:gd name="T26" fmla="*/ 19 w 110"/>
                <a:gd name="T27" fmla="*/ 70 h 122"/>
                <a:gd name="T28" fmla="*/ 19 w 110"/>
                <a:gd name="T29" fmla="*/ 60 h 122"/>
                <a:gd name="T30" fmla="*/ 19 w 110"/>
                <a:gd name="T31" fmla="*/ 49 h 122"/>
                <a:gd name="T32" fmla="*/ 21 w 110"/>
                <a:gd name="T33" fmla="*/ 41 h 122"/>
                <a:gd name="T34" fmla="*/ 24 w 110"/>
                <a:gd name="T35" fmla="*/ 33 h 122"/>
                <a:gd name="T36" fmla="*/ 30 w 110"/>
                <a:gd name="T37" fmla="*/ 28 h 122"/>
                <a:gd name="T38" fmla="*/ 41 w 110"/>
                <a:gd name="T39" fmla="*/ 18 h 122"/>
                <a:gd name="T40" fmla="*/ 57 w 110"/>
                <a:gd name="T41" fmla="*/ 16 h 122"/>
                <a:gd name="T42" fmla="*/ 68 w 110"/>
                <a:gd name="T43" fmla="*/ 17 h 122"/>
                <a:gd name="T44" fmla="*/ 78 w 110"/>
                <a:gd name="T45" fmla="*/ 22 h 122"/>
                <a:gd name="T46" fmla="*/ 84 w 110"/>
                <a:gd name="T47" fmla="*/ 28 h 122"/>
                <a:gd name="T48" fmla="*/ 87 w 110"/>
                <a:gd name="T49" fmla="*/ 32 h 122"/>
                <a:gd name="T50" fmla="*/ 91 w 110"/>
                <a:gd name="T51" fmla="*/ 38 h 122"/>
                <a:gd name="T52" fmla="*/ 108 w 110"/>
                <a:gd name="T53" fmla="*/ 34 h 122"/>
                <a:gd name="T54" fmla="*/ 104 w 110"/>
                <a:gd name="T55" fmla="*/ 26 h 122"/>
                <a:gd name="T56" fmla="*/ 100 w 110"/>
                <a:gd name="T57" fmla="*/ 20 h 122"/>
                <a:gd name="T58" fmla="*/ 95 w 110"/>
                <a:gd name="T59" fmla="*/ 13 h 122"/>
                <a:gd name="T60" fmla="*/ 91 w 110"/>
                <a:gd name="T61" fmla="*/ 10 h 122"/>
                <a:gd name="T62" fmla="*/ 82 w 110"/>
                <a:gd name="T63" fmla="*/ 5 h 122"/>
                <a:gd name="T64" fmla="*/ 74 w 110"/>
                <a:gd name="T65" fmla="*/ 2 h 122"/>
                <a:gd name="T66" fmla="*/ 66 w 110"/>
                <a:gd name="T67" fmla="*/ 0 h 122"/>
                <a:gd name="T68" fmla="*/ 58 w 110"/>
                <a:gd name="T69" fmla="*/ 0 h 122"/>
                <a:gd name="T70" fmla="*/ 41 w 110"/>
                <a:gd name="T71" fmla="*/ 1 h 122"/>
                <a:gd name="T72" fmla="*/ 28 w 110"/>
                <a:gd name="T73" fmla="*/ 7 h 122"/>
                <a:gd name="T74" fmla="*/ 15 w 110"/>
                <a:gd name="T75" fmla="*/ 16 h 122"/>
                <a:gd name="T76" fmla="*/ 7 w 110"/>
                <a:gd name="T77" fmla="*/ 28 h 122"/>
                <a:gd name="T78" fmla="*/ 2 w 110"/>
                <a:gd name="T79" fmla="*/ 43 h 122"/>
                <a:gd name="T80" fmla="*/ 0 w 110"/>
                <a:gd name="T81" fmla="*/ 60 h 122"/>
                <a:gd name="T82" fmla="*/ 0 w 110"/>
                <a:gd name="T83" fmla="*/ 74 h 122"/>
                <a:gd name="T84" fmla="*/ 4 w 110"/>
                <a:gd name="T85" fmla="*/ 86 h 122"/>
                <a:gd name="T86" fmla="*/ 8 w 110"/>
                <a:gd name="T87" fmla="*/ 96 h 122"/>
                <a:gd name="T88" fmla="*/ 15 w 110"/>
                <a:gd name="T89" fmla="*/ 106 h 122"/>
                <a:gd name="T90" fmla="*/ 23 w 110"/>
                <a:gd name="T91" fmla="*/ 112 h 122"/>
                <a:gd name="T92" fmla="*/ 32 w 110"/>
                <a:gd name="T93" fmla="*/ 117 h 122"/>
                <a:gd name="T94" fmla="*/ 44 w 110"/>
                <a:gd name="T95" fmla="*/ 121 h 122"/>
                <a:gd name="T96" fmla="*/ 57 w 110"/>
                <a:gd name="T97" fmla="*/ 122 h 122"/>
                <a:gd name="T98" fmla="*/ 57 w 110"/>
                <a:gd name="T99" fmla="*/ 121 h 122"/>
                <a:gd name="T100" fmla="*/ 58 w 110"/>
                <a:gd name="T101" fmla="*/ 121 h 122"/>
                <a:gd name="T102" fmla="*/ 61 w 110"/>
                <a:gd name="T103" fmla="*/ 121 h 122"/>
                <a:gd name="T104" fmla="*/ 66 w 110"/>
                <a:gd name="T105" fmla="*/ 121 h 122"/>
                <a:gd name="T106" fmla="*/ 76 w 110"/>
                <a:gd name="T107" fmla="*/ 120 h 122"/>
                <a:gd name="T108" fmla="*/ 83 w 110"/>
                <a:gd name="T109" fmla="*/ 116 h 122"/>
                <a:gd name="T110" fmla="*/ 87 w 110"/>
                <a:gd name="T111" fmla="*/ 113 h 122"/>
                <a:gd name="T112" fmla="*/ 92 w 110"/>
                <a:gd name="T113" fmla="*/ 112 h 122"/>
                <a:gd name="T114" fmla="*/ 97 w 110"/>
                <a:gd name="T115" fmla="*/ 105 h 122"/>
                <a:gd name="T116" fmla="*/ 99 w 110"/>
                <a:gd name="T117" fmla="*/ 101 h 122"/>
                <a:gd name="T118" fmla="*/ 103 w 110"/>
                <a:gd name="T119" fmla="*/ 99 h 122"/>
                <a:gd name="T120" fmla="*/ 104 w 110"/>
                <a:gd name="T121" fmla="*/ 94 h 122"/>
                <a:gd name="T122" fmla="*/ 107 w 110"/>
                <a:gd name="T123" fmla="*/ 90 h 122"/>
                <a:gd name="T124" fmla="*/ 110 w 110"/>
                <a:gd name="T125" fmla="*/ 8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0" h="122">
                  <a:moveTo>
                    <a:pt x="110" y="83"/>
                  </a:moveTo>
                  <a:lnTo>
                    <a:pt x="92" y="78"/>
                  </a:lnTo>
                  <a:lnTo>
                    <a:pt x="89" y="83"/>
                  </a:lnTo>
                  <a:lnTo>
                    <a:pt x="87" y="89"/>
                  </a:lnTo>
                  <a:lnTo>
                    <a:pt x="79" y="99"/>
                  </a:lnTo>
                  <a:lnTo>
                    <a:pt x="73" y="101"/>
                  </a:lnTo>
                  <a:lnTo>
                    <a:pt x="68" y="104"/>
                  </a:lnTo>
                  <a:lnTo>
                    <a:pt x="56" y="106"/>
                  </a:lnTo>
                  <a:lnTo>
                    <a:pt x="47" y="105"/>
                  </a:lnTo>
                  <a:lnTo>
                    <a:pt x="41" y="102"/>
                  </a:lnTo>
                  <a:lnTo>
                    <a:pt x="30" y="95"/>
                  </a:lnTo>
                  <a:lnTo>
                    <a:pt x="24" y="87"/>
                  </a:lnTo>
                  <a:lnTo>
                    <a:pt x="21" y="80"/>
                  </a:lnTo>
                  <a:lnTo>
                    <a:pt x="19" y="70"/>
                  </a:lnTo>
                  <a:lnTo>
                    <a:pt x="19" y="60"/>
                  </a:lnTo>
                  <a:lnTo>
                    <a:pt x="19" y="49"/>
                  </a:lnTo>
                  <a:lnTo>
                    <a:pt x="21" y="41"/>
                  </a:lnTo>
                  <a:lnTo>
                    <a:pt x="24" y="33"/>
                  </a:lnTo>
                  <a:lnTo>
                    <a:pt x="30" y="28"/>
                  </a:lnTo>
                  <a:lnTo>
                    <a:pt x="41" y="18"/>
                  </a:lnTo>
                  <a:lnTo>
                    <a:pt x="57" y="16"/>
                  </a:lnTo>
                  <a:lnTo>
                    <a:pt x="68" y="17"/>
                  </a:lnTo>
                  <a:lnTo>
                    <a:pt x="78" y="22"/>
                  </a:lnTo>
                  <a:lnTo>
                    <a:pt x="84" y="28"/>
                  </a:lnTo>
                  <a:lnTo>
                    <a:pt x="87" y="32"/>
                  </a:lnTo>
                  <a:lnTo>
                    <a:pt x="91" y="38"/>
                  </a:lnTo>
                  <a:lnTo>
                    <a:pt x="108" y="34"/>
                  </a:lnTo>
                  <a:lnTo>
                    <a:pt x="104" y="26"/>
                  </a:lnTo>
                  <a:lnTo>
                    <a:pt x="100" y="20"/>
                  </a:lnTo>
                  <a:lnTo>
                    <a:pt x="95" y="13"/>
                  </a:lnTo>
                  <a:lnTo>
                    <a:pt x="91" y="10"/>
                  </a:lnTo>
                  <a:lnTo>
                    <a:pt x="82" y="5"/>
                  </a:lnTo>
                  <a:lnTo>
                    <a:pt x="74" y="2"/>
                  </a:lnTo>
                  <a:lnTo>
                    <a:pt x="66" y="0"/>
                  </a:lnTo>
                  <a:lnTo>
                    <a:pt x="58" y="0"/>
                  </a:lnTo>
                  <a:lnTo>
                    <a:pt x="41" y="1"/>
                  </a:lnTo>
                  <a:lnTo>
                    <a:pt x="28" y="7"/>
                  </a:lnTo>
                  <a:lnTo>
                    <a:pt x="15" y="16"/>
                  </a:lnTo>
                  <a:lnTo>
                    <a:pt x="7" y="28"/>
                  </a:lnTo>
                  <a:lnTo>
                    <a:pt x="2" y="43"/>
                  </a:lnTo>
                  <a:lnTo>
                    <a:pt x="0" y="60"/>
                  </a:lnTo>
                  <a:lnTo>
                    <a:pt x="0" y="74"/>
                  </a:lnTo>
                  <a:lnTo>
                    <a:pt x="4" y="86"/>
                  </a:lnTo>
                  <a:lnTo>
                    <a:pt x="8" y="96"/>
                  </a:lnTo>
                  <a:lnTo>
                    <a:pt x="15" y="106"/>
                  </a:lnTo>
                  <a:lnTo>
                    <a:pt x="23" y="112"/>
                  </a:lnTo>
                  <a:lnTo>
                    <a:pt x="32" y="117"/>
                  </a:lnTo>
                  <a:lnTo>
                    <a:pt x="44" y="121"/>
                  </a:lnTo>
                  <a:lnTo>
                    <a:pt x="57" y="122"/>
                  </a:lnTo>
                  <a:lnTo>
                    <a:pt x="57" y="121"/>
                  </a:lnTo>
                  <a:lnTo>
                    <a:pt x="58" y="121"/>
                  </a:lnTo>
                  <a:lnTo>
                    <a:pt x="61" y="121"/>
                  </a:lnTo>
                  <a:lnTo>
                    <a:pt x="66" y="121"/>
                  </a:lnTo>
                  <a:lnTo>
                    <a:pt x="76" y="120"/>
                  </a:lnTo>
                  <a:lnTo>
                    <a:pt x="83" y="116"/>
                  </a:lnTo>
                  <a:lnTo>
                    <a:pt x="87" y="113"/>
                  </a:lnTo>
                  <a:lnTo>
                    <a:pt x="92" y="112"/>
                  </a:lnTo>
                  <a:lnTo>
                    <a:pt x="97" y="105"/>
                  </a:lnTo>
                  <a:lnTo>
                    <a:pt x="99" y="101"/>
                  </a:lnTo>
                  <a:lnTo>
                    <a:pt x="103" y="99"/>
                  </a:lnTo>
                  <a:lnTo>
                    <a:pt x="104" y="94"/>
                  </a:lnTo>
                  <a:lnTo>
                    <a:pt x="107" y="90"/>
                  </a:lnTo>
                  <a:lnTo>
                    <a:pt x="110" y="83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1654784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SA-states-for-Powerpoint.potx" id="{29F5AB17-6A15-4C91-8B5F-8716FE7CDDAC}" vid="{8F1DA347-5764-46AC-BAC0-7EB382C1DE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</TotalTime>
  <Words>60</Words>
  <Application>Microsoft Office PowerPoint</Application>
  <PresentationFormat>Widescreen</PresentationFormat>
  <Paragraphs>53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Tramp</dc:creator>
  <cp:lastModifiedBy>Marmion</cp:lastModifiedBy>
  <cp:revision>45</cp:revision>
  <dcterms:created xsi:type="dcterms:W3CDTF">2018-10-12T15:58:02Z</dcterms:created>
  <dcterms:modified xsi:type="dcterms:W3CDTF">2024-10-02T08:23:04Z</dcterms:modified>
</cp:coreProperties>
</file>