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13394B-C4D2-47E8-8002-F92414549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7B026C-4CA4-43E5-8264-6AE99B4043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760CC1-E2D5-424B-B8DD-6CC76846B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4FDB56-E01A-4C90-B128-835894063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819E45-5AB4-4A01-A8B0-049E58404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56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CD9EF5-6AAF-4E73-8F75-7B766DAA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9C7B56-EC83-4FA9-B2B4-A1BAB6EE9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065C4E-998A-4ADE-8315-E3BEDF0F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865F36-8839-49DA-8CB2-3FF152222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E11961-459A-49E1-BD24-514E90F59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24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D596D-E6D7-4A22-9F50-003E7F0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BB547A-95DA-4A80-AB21-01A386B4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F39679-2991-4AFA-822C-E7447031C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5F70CB-CFC9-4856-9DF1-AC29F0F83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8B1419-789D-4CE4-A26E-259A09C3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857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3BCCCF-AA13-4A4A-8A28-115F0C60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9387DE-E405-4F6C-9B45-D0753B2D8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4F2F67-AAAF-4D51-A6E8-E9AB52A99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16F66D-7319-4995-9B58-C4BA250D7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1DD9E9-1EA8-4D4A-894A-9313A3F77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CDAA08-FECB-4D24-AA73-16A416C31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14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DFED18-65B0-4CC5-96C8-FF3BF1FFF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7CF73A-1C10-4DF3-A48D-B3167F49C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6485AB-1969-4FB1-9F4D-7AC78D517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3DAFCE3-473A-4F1A-AA88-023983717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39E7541-181C-4E3F-96AB-4487B2B22B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5C9A085-1D9C-45BF-82D3-68FE167F9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215DF00-B9B3-41F1-B288-07B4E4BF2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0960077-75FE-48FB-94BF-7B2E93160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242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9C357E-C167-4997-BF15-64E5FBDFF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DC2E8D-F877-4DC6-BB29-7E52A1B80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BB9D3F-8F9D-4087-A741-C18DBE13D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EB47E2-207C-4ED9-88CD-F3F52C660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359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1ADDE71-C6FB-4773-AE30-EAFF1ABF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0337052-02CE-497F-B002-CCCD9309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9E4119-CE4E-46FE-80AB-363010AA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604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108E4C-BDEF-4DBE-8E1E-3F205F868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3FAD37-A118-4081-920F-8C1B1F592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3EA82E-E95E-4F1A-AE75-3F78FB3A0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A1ACE5-1B2F-4861-8648-AA089C7D8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875BB2-9950-4E70-97D2-203C03877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3A3A49F-B62D-4766-92D1-EC897E00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094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F356DD-03FB-4F3B-B4B2-EA6558B25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D3C82A-6EAA-490A-ABCF-3490D20C33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AFC077-0578-498F-A86E-482450883C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AB0E8E-A5B0-476C-B86F-41344C9F0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97F5B1-C552-42EA-933B-5575FA8E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95237F-937E-4045-9EDA-23FB10F1F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665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C8A3D4-5979-4E3B-ACBB-E0575C9E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363CBAF-2C2D-42EA-A573-B30FE2D092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7A5861-64ED-4567-93EF-33E37868F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C615F5-6C8B-4085-BED3-794FBED4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A72286-5AE0-45EA-8B61-7954C8869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637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073E5C9-D171-40B7-8AB0-9B6E7D69D1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E07507-1F7A-4CC0-9083-965A43FE6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56E13E-1069-44B4-B2A6-37124FB19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16CB8D-B556-474E-900E-96A47ED2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B3BCC3-F5C3-47CE-B411-17D8438D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04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B77304A-B6D7-4D66-9283-610D90421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341FD7-7BB9-46D1-A56A-7CAE800D8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1AA5C3-B149-4ECD-9095-9CF56C251A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471251-8557-4592-9DF1-38D672636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3A3E1E-0EC3-434D-AD1D-FD4D87FBE0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5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ersis.com/carte-powerpoint.ph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ZoneTexte 2732">
            <a:extLst>
              <a:ext uri="{FF2B5EF4-FFF2-40B4-BE49-F238E27FC236}">
                <a16:creationId xmlns:a16="http://schemas.microsoft.com/office/drawing/2014/main" id="{091D5CCD-8E9D-4772-AEBC-03516FC614C6}"/>
              </a:ext>
            </a:extLst>
          </p:cNvPr>
          <p:cNvSpPr txBox="1"/>
          <p:nvPr/>
        </p:nvSpPr>
        <p:spPr>
          <a:xfrm>
            <a:off x="8263156" y="692587"/>
            <a:ext cx="3356747" cy="55666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08000" tIns="108000" rIns="108000" bIns="108000" rtlCol="0">
            <a:spAutoFit/>
          </a:bodyPr>
          <a:lstStyle/>
          <a:p>
            <a:r>
              <a:rPr lang="fr-FR" sz="1100" dirty="0"/>
              <a:t>Modifier facilement cette carte en lisant notre tutoriel</a:t>
            </a:r>
          </a:p>
          <a:p>
            <a:r>
              <a:rPr lang="fr-FR" sz="1100" dirty="0"/>
              <a:t>« </a:t>
            </a:r>
            <a:r>
              <a:rPr lang="fr-FR" sz="1100" dirty="0">
                <a:hlinkClick r:id="rId2"/>
              </a:rPr>
              <a:t>modifier une carte avec Office PowerPoint</a:t>
            </a:r>
            <a:r>
              <a:rPr lang="fr-FR" sz="1100" dirty="0"/>
              <a:t> »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A445D55D-2A30-4694-ACD5-92AD1C2296F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2284" y="221510"/>
            <a:ext cx="5843875" cy="6557284"/>
            <a:chOff x="1915" y="0"/>
            <a:chExt cx="3850" cy="4320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34D666D7-17DF-4E3C-9B4C-67EE4398D17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15" y="0"/>
              <a:ext cx="38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809956E-7F4F-4CAE-91DF-B2C3B72C4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0" y="400"/>
              <a:ext cx="1402" cy="1181"/>
            </a:xfrm>
            <a:custGeom>
              <a:avLst/>
              <a:gdLst>
                <a:gd name="T0" fmla="*/ 3099 w 5607"/>
                <a:gd name="T1" fmla="*/ 1216 h 4724"/>
                <a:gd name="T2" fmla="*/ 2870 w 5607"/>
                <a:gd name="T3" fmla="*/ 1153 h 4724"/>
                <a:gd name="T4" fmla="*/ 2567 w 5607"/>
                <a:gd name="T5" fmla="*/ 1066 h 4724"/>
                <a:gd name="T6" fmla="*/ 2370 w 5607"/>
                <a:gd name="T7" fmla="*/ 1168 h 4724"/>
                <a:gd name="T8" fmla="*/ 2178 w 5607"/>
                <a:gd name="T9" fmla="*/ 967 h 4724"/>
                <a:gd name="T10" fmla="*/ 2004 w 5607"/>
                <a:gd name="T11" fmla="*/ 832 h 4724"/>
                <a:gd name="T12" fmla="*/ 1637 w 5607"/>
                <a:gd name="T13" fmla="*/ 665 h 4724"/>
                <a:gd name="T14" fmla="*/ 1581 w 5607"/>
                <a:gd name="T15" fmla="*/ 312 h 4724"/>
                <a:gd name="T16" fmla="*/ 1657 w 5607"/>
                <a:gd name="T17" fmla="*/ 45 h 4724"/>
                <a:gd name="T18" fmla="*/ 1460 w 5607"/>
                <a:gd name="T19" fmla="*/ 125 h 4724"/>
                <a:gd name="T20" fmla="*/ 1157 w 5607"/>
                <a:gd name="T21" fmla="*/ 422 h 4724"/>
                <a:gd name="T22" fmla="*/ 920 w 5607"/>
                <a:gd name="T23" fmla="*/ 391 h 4724"/>
                <a:gd name="T24" fmla="*/ 905 w 5607"/>
                <a:gd name="T25" fmla="*/ 657 h 4724"/>
                <a:gd name="T26" fmla="*/ 799 w 5607"/>
                <a:gd name="T27" fmla="*/ 956 h 4724"/>
                <a:gd name="T28" fmla="*/ 728 w 5607"/>
                <a:gd name="T29" fmla="*/ 1377 h 4724"/>
                <a:gd name="T30" fmla="*/ 545 w 5607"/>
                <a:gd name="T31" fmla="*/ 1405 h 4724"/>
                <a:gd name="T32" fmla="*/ 279 w 5607"/>
                <a:gd name="T33" fmla="*/ 1597 h 4724"/>
                <a:gd name="T34" fmla="*/ 214 w 5607"/>
                <a:gd name="T35" fmla="*/ 1896 h 4724"/>
                <a:gd name="T36" fmla="*/ 236 w 5607"/>
                <a:gd name="T37" fmla="*/ 2046 h 4724"/>
                <a:gd name="T38" fmla="*/ 88 w 5607"/>
                <a:gd name="T39" fmla="*/ 2377 h 4724"/>
                <a:gd name="T40" fmla="*/ 0 w 5607"/>
                <a:gd name="T41" fmla="*/ 2500 h 4724"/>
                <a:gd name="T42" fmla="*/ 176 w 5607"/>
                <a:gd name="T43" fmla="*/ 2789 h 4724"/>
                <a:gd name="T44" fmla="*/ 4 w 5607"/>
                <a:gd name="T45" fmla="*/ 2954 h 4724"/>
                <a:gd name="T46" fmla="*/ 122 w 5607"/>
                <a:gd name="T47" fmla="*/ 3244 h 4724"/>
                <a:gd name="T48" fmla="*/ 324 w 5607"/>
                <a:gd name="T49" fmla="*/ 3644 h 4724"/>
                <a:gd name="T50" fmla="*/ 485 w 5607"/>
                <a:gd name="T51" fmla="*/ 3700 h 4724"/>
                <a:gd name="T52" fmla="*/ 994 w 5607"/>
                <a:gd name="T53" fmla="*/ 3970 h 4724"/>
                <a:gd name="T54" fmla="*/ 1142 w 5607"/>
                <a:gd name="T55" fmla="*/ 3952 h 4724"/>
                <a:gd name="T56" fmla="*/ 1456 w 5607"/>
                <a:gd name="T57" fmla="*/ 3813 h 4724"/>
                <a:gd name="T58" fmla="*/ 1567 w 5607"/>
                <a:gd name="T59" fmla="*/ 3827 h 4724"/>
                <a:gd name="T60" fmla="*/ 1684 w 5607"/>
                <a:gd name="T61" fmla="*/ 3927 h 4724"/>
                <a:gd name="T62" fmla="*/ 1750 w 5607"/>
                <a:gd name="T63" fmla="*/ 4039 h 4724"/>
                <a:gd name="T64" fmla="*/ 1887 w 5607"/>
                <a:gd name="T65" fmla="*/ 4112 h 4724"/>
                <a:gd name="T66" fmla="*/ 1835 w 5607"/>
                <a:gd name="T67" fmla="*/ 4271 h 4724"/>
                <a:gd name="T68" fmla="*/ 2169 w 5607"/>
                <a:gd name="T69" fmla="*/ 4468 h 4724"/>
                <a:gd name="T70" fmla="*/ 2255 w 5607"/>
                <a:gd name="T71" fmla="*/ 4595 h 4724"/>
                <a:gd name="T72" fmla="*/ 2429 w 5607"/>
                <a:gd name="T73" fmla="*/ 4468 h 4724"/>
                <a:gd name="T74" fmla="*/ 2683 w 5607"/>
                <a:gd name="T75" fmla="*/ 4407 h 4724"/>
                <a:gd name="T76" fmla="*/ 2781 w 5607"/>
                <a:gd name="T77" fmla="*/ 4137 h 4724"/>
                <a:gd name="T78" fmla="*/ 2924 w 5607"/>
                <a:gd name="T79" fmla="*/ 4077 h 4724"/>
                <a:gd name="T80" fmla="*/ 2983 w 5607"/>
                <a:gd name="T81" fmla="*/ 3942 h 4724"/>
                <a:gd name="T82" fmla="*/ 3420 w 5607"/>
                <a:gd name="T83" fmla="*/ 3899 h 4724"/>
                <a:gd name="T84" fmla="*/ 3726 w 5607"/>
                <a:gd name="T85" fmla="*/ 3957 h 4724"/>
                <a:gd name="T86" fmla="*/ 4117 w 5607"/>
                <a:gd name="T87" fmla="*/ 4085 h 4724"/>
                <a:gd name="T88" fmla="*/ 4364 w 5607"/>
                <a:gd name="T89" fmla="*/ 4211 h 4724"/>
                <a:gd name="T90" fmla="*/ 4458 w 5607"/>
                <a:gd name="T91" fmla="*/ 4468 h 4724"/>
                <a:gd name="T92" fmla="*/ 4595 w 5607"/>
                <a:gd name="T93" fmla="*/ 4636 h 4724"/>
                <a:gd name="T94" fmla="*/ 4792 w 5607"/>
                <a:gd name="T95" fmla="*/ 4724 h 4724"/>
                <a:gd name="T96" fmla="*/ 4883 w 5607"/>
                <a:gd name="T97" fmla="*/ 4607 h 4724"/>
                <a:gd name="T98" fmla="*/ 4972 w 5607"/>
                <a:gd name="T99" fmla="*/ 4513 h 4724"/>
                <a:gd name="T100" fmla="*/ 4954 w 5607"/>
                <a:gd name="T101" fmla="*/ 4231 h 4724"/>
                <a:gd name="T102" fmla="*/ 4976 w 5607"/>
                <a:gd name="T103" fmla="*/ 3486 h 4724"/>
                <a:gd name="T104" fmla="*/ 5190 w 5607"/>
                <a:gd name="T105" fmla="*/ 2628 h 4724"/>
                <a:gd name="T106" fmla="*/ 5607 w 5607"/>
                <a:gd name="T107" fmla="*/ 1925 h 4724"/>
                <a:gd name="T108" fmla="*/ 4934 w 5607"/>
                <a:gd name="T109" fmla="*/ 1823 h 4724"/>
                <a:gd name="T110" fmla="*/ 4510 w 5607"/>
                <a:gd name="T111" fmla="*/ 1725 h 4724"/>
                <a:gd name="T112" fmla="*/ 4235 w 5607"/>
                <a:gd name="T113" fmla="*/ 1726 h 4724"/>
                <a:gd name="T114" fmla="*/ 4083 w 5607"/>
                <a:gd name="T115" fmla="*/ 1573 h 4724"/>
                <a:gd name="T116" fmla="*/ 3994 w 5607"/>
                <a:gd name="T117" fmla="*/ 1703 h 4724"/>
                <a:gd name="T118" fmla="*/ 3684 w 5607"/>
                <a:gd name="T119" fmla="*/ 1418 h 4724"/>
                <a:gd name="T120" fmla="*/ 3547 w 5607"/>
                <a:gd name="T121" fmla="*/ 1190 h 4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607" h="4724">
                  <a:moveTo>
                    <a:pt x="3228" y="1115"/>
                  </a:moveTo>
                  <a:lnTo>
                    <a:pt x="3099" y="1216"/>
                  </a:lnTo>
                  <a:lnTo>
                    <a:pt x="3018" y="1219"/>
                  </a:lnTo>
                  <a:lnTo>
                    <a:pt x="2870" y="1153"/>
                  </a:lnTo>
                  <a:lnTo>
                    <a:pt x="2765" y="1066"/>
                  </a:lnTo>
                  <a:lnTo>
                    <a:pt x="2567" y="1066"/>
                  </a:lnTo>
                  <a:lnTo>
                    <a:pt x="2531" y="1146"/>
                  </a:lnTo>
                  <a:lnTo>
                    <a:pt x="2370" y="1168"/>
                  </a:lnTo>
                  <a:lnTo>
                    <a:pt x="2269" y="958"/>
                  </a:lnTo>
                  <a:lnTo>
                    <a:pt x="2178" y="967"/>
                  </a:lnTo>
                  <a:lnTo>
                    <a:pt x="2178" y="875"/>
                  </a:lnTo>
                  <a:lnTo>
                    <a:pt x="2004" y="832"/>
                  </a:lnTo>
                  <a:lnTo>
                    <a:pt x="1808" y="661"/>
                  </a:lnTo>
                  <a:lnTo>
                    <a:pt x="1637" y="665"/>
                  </a:lnTo>
                  <a:lnTo>
                    <a:pt x="1662" y="478"/>
                  </a:lnTo>
                  <a:lnTo>
                    <a:pt x="1581" y="312"/>
                  </a:lnTo>
                  <a:lnTo>
                    <a:pt x="1581" y="192"/>
                  </a:lnTo>
                  <a:lnTo>
                    <a:pt x="1657" y="45"/>
                  </a:lnTo>
                  <a:lnTo>
                    <a:pt x="1580" y="0"/>
                  </a:lnTo>
                  <a:lnTo>
                    <a:pt x="1460" y="125"/>
                  </a:lnTo>
                  <a:lnTo>
                    <a:pt x="1411" y="310"/>
                  </a:lnTo>
                  <a:lnTo>
                    <a:pt x="1157" y="422"/>
                  </a:lnTo>
                  <a:lnTo>
                    <a:pt x="1003" y="372"/>
                  </a:lnTo>
                  <a:lnTo>
                    <a:pt x="920" y="391"/>
                  </a:lnTo>
                  <a:lnTo>
                    <a:pt x="944" y="556"/>
                  </a:lnTo>
                  <a:lnTo>
                    <a:pt x="905" y="657"/>
                  </a:lnTo>
                  <a:lnTo>
                    <a:pt x="944" y="747"/>
                  </a:lnTo>
                  <a:lnTo>
                    <a:pt x="799" y="956"/>
                  </a:lnTo>
                  <a:lnTo>
                    <a:pt x="719" y="963"/>
                  </a:lnTo>
                  <a:lnTo>
                    <a:pt x="728" y="1377"/>
                  </a:lnTo>
                  <a:lnTo>
                    <a:pt x="701" y="1459"/>
                  </a:lnTo>
                  <a:lnTo>
                    <a:pt x="545" y="1405"/>
                  </a:lnTo>
                  <a:lnTo>
                    <a:pt x="316" y="1521"/>
                  </a:lnTo>
                  <a:lnTo>
                    <a:pt x="279" y="1597"/>
                  </a:lnTo>
                  <a:lnTo>
                    <a:pt x="373" y="1832"/>
                  </a:lnTo>
                  <a:lnTo>
                    <a:pt x="214" y="1896"/>
                  </a:lnTo>
                  <a:lnTo>
                    <a:pt x="261" y="1966"/>
                  </a:lnTo>
                  <a:lnTo>
                    <a:pt x="236" y="2046"/>
                  </a:lnTo>
                  <a:lnTo>
                    <a:pt x="308" y="2082"/>
                  </a:lnTo>
                  <a:lnTo>
                    <a:pt x="88" y="2377"/>
                  </a:lnTo>
                  <a:lnTo>
                    <a:pt x="74" y="2435"/>
                  </a:lnTo>
                  <a:lnTo>
                    <a:pt x="0" y="2500"/>
                  </a:lnTo>
                  <a:lnTo>
                    <a:pt x="102" y="2740"/>
                  </a:lnTo>
                  <a:lnTo>
                    <a:pt x="176" y="2789"/>
                  </a:lnTo>
                  <a:lnTo>
                    <a:pt x="89" y="2932"/>
                  </a:lnTo>
                  <a:lnTo>
                    <a:pt x="4" y="2954"/>
                  </a:lnTo>
                  <a:lnTo>
                    <a:pt x="17" y="3201"/>
                  </a:lnTo>
                  <a:lnTo>
                    <a:pt x="122" y="3244"/>
                  </a:lnTo>
                  <a:lnTo>
                    <a:pt x="252" y="3405"/>
                  </a:lnTo>
                  <a:lnTo>
                    <a:pt x="324" y="3644"/>
                  </a:lnTo>
                  <a:lnTo>
                    <a:pt x="381" y="3580"/>
                  </a:lnTo>
                  <a:lnTo>
                    <a:pt x="485" y="3700"/>
                  </a:lnTo>
                  <a:lnTo>
                    <a:pt x="630" y="4017"/>
                  </a:lnTo>
                  <a:lnTo>
                    <a:pt x="994" y="3970"/>
                  </a:lnTo>
                  <a:lnTo>
                    <a:pt x="1079" y="4009"/>
                  </a:lnTo>
                  <a:lnTo>
                    <a:pt x="1142" y="3952"/>
                  </a:lnTo>
                  <a:lnTo>
                    <a:pt x="1320" y="3927"/>
                  </a:lnTo>
                  <a:lnTo>
                    <a:pt x="1456" y="3813"/>
                  </a:lnTo>
                  <a:lnTo>
                    <a:pt x="1567" y="3829"/>
                  </a:lnTo>
                  <a:lnTo>
                    <a:pt x="1567" y="3827"/>
                  </a:lnTo>
                  <a:lnTo>
                    <a:pt x="1669" y="3847"/>
                  </a:lnTo>
                  <a:lnTo>
                    <a:pt x="1684" y="3927"/>
                  </a:lnTo>
                  <a:lnTo>
                    <a:pt x="1760" y="3956"/>
                  </a:lnTo>
                  <a:lnTo>
                    <a:pt x="1750" y="4039"/>
                  </a:lnTo>
                  <a:lnTo>
                    <a:pt x="1835" y="4046"/>
                  </a:lnTo>
                  <a:lnTo>
                    <a:pt x="1887" y="4112"/>
                  </a:lnTo>
                  <a:lnTo>
                    <a:pt x="1916" y="4201"/>
                  </a:lnTo>
                  <a:lnTo>
                    <a:pt x="1835" y="4271"/>
                  </a:lnTo>
                  <a:lnTo>
                    <a:pt x="1902" y="4410"/>
                  </a:lnTo>
                  <a:lnTo>
                    <a:pt x="2169" y="4468"/>
                  </a:lnTo>
                  <a:lnTo>
                    <a:pt x="2255" y="4513"/>
                  </a:lnTo>
                  <a:lnTo>
                    <a:pt x="2255" y="4595"/>
                  </a:lnTo>
                  <a:lnTo>
                    <a:pt x="2394" y="4540"/>
                  </a:lnTo>
                  <a:lnTo>
                    <a:pt x="2429" y="4468"/>
                  </a:lnTo>
                  <a:lnTo>
                    <a:pt x="2618" y="4356"/>
                  </a:lnTo>
                  <a:lnTo>
                    <a:pt x="2683" y="4407"/>
                  </a:lnTo>
                  <a:lnTo>
                    <a:pt x="2772" y="4377"/>
                  </a:lnTo>
                  <a:lnTo>
                    <a:pt x="2781" y="4137"/>
                  </a:lnTo>
                  <a:lnTo>
                    <a:pt x="2841" y="4067"/>
                  </a:lnTo>
                  <a:lnTo>
                    <a:pt x="2924" y="4077"/>
                  </a:lnTo>
                  <a:lnTo>
                    <a:pt x="2989" y="3985"/>
                  </a:lnTo>
                  <a:lnTo>
                    <a:pt x="2983" y="3942"/>
                  </a:lnTo>
                  <a:lnTo>
                    <a:pt x="3218" y="3776"/>
                  </a:lnTo>
                  <a:lnTo>
                    <a:pt x="3420" y="3899"/>
                  </a:lnTo>
                  <a:lnTo>
                    <a:pt x="3585" y="3853"/>
                  </a:lnTo>
                  <a:lnTo>
                    <a:pt x="3726" y="3957"/>
                  </a:lnTo>
                  <a:lnTo>
                    <a:pt x="3875" y="3893"/>
                  </a:lnTo>
                  <a:lnTo>
                    <a:pt x="4117" y="4085"/>
                  </a:lnTo>
                  <a:lnTo>
                    <a:pt x="4144" y="4067"/>
                  </a:lnTo>
                  <a:lnTo>
                    <a:pt x="4364" y="4211"/>
                  </a:lnTo>
                  <a:lnTo>
                    <a:pt x="4377" y="4473"/>
                  </a:lnTo>
                  <a:lnTo>
                    <a:pt x="4458" y="4468"/>
                  </a:lnTo>
                  <a:lnTo>
                    <a:pt x="4519" y="4620"/>
                  </a:lnTo>
                  <a:lnTo>
                    <a:pt x="4595" y="4636"/>
                  </a:lnTo>
                  <a:lnTo>
                    <a:pt x="4572" y="4723"/>
                  </a:lnTo>
                  <a:lnTo>
                    <a:pt x="4792" y="4724"/>
                  </a:lnTo>
                  <a:lnTo>
                    <a:pt x="4869" y="4694"/>
                  </a:lnTo>
                  <a:lnTo>
                    <a:pt x="4883" y="4607"/>
                  </a:lnTo>
                  <a:lnTo>
                    <a:pt x="4966" y="4602"/>
                  </a:lnTo>
                  <a:lnTo>
                    <a:pt x="4972" y="4513"/>
                  </a:lnTo>
                  <a:lnTo>
                    <a:pt x="5037" y="4455"/>
                  </a:lnTo>
                  <a:lnTo>
                    <a:pt x="4954" y="4231"/>
                  </a:lnTo>
                  <a:lnTo>
                    <a:pt x="5032" y="3785"/>
                  </a:lnTo>
                  <a:lnTo>
                    <a:pt x="4976" y="3486"/>
                  </a:lnTo>
                  <a:lnTo>
                    <a:pt x="5148" y="3083"/>
                  </a:lnTo>
                  <a:lnTo>
                    <a:pt x="5190" y="2628"/>
                  </a:lnTo>
                  <a:lnTo>
                    <a:pt x="5493" y="2234"/>
                  </a:lnTo>
                  <a:lnTo>
                    <a:pt x="5607" y="1925"/>
                  </a:lnTo>
                  <a:lnTo>
                    <a:pt x="5360" y="1838"/>
                  </a:lnTo>
                  <a:lnTo>
                    <a:pt x="4934" y="1823"/>
                  </a:lnTo>
                  <a:lnTo>
                    <a:pt x="4693" y="1606"/>
                  </a:lnTo>
                  <a:lnTo>
                    <a:pt x="4510" y="1725"/>
                  </a:lnTo>
                  <a:lnTo>
                    <a:pt x="4310" y="1690"/>
                  </a:lnTo>
                  <a:lnTo>
                    <a:pt x="4235" y="1726"/>
                  </a:lnTo>
                  <a:lnTo>
                    <a:pt x="4171" y="1614"/>
                  </a:lnTo>
                  <a:lnTo>
                    <a:pt x="4083" y="1573"/>
                  </a:lnTo>
                  <a:lnTo>
                    <a:pt x="4002" y="1618"/>
                  </a:lnTo>
                  <a:lnTo>
                    <a:pt x="3994" y="1703"/>
                  </a:lnTo>
                  <a:lnTo>
                    <a:pt x="3915" y="1682"/>
                  </a:lnTo>
                  <a:lnTo>
                    <a:pt x="3684" y="1418"/>
                  </a:lnTo>
                  <a:lnTo>
                    <a:pt x="3634" y="1249"/>
                  </a:lnTo>
                  <a:lnTo>
                    <a:pt x="3547" y="1190"/>
                  </a:lnTo>
                  <a:lnTo>
                    <a:pt x="3228" y="1115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7E8CC0B-F6E5-43F2-95EB-DD5F29C29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6"/>
              <a:ext cx="827" cy="988"/>
            </a:xfrm>
            <a:custGeom>
              <a:avLst/>
              <a:gdLst>
                <a:gd name="T0" fmla="*/ 800 w 3309"/>
                <a:gd name="T1" fmla="*/ 117 h 3950"/>
                <a:gd name="T2" fmla="*/ 237 w 3309"/>
                <a:gd name="T3" fmla="*/ 385 h 3950"/>
                <a:gd name="T4" fmla="*/ 319 w 3309"/>
                <a:gd name="T5" fmla="*/ 1007 h 3950"/>
                <a:gd name="T6" fmla="*/ 219 w 3309"/>
                <a:gd name="T7" fmla="*/ 1127 h 3950"/>
                <a:gd name="T8" fmla="*/ 300 w 3309"/>
                <a:gd name="T9" fmla="*/ 1285 h 3950"/>
                <a:gd name="T10" fmla="*/ 182 w 3309"/>
                <a:gd name="T11" fmla="*/ 1413 h 3950"/>
                <a:gd name="T12" fmla="*/ 189 w 3309"/>
                <a:gd name="T13" fmla="*/ 1530 h 3950"/>
                <a:gd name="T14" fmla="*/ 1 w 3309"/>
                <a:gd name="T15" fmla="*/ 1788 h 3950"/>
                <a:gd name="T16" fmla="*/ 463 w 3309"/>
                <a:gd name="T17" fmla="*/ 2341 h 3950"/>
                <a:gd name="T18" fmla="*/ 415 w 3309"/>
                <a:gd name="T19" fmla="*/ 2730 h 3950"/>
                <a:gd name="T20" fmla="*/ 477 w 3309"/>
                <a:gd name="T21" fmla="*/ 3205 h 3950"/>
                <a:gd name="T22" fmla="*/ 407 w 3309"/>
                <a:gd name="T23" fmla="*/ 3373 h 3950"/>
                <a:gd name="T24" fmla="*/ 752 w 3309"/>
                <a:gd name="T25" fmla="*/ 3351 h 3950"/>
                <a:gd name="T26" fmla="*/ 1083 w 3309"/>
                <a:gd name="T27" fmla="*/ 3369 h 3950"/>
                <a:gd name="T28" fmla="*/ 1596 w 3309"/>
                <a:gd name="T29" fmla="*/ 3583 h 3950"/>
                <a:gd name="T30" fmla="*/ 1728 w 3309"/>
                <a:gd name="T31" fmla="*/ 3566 h 3950"/>
                <a:gd name="T32" fmla="*/ 2038 w 3309"/>
                <a:gd name="T33" fmla="*/ 3501 h 3950"/>
                <a:gd name="T34" fmla="*/ 2070 w 3309"/>
                <a:gd name="T35" fmla="*/ 3656 h 3950"/>
                <a:gd name="T36" fmla="*/ 2453 w 3309"/>
                <a:gd name="T37" fmla="*/ 3950 h 3950"/>
                <a:gd name="T38" fmla="*/ 2601 w 3309"/>
                <a:gd name="T39" fmla="*/ 3619 h 3950"/>
                <a:gd name="T40" fmla="*/ 2579 w 3309"/>
                <a:gd name="T41" fmla="*/ 3469 h 3950"/>
                <a:gd name="T42" fmla="*/ 2644 w 3309"/>
                <a:gd name="T43" fmla="*/ 3170 h 3950"/>
                <a:gd name="T44" fmla="*/ 2910 w 3309"/>
                <a:gd name="T45" fmla="*/ 2978 h 3950"/>
                <a:gd name="T46" fmla="*/ 3093 w 3309"/>
                <a:gd name="T47" fmla="*/ 2950 h 3950"/>
                <a:gd name="T48" fmla="*/ 3164 w 3309"/>
                <a:gd name="T49" fmla="*/ 2529 h 3950"/>
                <a:gd name="T50" fmla="*/ 3270 w 3309"/>
                <a:gd name="T51" fmla="*/ 2230 h 3950"/>
                <a:gd name="T52" fmla="*/ 3285 w 3309"/>
                <a:gd name="T53" fmla="*/ 1964 h 3950"/>
                <a:gd name="T54" fmla="*/ 3169 w 3309"/>
                <a:gd name="T55" fmla="*/ 1931 h 3950"/>
                <a:gd name="T56" fmla="*/ 3178 w 3309"/>
                <a:gd name="T57" fmla="*/ 1596 h 3950"/>
                <a:gd name="T58" fmla="*/ 3158 w 3309"/>
                <a:gd name="T59" fmla="*/ 1427 h 3950"/>
                <a:gd name="T60" fmla="*/ 2864 w 3309"/>
                <a:gd name="T61" fmla="*/ 1316 h 3950"/>
                <a:gd name="T62" fmla="*/ 2642 w 3309"/>
                <a:gd name="T63" fmla="*/ 1336 h 3950"/>
                <a:gd name="T64" fmla="*/ 2422 w 3309"/>
                <a:gd name="T65" fmla="*/ 1036 h 3950"/>
                <a:gd name="T66" fmla="*/ 2306 w 3309"/>
                <a:gd name="T67" fmla="*/ 1019 h 3950"/>
                <a:gd name="T68" fmla="*/ 2126 w 3309"/>
                <a:gd name="T69" fmla="*/ 743 h 3950"/>
                <a:gd name="T70" fmla="*/ 2025 w 3309"/>
                <a:gd name="T71" fmla="*/ 529 h 3950"/>
                <a:gd name="T72" fmla="*/ 1697 w 3309"/>
                <a:gd name="T73" fmla="*/ 654 h 3950"/>
                <a:gd name="T74" fmla="*/ 1528 w 3309"/>
                <a:gd name="T75" fmla="*/ 466 h 3950"/>
                <a:gd name="T76" fmla="*/ 1394 w 3309"/>
                <a:gd name="T77" fmla="*/ 388 h 3950"/>
                <a:gd name="T78" fmla="*/ 1351 w 3309"/>
                <a:gd name="T79" fmla="*/ 49 h 3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09" h="3950">
                  <a:moveTo>
                    <a:pt x="1272" y="0"/>
                  </a:moveTo>
                  <a:lnTo>
                    <a:pt x="800" y="117"/>
                  </a:lnTo>
                  <a:lnTo>
                    <a:pt x="405" y="242"/>
                  </a:lnTo>
                  <a:lnTo>
                    <a:pt x="237" y="385"/>
                  </a:lnTo>
                  <a:lnTo>
                    <a:pt x="236" y="907"/>
                  </a:lnTo>
                  <a:lnTo>
                    <a:pt x="319" y="1007"/>
                  </a:lnTo>
                  <a:lnTo>
                    <a:pt x="240" y="957"/>
                  </a:lnTo>
                  <a:lnTo>
                    <a:pt x="219" y="1127"/>
                  </a:lnTo>
                  <a:lnTo>
                    <a:pt x="232" y="1238"/>
                  </a:lnTo>
                  <a:lnTo>
                    <a:pt x="300" y="1285"/>
                  </a:lnTo>
                  <a:lnTo>
                    <a:pt x="192" y="1327"/>
                  </a:lnTo>
                  <a:lnTo>
                    <a:pt x="182" y="1413"/>
                  </a:lnTo>
                  <a:lnTo>
                    <a:pt x="269" y="1573"/>
                  </a:lnTo>
                  <a:lnTo>
                    <a:pt x="189" y="1530"/>
                  </a:lnTo>
                  <a:lnTo>
                    <a:pt x="0" y="1787"/>
                  </a:lnTo>
                  <a:lnTo>
                    <a:pt x="1" y="1788"/>
                  </a:lnTo>
                  <a:lnTo>
                    <a:pt x="365" y="2097"/>
                  </a:lnTo>
                  <a:lnTo>
                    <a:pt x="463" y="2341"/>
                  </a:lnTo>
                  <a:lnTo>
                    <a:pt x="375" y="2476"/>
                  </a:lnTo>
                  <a:lnTo>
                    <a:pt x="415" y="2730"/>
                  </a:lnTo>
                  <a:lnTo>
                    <a:pt x="375" y="2962"/>
                  </a:lnTo>
                  <a:lnTo>
                    <a:pt x="477" y="3205"/>
                  </a:lnTo>
                  <a:lnTo>
                    <a:pt x="361" y="3278"/>
                  </a:lnTo>
                  <a:lnTo>
                    <a:pt x="407" y="3373"/>
                  </a:lnTo>
                  <a:lnTo>
                    <a:pt x="569" y="3405"/>
                  </a:lnTo>
                  <a:lnTo>
                    <a:pt x="752" y="3351"/>
                  </a:lnTo>
                  <a:lnTo>
                    <a:pt x="1018" y="3415"/>
                  </a:lnTo>
                  <a:lnTo>
                    <a:pt x="1083" y="3369"/>
                  </a:lnTo>
                  <a:lnTo>
                    <a:pt x="1397" y="3553"/>
                  </a:lnTo>
                  <a:lnTo>
                    <a:pt x="1596" y="3583"/>
                  </a:lnTo>
                  <a:lnTo>
                    <a:pt x="1654" y="3519"/>
                  </a:lnTo>
                  <a:lnTo>
                    <a:pt x="1728" y="3566"/>
                  </a:lnTo>
                  <a:lnTo>
                    <a:pt x="1962" y="3481"/>
                  </a:lnTo>
                  <a:lnTo>
                    <a:pt x="2038" y="3501"/>
                  </a:lnTo>
                  <a:lnTo>
                    <a:pt x="2088" y="3574"/>
                  </a:lnTo>
                  <a:lnTo>
                    <a:pt x="2070" y="3656"/>
                  </a:lnTo>
                  <a:lnTo>
                    <a:pt x="2182" y="3776"/>
                  </a:lnTo>
                  <a:lnTo>
                    <a:pt x="2453" y="3950"/>
                  </a:lnTo>
                  <a:lnTo>
                    <a:pt x="2673" y="3655"/>
                  </a:lnTo>
                  <a:lnTo>
                    <a:pt x="2601" y="3619"/>
                  </a:lnTo>
                  <a:lnTo>
                    <a:pt x="2626" y="3539"/>
                  </a:lnTo>
                  <a:lnTo>
                    <a:pt x="2579" y="3469"/>
                  </a:lnTo>
                  <a:lnTo>
                    <a:pt x="2738" y="3405"/>
                  </a:lnTo>
                  <a:lnTo>
                    <a:pt x="2644" y="3170"/>
                  </a:lnTo>
                  <a:lnTo>
                    <a:pt x="2681" y="3094"/>
                  </a:lnTo>
                  <a:lnTo>
                    <a:pt x="2910" y="2978"/>
                  </a:lnTo>
                  <a:lnTo>
                    <a:pt x="3066" y="3032"/>
                  </a:lnTo>
                  <a:lnTo>
                    <a:pt x="3093" y="2950"/>
                  </a:lnTo>
                  <a:lnTo>
                    <a:pt x="3084" y="2536"/>
                  </a:lnTo>
                  <a:lnTo>
                    <a:pt x="3164" y="2529"/>
                  </a:lnTo>
                  <a:lnTo>
                    <a:pt x="3309" y="2320"/>
                  </a:lnTo>
                  <a:lnTo>
                    <a:pt x="3270" y="2230"/>
                  </a:lnTo>
                  <a:lnTo>
                    <a:pt x="3309" y="2129"/>
                  </a:lnTo>
                  <a:lnTo>
                    <a:pt x="3285" y="1964"/>
                  </a:lnTo>
                  <a:lnTo>
                    <a:pt x="3276" y="1966"/>
                  </a:lnTo>
                  <a:lnTo>
                    <a:pt x="3169" y="1931"/>
                  </a:lnTo>
                  <a:lnTo>
                    <a:pt x="3266" y="1749"/>
                  </a:lnTo>
                  <a:lnTo>
                    <a:pt x="3178" y="1596"/>
                  </a:lnTo>
                  <a:lnTo>
                    <a:pt x="3238" y="1409"/>
                  </a:lnTo>
                  <a:lnTo>
                    <a:pt x="3158" y="1427"/>
                  </a:lnTo>
                  <a:lnTo>
                    <a:pt x="3038" y="1284"/>
                  </a:lnTo>
                  <a:lnTo>
                    <a:pt x="2864" y="1316"/>
                  </a:lnTo>
                  <a:lnTo>
                    <a:pt x="2706" y="1279"/>
                  </a:lnTo>
                  <a:lnTo>
                    <a:pt x="2642" y="1336"/>
                  </a:lnTo>
                  <a:lnTo>
                    <a:pt x="2579" y="1073"/>
                  </a:lnTo>
                  <a:lnTo>
                    <a:pt x="2422" y="1036"/>
                  </a:lnTo>
                  <a:lnTo>
                    <a:pt x="2390" y="957"/>
                  </a:lnTo>
                  <a:lnTo>
                    <a:pt x="2306" y="1019"/>
                  </a:lnTo>
                  <a:lnTo>
                    <a:pt x="2215" y="988"/>
                  </a:lnTo>
                  <a:lnTo>
                    <a:pt x="2126" y="743"/>
                  </a:lnTo>
                  <a:lnTo>
                    <a:pt x="2140" y="657"/>
                  </a:lnTo>
                  <a:lnTo>
                    <a:pt x="2025" y="529"/>
                  </a:lnTo>
                  <a:lnTo>
                    <a:pt x="1857" y="543"/>
                  </a:lnTo>
                  <a:lnTo>
                    <a:pt x="1697" y="654"/>
                  </a:lnTo>
                  <a:lnTo>
                    <a:pt x="1610" y="617"/>
                  </a:lnTo>
                  <a:lnTo>
                    <a:pt x="1528" y="466"/>
                  </a:lnTo>
                  <a:lnTo>
                    <a:pt x="1433" y="465"/>
                  </a:lnTo>
                  <a:lnTo>
                    <a:pt x="1394" y="388"/>
                  </a:lnTo>
                  <a:lnTo>
                    <a:pt x="1425" y="223"/>
                  </a:lnTo>
                  <a:lnTo>
                    <a:pt x="1351" y="49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B4D3FCB-3440-4B99-B25A-8E343A52B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" y="826"/>
              <a:ext cx="618" cy="496"/>
            </a:xfrm>
            <a:custGeom>
              <a:avLst/>
              <a:gdLst>
                <a:gd name="T0" fmla="*/ 1013 w 2471"/>
                <a:gd name="T1" fmla="*/ 91 h 1986"/>
                <a:gd name="T2" fmla="*/ 948 w 2471"/>
                <a:gd name="T3" fmla="*/ 137 h 1986"/>
                <a:gd name="T4" fmla="*/ 682 w 2471"/>
                <a:gd name="T5" fmla="*/ 73 h 1986"/>
                <a:gd name="T6" fmla="*/ 499 w 2471"/>
                <a:gd name="T7" fmla="*/ 127 h 1986"/>
                <a:gd name="T8" fmla="*/ 337 w 2471"/>
                <a:gd name="T9" fmla="*/ 95 h 1986"/>
                <a:gd name="T10" fmla="*/ 291 w 2471"/>
                <a:gd name="T11" fmla="*/ 0 h 1986"/>
                <a:gd name="T12" fmla="*/ 177 w 2471"/>
                <a:gd name="T13" fmla="*/ 275 h 1986"/>
                <a:gd name="T14" fmla="*/ 67 w 2471"/>
                <a:gd name="T15" fmla="*/ 274 h 1986"/>
                <a:gd name="T16" fmla="*/ 0 w 2471"/>
                <a:gd name="T17" fmla="*/ 347 h 1986"/>
                <a:gd name="T18" fmla="*/ 51 w 2471"/>
                <a:gd name="T19" fmla="*/ 516 h 1986"/>
                <a:gd name="T20" fmla="*/ 157 w 2471"/>
                <a:gd name="T21" fmla="*/ 708 h 1986"/>
                <a:gd name="T22" fmla="*/ 171 w 2471"/>
                <a:gd name="T23" fmla="*/ 1022 h 1986"/>
                <a:gd name="T24" fmla="*/ 349 w 2471"/>
                <a:gd name="T25" fmla="*/ 1178 h 1986"/>
                <a:gd name="T26" fmla="*/ 385 w 2471"/>
                <a:gd name="T27" fmla="*/ 1340 h 1986"/>
                <a:gd name="T28" fmla="*/ 450 w 2471"/>
                <a:gd name="T29" fmla="*/ 1403 h 1986"/>
                <a:gd name="T30" fmla="*/ 539 w 2471"/>
                <a:gd name="T31" fmla="*/ 1384 h 1986"/>
                <a:gd name="T32" fmla="*/ 621 w 2471"/>
                <a:gd name="T33" fmla="*/ 1691 h 1986"/>
                <a:gd name="T34" fmla="*/ 622 w 2471"/>
                <a:gd name="T35" fmla="*/ 1691 h 1986"/>
                <a:gd name="T36" fmla="*/ 822 w 2471"/>
                <a:gd name="T37" fmla="*/ 1669 h 1986"/>
                <a:gd name="T38" fmla="*/ 877 w 2471"/>
                <a:gd name="T39" fmla="*/ 1588 h 1986"/>
                <a:gd name="T40" fmla="*/ 921 w 2471"/>
                <a:gd name="T41" fmla="*/ 1664 h 1986"/>
                <a:gd name="T42" fmla="*/ 1001 w 2471"/>
                <a:gd name="T43" fmla="*/ 1613 h 1986"/>
                <a:gd name="T44" fmla="*/ 1109 w 2471"/>
                <a:gd name="T45" fmla="*/ 1629 h 1986"/>
                <a:gd name="T46" fmla="*/ 1128 w 2471"/>
                <a:gd name="T47" fmla="*/ 1719 h 1986"/>
                <a:gd name="T48" fmla="*/ 1249 w 2471"/>
                <a:gd name="T49" fmla="*/ 1843 h 1986"/>
                <a:gd name="T50" fmla="*/ 1234 w 2471"/>
                <a:gd name="T51" fmla="*/ 1921 h 1986"/>
                <a:gd name="T52" fmla="*/ 1158 w 2471"/>
                <a:gd name="T53" fmla="*/ 1965 h 1986"/>
                <a:gd name="T54" fmla="*/ 1423 w 2471"/>
                <a:gd name="T55" fmla="*/ 1986 h 1986"/>
                <a:gd name="T56" fmla="*/ 1747 w 2471"/>
                <a:gd name="T57" fmla="*/ 1907 h 1986"/>
                <a:gd name="T58" fmla="*/ 1860 w 2471"/>
                <a:gd name="T59" fmla="*/ 1753 h 1986"/>
                <a:gd name="T60" fmla="*/ 1865 w 2471"/>
                <a:gd name="T61" fmla="*/ 1585 h 1986"/>
                <a:gd name="T62" fmla="*/ 2312 w 2471"/>
                <a:gd name="T63" fmla="*/ 1496 h 1986"/>
                <a:gd name="T64" fmla="*/ 2299 w 2471"/>
                <a:gd name="T65" fmla="*/ 1249 h 1986"/>
                <a:gd name="T66" fmla="*/ 2384 w 2471"/>
                <a:gd name="T67" fmla="*/ 1227 h 1986"/>
                <a:gd name="T68" fmla="*/ 2471 w 2471"/>
                <a:gd name="T69" fmla="*/ 1084 h 1986"/>
                <a:gd name="T70" fmla="*/ 2397 w 2471"/>
                <a:gd name="T71" fmla="*/ 1035 h 1986"/>
                <a:gd name="T72" fmla="*/ 2295 w 2471"/>
                <a:gd name="T73" fmla="*/ 795 h 1986"/>
                <a:gd name="T74" fmla="*/ 2369 w 2471"/>
                <a:gd name="T75" fmla="*/ 730 h 1986"/>
                <a:gd name="T76" fmla="*/ 2383 w 2471"/>
                <a:gd name="T77" fmla="*/ 672 h 1986"/>
                <a:gd name="T78" fmla="*/ 2112 w 2471"/>
                <a:gd name="T79" fmla="*/ 498 h 1986"/>
                <a:gd name="T80" fmla="*/ 2000 w 2471"/>
                <a:gd name="T81" fmla="*/ 378 h 1986"/>
                <a:gd name="T82" fmla="*/ 2018 w 2471"/>
                <a:gd name="T83" fmla="*/ 296 h 1986"/>
                <a:gd name="T84" fmla="*/ 1968 w 2471"/>
                <a:gd name="T85" fmla="*/ 223 h 1986"/>
                <a:gd name="T86" fmla="*/ 1892 w 2471"/>
                <a:gd name="T87" fmla="*/ 203 h 1986"/>
                <a:gd name="T88" fmla="*/ 1658 w 2471"/>
                <a:gd name="T89" fmla="*/ 288 h 1986"/>
                <a:gd name="T90" fmla="*/ 1584 w 2471"/>
                <a:gd name="T91" fmla="*/ 241 h 1986"/>
                <a:gd name="T92" fmla="*/ 1526 w 2471"/>
                <a:gd name="T93" fmla="*/ 305 h 1986"/>
                <a:gd name="T94" fmla="*/ 1327 w 2471"/>
                <a:gd name="T95" fmla="*/ 275 h 1986"/>
                <a:gd name="T96" fmla="*/ 1013 w 2471"/>
                <a:gd name="T97" fmla="*/ 91 h 1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71" h="1986">
                  <a:moveTo>
                    <a:pt x="1013" y="91"/>
                  </a:moveTo>
                  <a:lnTo>
                    <a:pt x="948" y="137"/>
                  </a:lnTo>
                  <a:lnTo>
                    <a:pt x="682" y="73"/>
                  </a:lnTo>
                  <a:lnTo>
                    <a:pt x="499" y="127"/>
                  </a:lnTo>
                  <a:lnTo>
                    <a:pt x="337" y="95"/>
                  </a:lnTo>
                  <a:lnTo>
                    <a:pt x="291" y="0"/>
                  </a:lnTo>
                  <a:lnTo>
                    <a:pt x="177" y="275"/>
                  </a:lnTo>
                  <a:lnTo>
                    <a:pt x="67" y="274"/>
                  </a:lnTo>
                  <a:lnTo>
                    <a:pt x="0" y="347"/>
                  </a:lnTo>
                  <a:lnTo>
                    <a:pt x="51" y="516"/>
                  </a:lnTo>
                  <a:lnTo>
                    <a:pt x="157" y="708"/>
                  </a:lnTo>
                  <a:lnTo>
                    <a:pt x="171" y="1022"/>
                  </a:lnTo>
                  <a:lnTo>
                    <a:pt x="349" y="1178"/>
                  </a:lnTo>
                  <a:lnTo>
                    <a:pt x="385" y="1340"/>
                  </a:lnTo>
                  <a:lnTo>
                    <a:pt x="450" y="1403"/>
                  </a:lnTo>
                  <a:lnTo>
                    <a:pt x="539" y="1384"/>
                  </a:lnTo>
                  <a:lnTo>
                    <a:pt x="621" y="1691"/>
                  </a:lnTo>
                  <a:lnTo>
                    <a:pt x="622" y="1691"/>
                  </a:lnTo>
                  <a:lnTo>
                    <a:pt x="822" y="1669"/>
                  </a:lnTo>
                  <a:lnTo>
                    <a:pt x="877" y="1588"/>
                  </a:lnTo>
                  <a:lnTo>
                    <a:pt x="921" y="1664"/>
                  </a:lnTo>
                  <a:lnTo>
                    <a:pt x="1001" y="1613"/>
                  </a:lnTo>
                  <a:lnTo>
                    <a:pt x="1109" y="1629"/>
                  </a:lnTo>
                  <a:lnTo>
                    <a:pt x="1128" y="1719"/>
                  </a:lnTo>
                  <a:lnTo>
                    <a:pt x="1249" y="1843"/>
                  </a:lnTo>
                  <a:lnTo>
                    <a:pt x="1234" y="1921"/>
                  </a:lnTo>
                  <a:lnTo>
                    <a:pt x="1158" y="1965"/>
                  </a:lnTo>
                  <a:lnTo>
                    <a:pt x="1423" y="1986"/>
                  </a:lnTo>
                  <a:lnTo>
                    <a:pt x="1747" y="1907"/>
                  </a:lnTo>
                  <a:lnTo>
                    <a:pt x="1860" y="1753"/>
                  </a:lnTo>
                  <a:lnTo>
                    <a:pt x="1865" y="1585"/>
                  </a:lnTo>
                  <a:lnTo>
                    <a:pt x="2312" y="1496"/>
                  </a:lnTo>
                  <a:lnTo>
                    <a:pt x="2299" y="1249"/>
                  </a:lnTo>
                  <a:lnTo>
                    <a:pt x="2384" y="1227"/>
                  </a:lnTo>
                  <a:lnTo>
                    <a:pt x="2471" y="1084"/>
                  </a:lnTo>
                  <a:lnTo>
                    <a:pt x="2397" y="1035"/>
                  </a:lnTo>
                  <a:lnTo>
                    <a:pt x="2295" y="795"/>
                  </a:lnTo>
                  <a:lnTo>
                    <a:pt x="2369" y="730"/>
                  </a:lnTo>
                  <a:lnTo>
                    <a:pt x="2383" y="672"/>
                  </a:lnTo>
                  <a:lnTo>
                    <a:pt x="2112" y="498"/>
                  </a:lnTo>
                  <a:lnTo>
                    <a:pt x="2000" y="378"/>
                  </a:lnTo>
                  <a:lnTo>
                    <a:pt x="2018" y="296"/>
                  </a:lnTo>
                  <a:lnTo>
                    <a:pt x="1968" y="223"/>
                  </a:lnTo>
                  <a:lnTo>
                    <a:pt x="1892" y="203"/>
                  </a:lnTo>
                  <a:lnTo>
                    <a:pt x="1658" y="288"/>
                  </a:lnTo>
                  <a:lnTo>
                    <a:pt x="1584" y="241"/>
                  </a:lnTo>
                  <a:lnTo>
                    <a:pt x="1526" y="305"/>
                  </a:lnTo>
                  <a:lnTo>
                    <a:pt x="1327" y="275"/>
                  </a:lnTo>
                  <a:lnTo>
                    <a:pt x="1013" y="91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F9F7B2E-2968-444B-B256-79C142F75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9" y="1200"/>
              <a:ext cx="1291" cy="989"/>
            </a:xfrm>
            <a:custGeom>
              <a:avLst/>
              <a:gdLst>
                <a:gd name="T0" fmla="*/ 1723 w 5163"/>
                <a:gd name="T1" fmla="*/ 808 h 3958"/>
                <a:gd name="T2" fmla="*/ 1274 w 5163"/>
                <a:gd name="T3" fmla="*/ 816 h 3958"/>
                <a:gd name="T4" fmla="*/ 1025 w 5163"/>
                <a:gd name="T5" fmla="*/ 379 h 3958"/>
                <a:gd name="T6" fmla="*/ 896 w 5163"/>
                <a:gd name="T7" fmla="*/ 204 h 3958"/>
                <a:gd name="T8" fmla="*/ 661 w 5163"/>
                <a:gd name="T9" fmla="*/ 0 h 3958"/>
                <a:gd name="T10" fmla="*/ 209 w 5163"/>
                <a:gd name="T11" fmla="*/ 257 h 3958"/>
                <a:gd name="T12" fmla="*/ 290 w 5163"/>
                <a:gd name="T13" fmla="*/ 630 h 3958"/>
                <a:gd name="T14" fmla="*/ 168 w 5163"/>
                <a:gd name="T15" fmla="*/ 938 h 3958"/>
                <a:gd name="T16" fmla="*/ 154 w 5163"/>
                <a:gd name="T17" fmla="*/ 1091 h 3958"/>
                <a:gd name="T18" fmla="*/ 88 w 5163"/>
                <a:gd name="T19" fmla="*/ 1270 h 3958"/>
                <a:gd name="T20" fmla="*/ 70 w 5163"/>
                <a:gd name="T21" fmla="*/ 1489 h 3958"/>
                <a:gd name="T22" fmla="*/ 84 w 5163"/>
                <a:gd name="T23" fmla="*/ 1747 h 3958"/>
                <a:gd name="T24" fmla="*/ 114 w 5163"/>
                <a:gd name="T25" fmla="*/ 1976 h 3958"/>
                <a:gd name="T26" fmla="*/ 212 w 5163"/>
                <a:gd name="T27" fmla="*/ 2366 h 3958"/>
                <a:gd name="T28" fmla="*/ 270 w 5163"/>
                <a:gd name="T29" fmla="*/ 2592 h 3958"/>
                <a:gd name="T30" fmla="*/ 397 w 5163"/>
                <a:gd name="T31" fmla="*/ 3033 h 3958"/>
                <a:gd name="T32" fmla="*/ 665 w 5163"/>
                <a:gd name="T33" fmla="*/ 2988 h 3958"/>
                <a:gd name="T34" fmla="*/ 963 w 5163"/>
                <a:gd name="T35" fmla="*/ 2921 h 3958"/>
                <a:gd name="T36" fmla="*/ 1384 w 5163"/>
                <a:gd name="T37" fmla="*/ 3396 h 3958"/>
                <a:gd name="T38" fmla="*/ 1417 w 5163"/>
                <a:gd name="T39" fmla="*/ 3624 h 3958"/>
                <a:gd name="T40" fmla="*/ 1311 w 5163"/>
                <a:gd name="T41" fmla="*/ 3846 h 3958"/>
                <a:gd name="T42" fmla="*/ 1691 w 5163"/>
                <a:gd name="T43" fmla="*/ 3896 h 3958"/>
                <a:gd name="T44" fmla="*/ 1916 w 5163"/>
                <a:gd name="T45" fmla="*/ 3846 h 3958"/>
                <a:gd name="T46" fmla="*/ 1993 w 5163"/>
                <a:gd name="T47" fmla="*/ 3705 h 3958"/>
                <a:gd name="T48" fmla="*/ 2121 w 5163"/>
                <a:gd name="T49" fmla="*/ 3708 h 3958"/>
                <a:gd name="T50" fmla="*/ 2239 w 5163"/>
                <a:gd name="T51" fmla="*/ 3686 h 3958"/>
                <a:gd name="T52" fmla="*/ 2576 w 5163"/>
                <a:gd name="T53" fmla="*/ 3303 h 3958"/>
                <a:gd name="T54" fmla="*/ 2900 w 5163"/>
                <a:gd name="T55" fmla="*/ 3310 h 3958"/>
                <a:gd name="T56" fmla="*/ 3041 w 5163"/>
                <a:gd name="T57" fmla="*/ 3404 h 3958"/>
                <a:gd name="T58" fmla="*/ 3250 w 5163"/>
                <a:gd name="T59" fmla="*/ 3628 h 3958"/>
                <a:gd name="T60" fmla="*/ 3336 w 5163"/>
                <a:gd name="T61" fmla="*/ 3711 h 3958"/>
                <a:gd name="T62" fmla="*/ 3548 w 5163"/>
                <a:gd name="T63" fmla="*/ 3632 h 3958"/>
                <a:gd name="T64" fmla="*/ 3673 w 5163"/>
                <a:gd name="T65" fmla="*/ 3707 h 3958"/>
                <a:gd name="T66" fmla="*/ 3967 w 5163"/>
                <a:gd name="T67" fmla="*/ 3423 h 3958"/>
                <a:gd name="T68" fmla="*/ 4065 w 5163"/>
                <a:gd name="T69" fmla="*/ 3072 h 3958"/>
                <a:gd name="T70" fmla="*/ 4382 w 5163"/>
                <a:gd name="T71" fmla="*/ 2478 h 3958"/>
                <a:gd name="T72" fmla="*/ 4968 w 5163"/>
                <a:gd name="T73" fmla="*/ 1888 h 3958"/>
                <a:gd name="T74" fmla="*/ 5029 w 5163"/>
                <a:gd name="T75" fmla="*/ 1745 h 3958"/>
                <a:gd name="T76" fmla="*/ 4932 w 5163"/>
                <a:gd name="T77" fmla="*/ 1555 h 3958"/>
                <a:gd name="T78" fmla="*/ 5155 w 5163"/>
                <a:gd name="T79" fmla="*/ 1417 h 3958"/>
                <a:gd name="T80" fmla="*/ 5102 w 5163"/>
                <a:gd name="T81" fmla="*/ 1267 h 3958"/>
                <a:gd name="T82" fmla="*/ 5008 w 5163"/>
                <a:gd name="T83" fmla="*/ 1010 h 3958"/>
                <a:gd name="T84" fmla="*/ 4761 w 5163"/>
                <a:gd name="T85" fmla="*/ 884 h 3958"/>
                <a:gd name="T86" fmla="*/ 4370 w 5163"/>
                <a:gd name="T87" fmla="*/ 756 h 3958"/>
                <a:gd name="T88" fmla="*/ 4064 w 5163"/>
                <a:gd name="T89" fmla="*/ 698 h 3958"/>
                <a:gd name="T90" fmla="*/ 3627 w 5163"/>
                <a:gd name="T91" fmla="*/ 741 h 3958"/>
                <a:gd name="T92" fmla="*/ 3568 w 5163"/>
                <a:gd name="T93" fmla="*/ 876 h 3958"/>
                <a:gd name="T94" fmla="*/ 3425 w 5163"/>
                <a:gd name="T95" fmla="*/ 936 h 3958"/>
                <a:gd name="T96" fmla="*/ 3327 w 5163"/>
                <a:gd name="T97" fmla="*/ 1206 h 3958"/>
                <a:gd name="T98" fmla="*/ 3073 w 5163"/>
                <a:gd name="T99" fmla="*/ 1267 h 3958"/>
                <a:gd name="T100" fmla="*/ 3040 w 5163"/>
                <a:gd name="T101" fmla="*/ 1339 h 3958"/>
                <a:gd name="T102" fmla="*/ 3040 w 5163"/>
                <a:gd name="T103" fmla="*/ 1339 h 3958"/>
                <a:gd name="T104" fmla="*/ 2899 w 5163"/>
                <a:gd name="T105" fmla="*/ 1394 h 3958"/>
                <a:gd name="T106" fmla="*/ 2813 w 5163"/>
                <a:gd name="T107" fmla="*/ 1267 h 3958"/>
                <a:gd name="T108" fmla="*/ 2479 w 5163"/>
                <a:gd name="T109" fmla="*/ 1070 h 3958"/>
                <a:gd name="T110" fmla="*/ 2531 w 5163"/>
                <a:gd name="T111" fmla="*/ 911 h 3958"/>
                <a:gd name="T112" fmla="*/ 2394 w 5163"/>
                <a:gd name="T113" fmla="*/ 838 h 3958"/>
                <a:gd name="T114" fmla="*/ 2328 w 5163"/>
                <a:gd name="T115" fmla="*/ 726 h 3958"/>
                <a:gd name="T116" fmla="*/ 2211 w 5163"/>
                <a:gd name="T117" fmla="*/ 626 h 3958"/>
                <a:gd name="T118" fmla="*/ 2100 w 5163"/>
                <a:gd name="T119" fmla="*/ 612 h 3958"/>
                <a:gd name="T120" fmla="*/ 1786 w 5163"/>
                <a:gd name="T121" fmla="*/ 751 h 3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63" h="3958">
                  <a:moveTo>
                    <a:pt x="1786" y="751"/>
                  </a:moveTo>
                  <a:lnTo>
                    <a:pt x="1723" y="808"/>
                  </a:lnTo>
                  <a:lnTo>
                    <a:pt x="1638" y="769"/>
                  </a:lnTo>
                  <a:lnTo>
                    <a:pt x="1274" y="816"/>
                  </a:lnTo>
                  <a:lnTo>
                    <a:pt x="1129" y="499"/>
                  </a:lnTo>
                  <a:lnTo>
                    <a:pt x="1025" y="379"/>
                  </a:lnTo>
                  <a:lnTo>
                    <a:pt x="968" y="443"/>
                  </a:lnTo>
                  <a:lnTo>
                    <a:pt x="896" y="204"/>
                  </a:lnTo>
                  <a:lnTo>
                    <a:pt x="766" y="43"/>
                  </a:lnTo>
                  <a:lnTo>
                    <a:pt x="661" y="0"/>
                  </a:lnTo>
                  <a:lnTo>
                    <a:pt x="214" y="89"/>
                  </a:lnTo>
                  <a:lnTo>
                    <a:pt x="209" y="257"/>
                  </a:lnTo>
                  <a:lnTo>
                    <a:pt x="96" y="411"/>
                  </a:lnTo>
                  <a:lnTo>
                    <a:pt x="290" y="630"/>
                  </a:lnTo>
                  <a:lnTo>
                    <a:pt x="302" y="796"/>
                  </a:lnTo>
                  <a:lnTo>
                    <a:pt x="168" y="938"/>
                  </a:lnTo>
                  <a:lnTo>
                    <a:pt x="200" y="1023"/>
                  </a:lnTo>
                  <a:lnTo>
                    <a:pt x="154" y="1091"/>
                  </a:lnTo>
                  <a:lnTo>
                    <a:pt x="0" y="1187"/>
                  </a:lnTo>
                  <a:lnTo>
                    <a:pt x="88" y="1270"/>
                  </a:lnTo>
                  <a:lnTo>
                    <a:pt x="152" y="1470"/>
                  </a:lnTo>
                  <a:lnTo>
                    <a:pt x="70" y="1489"/>
                  </a:lnTo>
                  <a:lnTo>
                    <a:pt x="27" y="1559"/>
                  </a:lnTo>
                  <a:lnTo>
                    <a:pt x="84" y="1747"/>
                  </a:lnTo>
                  <a:lnTo>
                    <a:pt x="35" y="1913"/>
                  </a:lnTo>
                  <a:lnTo>
                    <a:pt x="114" y="1976"/>
                  </a:lnTo>
                  <a:lnTo>
                    <a:pt x="204" y="2194"/>
                  </a:lnTo>
                  <a:lnTo>
                    <a:pt x="212" y="2366"/>
                  </a:lnTo>
                  <a:lnTo>
                    <a:pt x="277" y="2422"/>
                  </a:lnTo>
                  <a:lnTo>
                    <a:pt x="270" y="2592"/>
                  </a:lnTo>
                  <a:lnTo>
                    <a:pt x="231" y="2849"/>
                  </a:lnTo>
                  <a:lnTo>
                    <a:pt x="397" y="3033"/>
                  </a:lnTo>
                  <a:lnTo>
                    <a:pt x="583" y="3037"/>
                  </a:lnTo>
                  <a:lnTo>
                    <a:pt x="665" y="2988"/>
                  </a:lnTo>
                  <a:lnTo>
                    <a:pt x="790" y="3095"/>
                  </a:lnTo>
                  <a:lnTo>
                    <a:pt x="963" y="2921"/>
                  </a:lnTo>
                  <a:lnTo>
                    <a:pt x="1157" y="3311"/>
                  </a:lnTo>
                  <a:lnTo>
                    <a:pt x="1384" y="3396"/>
                  </a:lnTo>
                  <a:lnTo>
                    <a:pt x="1432" y="3464"/>
                  </a:lnTo>
                  <a:lnTo>
                    <a:pt x="1417" y="3624"/>
                  </a:lnTo>
                  <a:lnTo>
                    <a:pt x="1311" y="3758"/>
                  </a:lnTo>
                  <a:lnTo>
                    <a:pt x="1311" y="3846"/>
                  </a:lnTo>
                  <a:lnTo>
                    <a:pt x="1459" y="3940"/>
                  </a:lnTo>
                  <a:lnTo>
                    <a:pt x="1691" y="3896"/>
                  </a:lnTo>
                  <a:lnTo>
                    <a:pt x="1751" y="3958"/>
                  </a:lnTo>
                  <a:lnTo>
                    <a:pt x="1916" y="3846"/>
                  </a:lnTo>
                  <a:lnTo>
                    <a:pt x="1925" y="3759"/>
                  </a:lnTo>
                  <a:lnTo>
                    <a:pt x="1993" y="3705"/>
                  </a:lnTo>
                  <a:lnTo>
                    <a:pt x="2055" y="3756"/>
                  </a:lnTo>
                  <a:lnTo>
                    <a:pt x="2121" y="3708"/>
                  </a:lnTo>
                  <a:lnTo>
                    <a:pt x="2193" y="3753"/>
                  </a:lnTo>
                  <a:lnTo>
                    <a:pt x="2239" y="3686"/>
                  </a:lnTo>
                  <a:lnTo>
                    <a:pt x="2404" y="3908"/>
                  </a:lnTo>
                  <a:lnTo>
                    <a:pt x="2576" y="3303"/>
                  </a:lnTo>
                  <a:lnTo>
                    <a:pt x="2744" y="3346"/>
                  </a:lnTo>
                  <a:lnTo>
                    <a:pt x="2900" y="3310"/>
                  </a:lnTo>
                  <a:lnTo>
                    <a:pt x="3040" y="3404"/>
                  </a:lnTo>
                  <a:lnTo>
                    <a:pt x="3041" y="3404"/>
                  </a:lnTo>
                  <a:lnTo>
                    <a:pt x="3165" y="3628"/>
                  </a:lnTo>
                  <a:lnTo>
                    <a:pt x="3250" y="3628"/>
                  </a:lnTo>
                  <a:lnTo>
                    <a:pt x="3251" y="3716"/>
                  </a:lnTo>
                  <a:lnTo>
                    <a:pt x="3336" y="3711"/>
                  </a:lnTo>
                  <a:lnTo>
                    <a:pt x="3452" y="3586"/>
                  </a:lnTo>
                  <a:lnTo>
                    <a:pt x="3548" y="3632"/>
                  </a:lnTo>
                  <a:lnTo>
                    <a:pt x="3560" y="3711"/>
                  </a:lnTo>
                  <a:lnTo>
                    <a:pt x="3673" y="3707"/>
                  </a:lnTo>
                  <a:lnTo>
                    <a:pt x="3831" y="3613"/>
                  </a:lnTo>
                  <a:lnTo>
                    <a:pt x="3967" y="3423"/>
                  </a:lnTo>
                  <a:lnTo>
                    <a:pt x="3962" y="3421"/>
                  </a:lnTo>
                  <a:lnTo>
                    <a:pt x="4065" y="3072"/>
                  </a:lnTo>
                  <a:lnTo>
                    <a:pt x="4405" y="2758"/>
                  </a:lnTo>
                  <a:lnTo>
                    <a:pt x="4382" y="2478"/>
                  </a:lnTo>
                  <a:lnTo>
                    <a:pt x="4629" y="2306"/>
                  </a:lnTo>
                  <a:lnTo>
                    <a:pt x="4968" y="1888"/>
                  </a:lnTo>
                  <a:lnTo>
                    <a:pt x="4962" y="1805"/>
                  </a:lnTo>
                  <a:lnTo>
                    <a:pt x="5029" y="1745"/>
                  </a:lnTo>
                  <a:lnTo>
                    <a:pt x="4904" y="1640"/>
                  </a:lnTo>
                  <a:lnTo>
                    <a:pt x="4932" y="1555"/>
                  </a:lnTo>
                  <a:lnTo>
                    <a:pt x="5042" y="1432"/>
                  </a:lnTo>
                  <a:lnTo>
                    <a:pt x="5155" y="1417"/>
                  </a:lnTo>
                  <a:lnTo>
                    <a:pt x="5163" y="1419"/>
                  </a:lnTo>
                  <a:lnTo>
                    <a:pt x="5102" y="1267"/>
                  </a:lnTo>
                  <a:lnTo>
                    <a:pt x="5021" y="1272"/>
                  </a:lnTo>
                  <a:lnTo>
                    <a:pt x="5008" y="1010"/>
                  </a:lnTo>
                  <a:lnTo>
                    <a:pt x="4788" y="866"/>
                  </a:lnTo>
                  <a:lnTo>
                    <a:pt x="4761" y="884"/>
                  </a:lnTo>
                  <a:lnTo>
                    <a:pt x="4519" y="692"/>
                  </a:lnTo>
                  <a:lnTo>
                    <a:pt x="4370" y="756"/>
                  </a:lnTo>
                  <a:lnTo>
                    <a:pt x="4229" y="652"/>
                  </a:lnTo>
                  <a:lnTo>
                    <a:pt x="4064" y="698"/>
                  </a:lnTo>
                  <a:lnTo>
                    <a:pt x="3862" y="575"/>
                  </a:lnTo>
                  <a:lnTo>
                    <a:pt x="3627" y="741"/>
                  </a:lnTo>
                  <a:lnTo>
                    <a:pt x="3633" y="784"/>
                  </a:lnTo>
                  <a:lnTo>
                    <a:pt x="3568" y="876"/>
                  </a:lnTo>
                  <a:lnTo>
                    <a:pt x="3485" y="866"/>
                  </a:lnTo>
                  <a:lnTo>
                    <a:pt x="3425" y="936"/>
                  </a:lnTo>
                  <a:lnTo>
                    <a:pt x="3416" y="1176"/>
                  </a:lnTo>
                  <a:lnTo>
                    <a:pt x="3327" y="1206"/>
                  </a:lnTo>
                  <a:lnTo>
                    <a:pt x="3262" y="1155"/>
                  </a:lnTo>
                  <a:lnTo>
                    <a:pt x="3073" y="1267"/>
                  </a:lnTo>
                  <a:lnTo>
                    <a:pt x="3038" y="1339"/>
                  </a:lnTo>
                  <a:lnTo>
                    <a:pt x="3040" y="1339"/>
                  </a:lnTo>
                  <a:lnTo>
                    <a:pt x="3118" y="1291"/>
                  </a:lnTo>
                  <a:lnTo>
                    <a:pt x="3040" y="1339"/>
                  </a:lnTo>
                  <a:lnTo>
                    <a:pt x="3038" y="1339"/>
                  </a:lnTo>
                  <a:lnTo>
                    <a:pt x="2899" y="1394"/>
                  </a:lnTo>
                  <a:lnTo>
                    <a:pt x="2899" y="1312"/>
                  </a:lnTo>
                  <a:lnTo>
                    <a:pt x="2813" y="1267"/>
                  </a:lnTo>
                  <a:lnTo>
                    <a:pt x="2546" y="1209"/>
                  </a:lnTo>
                  <a:lnTo>
                    <a:pt x="2479" y="1070"/>
                  </a:lnTo>
                  <a:lnTo>
                    <a:pt x="2560" y="1000"/>
                  </a:lnTo>
                  <a:lnTo>
                    <a:pt x="2531" y="911"/>
                  </a:lnTo>
                  <a:lnTo>
                    <a:pt x="2479" y="845"/>
                  </a:lnTo>
                  <a:lnTo>
                    <a:pt x="2394" y="838"/>
                  </a:lnTo>
                  <a:lnTo>
                    <a:pt x="2404" y="755"/>
                  </a:lnTo>
                  <a:lnTo>
                    <a:pt x="2328" y="726"/>
                  </a:lnTo>
                  <a:lnTo>
                    <a:pt x="2313" y="646"/>
                  </a:lnTo>
                  <a:lnTo>
                    <a:pt x="2211" y="626"/>
                  </a:lnTo>
                  <a:lnTo>
                    <a:pt x="2211" y="628"/>
                  </a:lnTo>
                  <a:lnTo>
                    <a:pt x="2100" y="612"/>
                  </a:lnTo>
                  <a:lnTo>
                    <a:pt x="1964" y="726"/>
                  </a:lnTo>
                  <a:lnTo>
                    <a:pt x="1786" y="751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1964AC4-42E0-4F49-9D43-18E466740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" y="955"/>
              <a:ext cx="925" cy="1157"/>
            </a:xfrm>
            <a:custGeom>
              <a:avLst/>
              <a:gdLst>
                <a:gd name="T0" fmla="*/ 2903 w 3698"/>
                <a:gd name="T1" fmla="*/ 1449 h 4626"/>
                <a:gd name="T2" fmla="*/ 2994 w 3698"/>
                <a:gd name="T3" fmla="*/ 1327 h 4626"/>
                <a:gd name="T4" fmla="*/ 2854 w 3698"/>
                <a:gd name="T5" fmla="*/ 1113 h 4626"/>
                <a:gd name="T6" fmla="*/ 2666 w 3698"/>
                <a:gd name="T7" fmla="*/ 1148 h 4626"/>
                <a:gd name="T8" fmla="*/ 2567 w 3698"/>
                <a:gd name="T9" fmla="*/ 1153 h 4626"/>
                <a:gd name="T10" fmla="*/ 2366 w 3698"/>
                <a:gd name="T11" fmla="*/ 1175 h 4626"/>
                <a:gd name="T12" fmla="*/ 2195 w 3698"/>
                <a:gd name="T13" fmla="*/ 887 h 4626"/>
                <a:gd name="T14" fmla="*/ 2094 w 3698"/>
                <a:gd name="T15" fmla="*/ 662 h 4626"/>
                <a:gd name="T16" fmla="*/ 1902 w 3698"/>
                <a:gd name="T17" fmla="*/ 192 h 4626"/>
                <a:gd name="T18" fmla="*/ 1622 w 3698"/>
                <a:gd name="T19" fmla="*/ 201 h 4626"/>
                <a:gd name="T20" fmla="*/ 1456 w 3698"/>
                <a:gd name="T21" fmla="*/ 319 h 4626"/>
                <a:gd name="T22" fmla="*/ 1220 w 3698"/>
                <a:gd name="T23" fmla="*/ 366 h 4626"/>
                <a:gd name="T24" fmla="*/ 978 w 3698"/>
                <a:gd name="T25" fmla="*/ 471 h 4626"/>
                <a:gd name="T26" fmla="*/ 1118 w 3698"/>
                <a:gd name="T27" fmla="*/ 690 h 4626"/>
                <a:gd name="T28" fmla="*/ 1129 w 3698"/>
                <a:gd name="T29" fmla="*/ 954 h 4626"/>
                <a:gd name="T30" fmla="*/ 942 w 3698"/>
                <a:gd name="T31" fmla="*/ 1319 h 4626"/>
                <a:gd name="T32" fmla="*/ 1002 w 3698"/>
                <a:gd name="T33" fmla="*/ 1430 h 4626"/>
                <a:gd name="T34" fmla="*/ 991 w 3698"/>
                <a:gd name="T35" fmla="*/ 1484 h 4626"/>
                <a:gd name="T36" fmla="*/ 983 w 3698"/>
                <a:gd name="T37" fmla="*/ 1609 h 4626"/>
                <a:gd name="T38" fmla="*/ 813 w 3698"/>
                <a:gd name="T39" fmla="*/ 2077 h 4626"/>
                <a:gd name="T40" fmla="*/ 702 w 3698"/>
                <a:gd name="T41" fmla="*/ 2208 h 4626"/>
                <a:gd name="T42" fmla="*/ 399 w 3698"/>
                <a:gd name="T43" fmla="*/ 2329 h 4626"/>
                <a:gd name="T44" fmla="*/ 237 w 3698"/>
                <a:gd name="T45" fmla="*/ 2351 h 4626"/>
                <a:gd name="T46" fmla="*/ 166 w 3698"/>
                <a:gd name="T47" fmla="*/ 2689 h 4626"/>
                <a:gd name="T48" fmla="*/ 1 w 3698"/>
                <a:gd name="T49" fmla="*/ 3133 h 4626"/>
                <a:gd name="T50" fmla="*/ 166 w 3698"/>
                <a:gd name="T51" fmla="*/ 3318 h 4626"/>
                <a:gd name="T52" fmla="*/ 289 w 3698"/>
                <a:gd name="T53" fmla="*/ 3487 h 4626"/>
                <a:gd name="T54" fmla="*/ 660 w 3698"/>
                <a:gd name="T55" fmla="*/ 3516 h 4626"/>
                <a:gd name="T56" fmla="*/ 773 w 3698"/>
                <a:gd name="T57" fmla="*/ 3518 h 4626"/>
                <a:gd name="T58" fmla="*/ 1046 w 3698"/>
                <a:gd name="T59" fmla="*/ 3986 h 4626"/>
                <a:gd name="T60" fmla="*/ 1157 w 3698"/>
                <a:gd name="T61" fmla="*/ 4280 h 4626"/>
                <a:gd name="T62" fmla="*/ 1317 w 3698"/>
                <a:gd name="T63" fmla="*/ 4438 h 4626"/>
                <a:gd name="T64" fmla="*/ 1345 w 3698"/>
                <a:gd name="T65" fmla="*/ 4555 h 4626"/>
                <a:gd name="T66" fmla="*/ 1589 w 3698"/>
                <a:gd name="T67" fmla="*/ 4557 h 4626"/>
                <a:gd name="T68" fmla="*/ 1719 w 3698"/>
                <a:gd name="T69" fmla="*/ 4544 h 4626"/>
                <a:gd name="T70" fmla="*/ 2105 w 3698"/>
                <a:gd name="T71" fmla="*/ 4441 h 4626"/>
                <a:gd name="T72" fmla="*/ 2567 w 3698"/>
                <a:gd name="T73" fmla="*/ 4495 h 4626"/>
                <a:gd name="T74" fmla="*/ 2708 w 3698"/>
                <a:gd name="T75" fmla="*/ 4499 h 4626"/>
                <a:gd name="T76" fmla="*/ 3063 w 3698"/>
                <a:gd name="T77" fmla="*/ 4299 h 4626"/>
                <a:gd name="T78" fmla="*/ 3063 w 3698"/>
                <a:gd name="T79" fmla="*/ 4075 h 4626"/>
                <a:gd name="T80" fmla="*/ 3372 w 3698"/>
                <a:gd name="T81" fmla="*/ 3937 h 4626"/>
                <a:gd name="T82" fmla="*/ 3627 w 3698"/>
                <a:gd name="T83" fmla="*/ 3829 h 4626"/>
                <a:gd name="T84" fmla="*/ 3673 w 3698"/>
                <a:gd name="T85" fmla="*/ 3402 h 4626"/>
                <a:gd name="T86" fmla="*/ 3600 w 3698"/>
                <a:gd name="T87" fmla="*/ 3174 h 4626"/>
                <a:gd name="T88" fmla="*/ 3431 w 3698"/>
                <a:gd name="T89" fmla="*/ 2893 h 4626"/>
                <a:gd name="T90" fmla="*/ 3423 w 3698"/>
                <a:gd name="T91" fmla="*/ 2539 h 4626"/>
                <a:gd name="T92" fmla="*/ 3548 w 3698"/>
                <a:gd name="T93" fmla="*/ 2450 h 4626"/>
                <a:gd name="T94" fmla="*/ 3396 w 3698"/>
                <a:gd name="T95" fmla="*/ 2167 h 4626"/>
                <a:gd name="T96" fmla="*/ 3596 w 3698"/>
                <a:gd name="T97" fmla="*/ 2003 h 4626"/>
                <a:gd name="T98" fmla="*/ 3698 w 3698"/>
                <a:gd name="T99" fmla="*/ 1776 h 4626"/>
                <a:gd name="T100" fmla="*/ 3492 w 3698"/>
                <a:gd name="T101" fmla="*/ 1391 h 4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98" h="4626">
                  <a:moveTo>
                    <a:pt x="3168" y="1470"/>
                  </a:moveTo>
                  <a:lnTo>
                    <a:pt x="2903" y="1449"/>
                  </a:lnTo>
                  <a:lnTo>
                    <a:pt x="2979" y="1405"/>
                  </a:lnTo>
                  <a:lnTo>
                    <a:pt x="2994" y="1327"/>
                  </a:lnTo>
                  <a:lnTo>
                    <a:pt x="2873" y="1203"/>
                  </a:lnTo>
                  <a:lnTo>
                    <a:pt x="2854" y="1113"/>
                  </a:lnTo>
                  <a:lnTo>
                    <a:pt x="2746" y="1097"/>
                  </a:lnTo>
                  <a:lnTo>
                    <a:pt x="2666" y="1148"/>
                  </a:lnTo>
                  <a:lnTo>
                    <a:pt x="2622" y="1072"/>
                  </a:lnTo>
                  <a:lnTo>
                    <a:pt x="2567" y="1153"/>
                  </a:lnTo>
                  <a:lnTo>
                    <a:pt x="2367" y="1175"/>
                  </a:lnTo>
                  <a:lnTo>
                    <a:pt x="2366" y="1175"/>
                  </a:lnTo>
                  <a:lnTo>
                    <a:pt x="2284" y="868"/>
                  </a:lnTo>
                  <a:lnTo>
                    <a:pt x="2195" y="887"/>
                  </a:lnTo>
                  <a:lnTo>
                    <a:pt x="2130" y="824"/>
                  </a:lnTo>
                  <a:lnTo>
                    <a:pt x="2094" y="662"/>
                  </a:lnTo>
                  <a:lnTo>
                    <a:pt x="1916" y="506"/>
                  </a:lnTo>
                  <a:lnTo>
                    <a:pt x="1902" y="192"/>
                  </a:lnTo>
                  <a:lnTo>
                    <a:pt x="1796" y="0"/>
                  </a:lnTo>
                  <a:lnTo>
                    <a:pt x="1622" y="201"/>
                  </a:lnTo>
                  <a:lnTo>
                    <a:pt x="1630" y="281"/>
                  </a:lnTo>
                  <a:lnTo>
                    <a:pt x="1456" y="319"/>
                  </a:lnTo>
                  <a:lnTo>
                    <a:pt x="1373" y="273"/>
                  </a:lnTo>
                  <a:lnTo>
                    <a:pt x="1220" y="366"/>
                  </a:lnTo>
                  <a:lnTo>
                    <a:pt x="1048" y="397"/>
                  </a:lnTo>
                  <a:lnTo>
                    <a:pt x="978" y="471"/>
                  </a:lnTo>
                  <a:lnTo>
                    <a:pt x="982" y="565"/>
                  </a:lnTo>
                  <a:lnTo>
                    <a:pt x="1118" y="690"/>
                  </a:lnTo>
                  <a:lnTo>
                    <a:pt x="1115" y="822"/>
                  </a:lnTo>
                  <a:lnTo>
                    <a:pt x="1129" y="954"/>
                  </a:lnTo>
                  <a:lnTo>
                    <a:pt x="911" y="1103"/>
                  </a:lnTo>
                  <a:lnTo>
                    <a:pt x="942" y="1319"/>
                  </a:lnTo>
                  <a:lnTo>
                    <a:pt x="943" y="1320"/>
                  </a:lnTo>
                  <a:lnTo>
                    <a:pt x="1002" y="1430"/>
                  </a:lnTo>
                  <a:lnTo>
                    <a:pt x="991" y="1483"/>
                  </a:lnTo>
                  <a:lnTo>
                    <a:pt x="991" y="1484"/>
                  </a:lnTo>
                  <a:lnTo>
                    <a:pt x="933" y="1543"/>
                  </a:lnTo>
                  <a:lnTo>
                    <a:pt x="983" y="1609"/>
                  </a:lnTo>
                  <a:lnTo>
                    <a:pt x="993" y="1769"/>
                  </a:lnTo>
                  <a:lnTo>
                    <a:pt x="813" y="2077"/>
                  </a:lnTo>
                  <a:lnTo>
                    <a:pt x="720" y="2106"/>
                  </a:lnTo>
                  <a:lnTo>
                    <a:pt x="702" y="2208"/>
                  </a:lnTo>
                  <a:lnTo>
                    <a:pt x="481" y="2338"/>
                  </a:lnTo>
                  <a:lnTo>
                    <a:pt x="399" y="2329"/>
                  </a:lnTo>
                  <a:lnTo>
                    <a:pt x="414" y="2424"/>
                  </a:lnTo>
                  <a:lnTo>
                    <a:pt x="237" y="2351"/>
                  </a:lnTo>
                  <a:lnTo>
                    <a:pt x="215" y="2421"/>
                  </a:lnTo>
                  <a:lnTo>
                    <a:pt x="166" y="2689"/>
                  </a:lnTo>
                  <a:lnTo>
                    <a:pt x="0" y="3132"/>
                  </a:lnTo>
                  <a:lnTo>
                    <a:pt x="1" y="3133"/>
                  </a:lnTo>
                  <a:lnTo>
                    <a:pt x="157" y="3227"/>
                  </a:lnTo>
                  <a:lnTo>
                    <a:pt x="166" y="3318"/>
                  </a:lnTo>
                  <a:lnTo>
                    <a:pt x="251" y="3312"/>
                  </a:lnTo>
                  <a:lnTo>
                    <a:pt x="289" y="3487"/>
                  </a:lnTo>
                  <a:lnTo>
                    <a:pt x="370" y="3528"/>
                  </a:lnTo>
                  <a:lnTo>
                    <a:pt x="660" y="3516"/>
                  </a:lnTo>
                  <a:lnTo>
                    <a:pt x="617" y="3432"/>
                  </a:lnTo>
                  <a:lnTo>
                    <a:pt x="773" y="3518"/>
                  </a:lnTo>
                  <a:lnTo>
                    <a:pt x="780" y="3608"/>
                  </a:lnTo>
                  <a:lnTo>
                    <a:pt x="1046" y="3986"/>
                  </a:lnTo>
                  <a:lnTo>
                    <a:pt x="1023" y="4155"/>
                  </a:lnTo>
                  <a:lnTo>
                    <a:pt x="1157" y="4280"/>
                  </a:lnTo>
                  <a:lnTo>
                    <a:pt x="1242" y="4280"/>
                  </a:lnTo>
                  <a:lnTo>
                    <a:pt x="1317" y="4438"/>
                  </a:lnTo>
                  <a:lnTo>
                    <a:pt x="1389" y="4474"/>
                  </a:lnTo>
                  <a:lnTo>
                    <a:pt x="1345" y="4555"/>
                  </a:lnTo>
                  <a:lnTo>
                    <a:pt x="1421" y="4586"/>
                  </a:lnTo>
                  <a:lnTo>
                    <a:pt x="1589" y="4557"/>
                  </a:lnTo>
                  <a:lnTo>
                    <a:pt x="1636" y="4626"/>
                  </a:lnTo>
                  <a:lnTo>
                    <a:pt x="1719" y="4544"/>
                  </a:lnTo>
                  <a:lnTo>
                    <a:pt x="2050" y="4513"/>
                  </a:lnTo>
                  <a:lnTo>
                    <a:pt x="2105" y="4441"/>
                  </a:lnTo>
                  <a:lnTo>
                    <a:pt x="2488" y="4518"/>
                  </a:lnTo>
                  <a:lnTo>
                    <a:pt x="2567" y="4495"/>
                  </a:lnTo>
                  <a:lnTo>
                    <a:pt x="2708" y="4500"/>
                  </a:lnTo>
                  <a:lnTo>
                    <a:pt x="2708" y="4499"/>
                  </a:lnTo>
                  <a:lnTo>
                    <a:pt x="2809" y="4327"/>
                  </a:lnTo>
                  <a:lnTo>
                    <a:pt x="3063" y="4299"/>
                  </a:lnTo>
                  <a:lnTo>
                    <a:pt x="3112" y="4229"/>
                  </a:lnTo>
                  <a:lnTo>
                    <a:pt x="3063" y="4075"/>
                  </a:lnTo>
                  <a:lnTo>
                    <a:pt x="3127" y="4021"/>
                  </a:lnTo>
                  <a:lnTo>
                    <a:pt x="3372" y="3937"/>
                  </a:lnTo>
                  <a:lnTo>
                    <a:pt x="3510" y="3829"/>
                  </a:lnTo>
                  <a:lnTo>
                    <a:pt x="3627" y="3829"/>
                  </a:lnTo>
                  <a:lnTo>
                    <a:pt x="3666" y="3572"/>
                  </a:lnTo>
                  <a:lnTo>
                    <a:pt x="3673" y="3402"/>
                  </a:lnTo>
                  <a:lnTo>
                    <a:pt x="3608" y="3346"/>
                  </a:lnTo>
                  <a:lnTo>
                    <a:pt x="3600" y="3174"/>
                  </a:lnTo>
                  <a:lnTo>
                    <a:pt x="3510" y="2956"/>
                  </a:lnTo>
                  <a:lnTo>
                    <a:pt x="3431" y="2893"/>
                  </a:lnTo>
                  <a:lnTo>
                    <a:pt x="3480" y="2727"/>
                  </a:lnTo>
                  <a:lnTo>
                    <a:pt x="3423" y="2539"/>
                  </a:lnTo>
                  <a:lnTo>
                    <a:pt x="3466" y="2469"/>
                  </a:lnTo>
                  <a:lnTo>
                    <a:pt x="3548" y="2450"/>
                  </a:lnTo>
                  <a:lnTo>
                    <a:pt x="3484" y="2250"/>
                  </a:lnTo>
                  <a:lnTo>
                    <a:pt x="3396" y="2167"/>
                  </a:lnTo>
                  <a:lnTo>
                    <a:pt x="3550" y="2071"/>
                  </a:lnTo>
                  <a:lnTo>
                    <a:pt x="3596" y="2003"/>
                  </a:lnTo>
                  <a:lnTo>
                    <a:pt x="3564" y="1918"/>
                  </a:lnTo>
                  <a:lnTo>
                    <a:pt x="3698" y="1776"/>
                  </a:lnTo>
                  <a:lnTo>
                    <a:pt x="3686" y="1610"/>
                  </a:lnTo>
                  <a:lnTo>
                    <a:pt x="3492" y="1391"/>
                  </a:lnTo>
                  <a:lnTo>
                    <a:pt x="3168" y="1470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2C7F5F1-2E29-4C0F-A36E-C805492A98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7" y="1912"/>
              <a:ext cx="1604" cy="1175"/>
            </a:xfrm>
            <a:custGeom>
              <a:avLst/>
              <a:gdLst>
                <a:gd name="T0" fmla="*/ 683 w 6416"/>
                <a:gd name="T1" fmla="*/ 400 h 4699"/>
                <a:gd name="T2" fmla="*/ 279 w 6416"/>
                <a:gd name="T3" fmla="*/ 670 h 4699"/>
                <a:gd name="T4" fmla="*/ 525 w 6416"/>
                <a:gd name="T5" fmla="*/ 925 h 4699"/>
                <a:gd name="T6" fmla="*/ 681 w 6416"/>
                <a:gd name="T7" fmla="*/ 1480 h 4699"/>
                <a:gd name="T8" fmla="*/ 576 w 6416"/>
                <a:gd name="T9" fmla="*/ 2048 h 4699"/>
                <a:gd name="T10" fmla="*/ 402 w 6416"/>
                <a:gd name="T11" fmla="*/ 2464 h 4699"/>
                <a:gd name="T12" fmla="*/ 216 w 6416"/>
                <a:gd name="T13" fmla="*/ 2903 h 4699"/>
                <a:gd name="T14" fmla="*/ 51 w 6416"/>
                <a:gd name="T15" fmla="*/ 3092 h 4699"/>
                <a:gd name="T16" fmla="*/ 27 w 6416"/>
                <a:gd name="T17" fmla="*/ 3402 h 4699"/>
                <a:gd name="T18" fmla="*/ 181 w 6416"/>
                <a:gd name="T19" fmla="*/ 3886 h 4699"/>
                <a:gd name="T20" fmla="*/ 626 w 6416"/>
                <a:gd name="T21" fmla="*/ 3698 h 4699"/>
                <a:gd name="T22" fmla="*/ 1001 w 6416"/>
                <a:gd name="T23" fmla="*/ 3429 h 4699"/>
                <a:gd name="T24" fmla="*/ 1092 w 6416"/>
                <a:gd name="T25" fmla="*/ 3684 h 4699"/>
                <a:gd name="T26" fmla="*/ 1418 w 6416"/>
                <a:gd name="T27" fmla="*/ 3438 h 4699"/>
                <a:gd name="T28" fmla="*/ 1752 w 6416"/>
                <a:gd name="T29" fmla="*/ 3459 h 4699"/>
                <a:gd name="T30" fmla="*/ 2024 w 6416"/>
                <a:gd name="T31" fmla="*/ 3419 h 4699"/>
                <a:gd name="T32" fmla="*/ 2547 w 6416"/>
                <a:gd name="T33" fmla="*/ 4317 h 4699"/>
                <a:gd name="T34" fmla="*/ 2981 w 6416"/>
                <a:gd name="T35" fmla="*/ 4425 h 4699"/>
                <a:gd name="T36" fmla="*/ 3308 w 6416"/>
                <a:gd name="T37" fmla="*/ 4458 h 4699"/>
                <a:gd name="T38" fmla="*/ 3575 w 6416"/>
                <a:gd name="T39" fmla="*/ 4496 h 4699"/>
                <a:gd name="T40" fmla="*/ 3969 w 6416"/>
                <a:gd name="T41" fmla="*/ 4359 h 4699"/>
                <a:gd name="T42" fmla="*/ 4256 w 6416"/>
                <a:gd name="T43" fmla="*/ 4634 h 4699"/>
                <a:gd name="T44" fmla="*/ 4598 w 6416"/>
                <a:gd name="T45" fmla="*/ 4559 h 4699"/>
                <a:gd name="T46" fmla="*/ 4344 w 6416"/>
                <a:gd name="T47" fmla="*/ 4252 h 4699"/>
                <a:gd name="T48" fmla="*/ 4514 w 6416"/>
                <a:gd name="T49" fmla="*/ 4068 h 4699"/>
                <a:gd name="T50" fmla="*/ 4572 w 6416"/>
                <a:gd name="T51" fmla="*/ 3736 h 4699"/>
                <a:gd name="T52" fmla="*/ 4776 w 6416"/>
                <a:gd name="T53" fmla="*/ 3540 h 4699"/>
                <a:gd name="T54" fmla="*/ 5327 w 6416"/>
                <a:gd name="T55" fmla="*/ 3312 h 4699"/>
                <a:gd name="T56" fmla="*/ 5300 w 6416"/>
                <a:gd name="T57" fmla="*/ 3085 h 4699"/>
                <a:gd name="T58" fmla="*/ 5519 w 6416"/>
                <a:gd name="T59" fmla="*/ 2954 h 4699"/>
                <a:gd name="T60" fmla="*/ 5754 w 6416"/>
                <a:gd name="T61" fmla="*/ 2862 h 4699"/>
                <a:gd name="T62" fmla="*/ 6369 w 6416"/>
                <a:gd name="T63" fmla="*/ 2516 h 4699"/>
                <a:gd name="T64" fmla="*/ 6203 w 6416"/>
                <a:gd name="T65" fmla="*/ 2142 h 4699"/>
                <a:gd name="T66" fmla="*/ 5998 w 6416"/>
                <a:gd name="T67" fmla="*/ 1828 h 4699"/>
                <a:gd name="T68" fmla="*/ 5906 w 6416"/>
                <a:gd name="T69" fmla="*/ 1654 h 4699"/>
                <a:gd name="T70" fmla="*/ 6076 w 6416"/>
                <a:gd name="T71" fmla="*/ 1199 h 4699"/>
                <a:gd name="T72" fmla="*/ 5810 w 6416"/>
                <a:gd name="T73" fmla="*/ 649 h 4699"/>
                <a:gd name="T74" fmla="*/ 5483 w 6416"/>
                <a:gd name="T75" fmla="*/ 564 h 4699"/>
                <a:gd name="T76" fmla="*/ 5157 w 6416"/>
                <a:gd name="T77" fmla="*/ 811 h 4699"/>
                <a:gd name="T78" fmla="*/ 4821 w 6416"/>
                <a:gd name="T79" fmla="*/ 1083 h 4699"/>
                <a:gd name="T80" fmla="*/ 5002 w 6416"/>
                <a:gd name="T81" fmla="*/ 833 h 4699"/>
                <a:gd name="T82" fmla="*/ 4798 w 6416"/>
                <a:gd name="T83" fmla="*/ 764 h 4699"/>
                <a:gd name="T84" fmla="*/ 4515 w 6416"/>
                <a:gd name="T85" fmla="*/ 783 h 4699"/>
                <a:gd name="T86" fmla="*/ 4218 w 6416"/>
                <a:gd name="T87" fmla="*/ 867 h 4699"/>
                <a:gd name="T88" fmla="*/ 4008 w 6416"/>
                <a:gd name="T89" fmla="*/ 555 h 4699"/>
                <a:gd name="T90" fmla="*/ 3711 w 6416"/>
                <a:gd name="T91" fmla="*/ 497 h 4699"/>
                <a:gd name="T92" fmla="*/ 3206 w 6416"/>
                <a:gd name="T93" fmla="*/ 837 h 4699"/>
                <a:gd name="T94" fmla="*/ 3022 w 6416"/>
                <a:gd name="T95" fmla="*/ 907 h 4699"/>
                <a:gd name="T96" fmla="*/ 2883 w 6416"/>
                <a:gd name="T97" fmla="*/ 997 h 4699"/>
                <a:gd name="T98" fmla="*/ 2426 w 6416"/>
                <a:gd name="T99" fmla="*/ 1091 h 4699"/>
                <a:gd name="T100" fmla="*/ 2384 w 6416"/>
                <a:gd name="T101" fmla="*/ 775 h 4699"/>
                <a:gd name="T102" fmla="*/ 2124 w 6416"/>
                <a:gd name="T103" fmla="*/ 462 h 4699"/>
                <a:gd name="T104" fmla="*/ 1632 w 6416"/>
                <a:gd name="T105" fmla="*/ 139 h 4699"/>
                <a:gd name="T106" fmla="*/ 1198 w 6416"/>
                <a:gd name="T107" fmla="*/ 0 h 4699"/>
                <a:gd name="T108" fmla="*/ 698 w 6416"/>
                <a:gd name="T109" fmla="*/ 192 h 4699"/>
                <a:gd name="T110" fmla="*/ 3656 w 6416"/>
                <a:gd name="T111" fmla="*/ 4380 h 4699"/>
                <a:gd name="T112" fmla="*/ 3711 w 6416"/>
                <a:gd name="T113" fmla="*/ 4163 h 4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416" h="4699">
                  <a:moveTo>
                    <a:pt x="698" y="192"/>
                  </a:moveTo>
                  <a:lnTo>
                    <a:pt x="634" y="246"/>
                  </a:lnTo>
                  <a:lnTo>
                    <a:pt x="683" y="400"/>
                  </a:lnTo>
                  <a:lnTo>
                    <a:pt x="634" y="470"/>
                  </a:lnTo>
                  <a:lnTo>
                    <a:pt x="380" y="498"/>
                  </a:lnTo>
                  <a:lnTo>
                    <a:pt x="279" y="670"/>
                  </a:lnTo>
                  <a:lnTo>
                    <a:pt x="279" y="671"/>
                  </a:lnTo>
                  <a:lnTo>
                    <a:pt x="311" y="783"/>
                  </a:lnTo>
                  <a:lnTo>
                    <a:pt x="525" y="925"/>
                  </a:lnTo>
                  <a:lnTo>
                    <a:pt x="630" y="1166"/>
                  </a:lnTo>
                  <a:lnTo>
                    <a:pt x="616" y="1284"/>
                  </a:lnTo>
                  <a:lnTo>
                    <a:pt x="681" y="1480"/>
                  </a:lnTo>
                  <a:lnTo>
                    <a:pt x="412" y="1729"/>
                  </a:lnTo>
                  <a:lnTo>
                    <a:pt x="541" y="1888"/>
                  </a:lnTo>
                  <a:lnTo>
                    <a:pt x="576" y="2048"/>
                  </a:lnTo>
                  <a:lnTo>
                    <a:pt x="525" y="2120"/>
                  </a:lnTo>
                  <a:lnTo>
                    <a:pt x="581" y="2522"/>
                  </a:lnTo>
                  <a:lnTo>
                    <a:pt x="402" y="2464"/>
                  </a:lnTo>
                  <a:lnTo>
                    <a:pt x="382" y="2565"/>
                  </a:lnTo>
                  <a:lnTo>
                    <a:pt x="163" y="2839"/>
                  </a:lnTo>
                  <a:lnTo>
                    <a:pt x="216" y="2903"/>
                  </a:lnTo>
                  <a:lnTo>
                    <a:pt x="148" y="2959"/>
                  </a:lnTo>
                  <a:lnTo>
                    <a:pt x="141" y="3059"/>
                  </a:lnTo>
                  <a:lnTo>
                    <a:pt x="51" y="3092"/>
                  </a:lnTo>
                  <a:lnTo>
                    <a:pt x="95" y="3188"/>
                  </a:lnTo>
                  <a:lnTo>
                    <a:pt x="0" y="3244"/>
                  </a:lnTo>
                  <a:lnTo>
                    <a:pt x="27" y="3402"/>
                  </a:lnTo>
                  <a:lnTo>
                    <a:pt x="138" y="3576"/>
                  </a:lnTo>
                  <a:lnTo>
                    <a:pt x="87" y="3742"/>
                  </a:lnTo>
                  <a:lnTo>
                    <a:pt x="181" y="3886"/>
                  </a:lnTo>
                  <a:lnTo>
                    <a:pt x="332" y="3794"/>
                  </a:lnTo>
                  <a:lnTo>
                    <a:pt x="515" y="3839"/>
                  </a:lnTo>
                  <a:lnTo>
                    <a:pt x="626" y="3698"/>
                  </a:lnTo>
                  <a:lnTo>
                    <a:pt x="713" y="3437"/>
                  </a:lnTo>
                  <a:lnTo>
                    <a:pt x="850" y="3313"/>
                  </a:lnTo>
                  <a:lnTo>
                    <a:pt x="1001" y="3429"/>
                  </a:lnTo>
                  <a:lnTo>
                    <a:pt x="1037" y="3552"/>
                  </a:lnTo>
                  <a:lnTo>
                    <a:pt x="1106" y="3597"/>
                  </a:lnTo>
                  <a:lnTo>
                    <a:pt x="1092" y="3684"/>
                  </a:lnTo>
                  <a:lnTo>
                    <a:pt x="1167" y="3832"/>
                  </a:lnTo>
                  <a:lnTo>
                    <a:pt x="1367" y="3372"/>
                  </a:lnTo>
                  <a:lnTo>
                    <a:pt x="1418" y="3438"/>
                  </a:lnTo>
                  <a:lnTo>
                    <a:pt x="1642" y="3245"/>
                  </a:lnTo>
                  <a:lnTo>
                    <a:pt x="1708" y="3294"/>
                  </a:lnTo>
                  <a:lnTo>
                    <a:pt x="1752" y="3459"/>
                  </a:lnTo>
                  <a:lnTo>
                    <a:pt x="1937" y="3495"/>
                  </a:lnTo>
                  <a:lnTo>
                    <a:pt x="1941" y="3412"/>
                  </a:lnTo>
                  <a:lnTo>
                    <a:pt x="2024" y="3419"/>
                  </a:lnTo>
                  <a:lnTo>
                    <a:pt x="2284" y="3642"/>
                  </a:lnTo>
                  <a:lnTo>
                    <a:pt x="2345" y="3903"/>
                  </a:lnTo>
                  <a:lnTo>
                    <a:pt x="2547" y="4317"/>
                  </a:lnTo>
                  <a:lnTo>
                    <a:pt x="2772" y="4461"/>
                  </a:lnTo>
                  <a:lnTo>
                    <a:pt x="2976" y="4334"/>
                  </a:lnTo>
                  <a:lnTo>
                    <a:pt x="2981" y="4425"/>
                  </a:lnTo>
                  <a:lnTo>
                    <a:pt x="3053" y="4359"/>
                  </a:lnTo>
                  <a:lnTo>
                    <a:pt x="3132" y="4359"/>
                  </a:lnTo>
                  <a:lnTo>
                    <a:pt x="3308" y="4458"/>
                  </a:lnTo>
                  <a:lnTo>
                    <a:pt x="3304" y="4353"/>
                  </a:lnTo>
                  <a:lnTo>
                    <a:pt x="3473" y="4372"/>
                  </a:lnTo>
                  <a:lnTo>
                    <a:pt x="3575" y="4496"/>
                  </a:lnTo>
                  <a:lnTo>
                    <a:pt x="3827" y="4382"/>
                  </a:lnTo>
                  <a:lnTo>
                    <a:pt x="3897" y="4424"/>
                  </a:lnTo>
                  <a:lnTo>
                    <a:pt x="3969" y="4359"/>
                  </a:lnTo>
                  <a:lnTo>
                    <a:pt x="3983" y="4527"/>
                  </a:lnTo>
                  <a:lnTo>
                    <a:pt x="4254" y="4551"/>
                  </a:lnTo>
                  <a:lnTo>
                    <a:pt x="4256" y="4634"/>
                  </a:lnTo>
                  <a:lnTo>
                    <a:pt x="4407" y="4699"/>
                  </a:lnTo>
                  <a:lnTo>
                    <a:pt x="4531" y="4562"/>
                  </a:lnTo>
                  <a:lnTo>
                    <a:pt x="4598" y="4559"/>
                  </a:lnTo>
                  <a:lnTo>
                    <a:pt x="4628" y="4553"/>
                  </a:lnTo>
                  <a:lnTo>
                    <a:pt x="4633" y="4416"/>
                  </a:lnTo>
                  <a:lnTo>
                    <a:pt x="4344" y="4252"/>
                  </a:lnTo>
                  <a:lnTo>
                    <a:pt x="4300" y="4174"/>
                  </a:lnTo>
                  <a:lnTo>
                    <a:pt x="4394" y="4028"/>
                  </a:lnTo>
                  <a:lnTo>
                    <a:pt x="4514" y="4068"/>
                  </a:lnTo>
                  <a:lnTo>
                    <a:pt x="4586" y="3996"/>
                  </a:lnTo>
                  <a:lnTo>
                    <a:pt x="4500" y="3932"/>
                  </a:lnTo>
                  <a:lnTo>
                    <a:pt x="4572" y="3736"/>
                  </a:lnTo>
                  <a:lnTo>
                    <a:pt x="4738" y="3725"/>
                  </a:lnTo>
                  <a:lnTo>
                    <a:pt x="4749" y="3629"/>
                  </a:lnTo>
                  <a:lnTo>
                    <a:pt x="4776" y="3540"/>
                  </a:lnTo>
                  <a:lnTo>
                    <a:pt x="4935" y="3505"/>
                  </a:lnTo>
                  <a:lnTo>
                    <a:pt x="4961" y="3423"/>
                  </a:lnTo>
                  <a:lnTo>
                    <a:pt x="5327" y="3312"/>
                  </a:lnTo>
                  <a:lnTo>
                    <a:pt x="5416" y="3344"/>
                  </a:lnTo>
                  <a:lnTo>
                    <a:pt x="5428" y="3174"/>
                  </a:lnTo>
                  <a:lnTo>
                    <a:pt x="5300" y="3085"/>
                  </a:lnTo>
                  <a:lnTo>
                    <a:pt x="5250" y="2964"/>
                  </a:lnTo>
                  <a:lnTo>
                    <a:pt x="5295" y="2853"/>
                  </a:lnTo>
                  <a:lnTo>
                    <a:pt x="5519" y="2954"/>
                  </a:lnTo>
                  <a:lnTo>
                    <a:pt x="5577" y="2897"/>
                  </a:lnTo>
                  <a:lnTo>
                    <a:pt x="5752" y="2862"/>
                  </a:lnTo>
                  <a:lnTo>
                    <a:pt x="5754" y="2862"/>
                  </a:lnTo>
                  <a:lnTo>
                    <a:pt x="5752" y="2861"/>
                  </a:lnTo>
                  <a:lnTo>
                    <a:pt x="6311" y="2621"/>
                  </a:lnTo>
                  <a:lnTo>
                    <a:pt x="6369" y="2516"/>
                  </a:lnTo>
                  <a:lnTo>
                    <a:pt x="6335" y="2440"/>
                  </a:lnTo>
                  <a:lnTo>
                    <a:pt x="6416" y="2290"/>
                  </a:lnTo>
                  <a:lnTo>
                    <a:pt x="6203" y="2142"/>
                  </a:lnTo>
                  <a:lnTo>
                    <a:pt x="6140" y="1984"/>
                  </a:lnTo>
                  <a:lnTo>
                    <a:pt x="6161" y="1893"/>
                  </a:lnTo>
                  <a:lnTo>
                    <a:pt x="5998" y="1828"/>
                  </a:lnTo>
                  <a:lnTo>
                    <a:pt x="5916" y="1750"/>
                  </a:lnTo>
                  <a:lnTo>
                    <a:pt x="5902" y="1658"/>
                  </a:lnTo>
                  <a:lnTo>
                    <a:pt x="5906" y="1654"/>
                  </a:lnTo>
                  <a:lnTo>
                    <a:pt x="6145" y="1421"/>
                  </a:lnTo>
                  <a:lnTo>
                    <a:pt x="6174" y="1330"/>
                  </a:lnTo>
                  <a:lnTo>
                    <a:pt x="6076" y="1199"/>
                  </a:lnTo>
                  <a:lnTo>
                    <a:pt x="5850" y="985"/>
                  </a:lnTo>
                  <a:lnTo>
                    <a:pt x="5917" y="806"/>
                  </a:lnTo>
                  <a:lnTo>
                    <a:pt x="5810" y="649"/>
                  </a:lnTo>
                  <a:lnTo>
                    <a:pt x="5824" y="567"/>
                  </a:lnTo>
                  <a:lnTo>
                    <a:pt x="5727" y="547"/>
                  </a:lnTo>
                  <a:lnTo>
                    <a:pt x="5483" y="564"/>
                  </a:lnTo>
                  <a:lnTo>
                    <a:pt x="5337" y="685"/>
                  </a:lnTo>
                  <a:lnTo>
                    <a:pt x="5238" y="644"/>
                  </a:lnTo>
                  <a:lnTo>
                    <a:pt x="5157" y="811"/>
                  </a:lnTo>
                  <a:lnTo>
                    <a:pt x="5225" y="900"/>
                  </a:lnTo>
                  <a:lnTo>
                    <a:pt x="5024" y="1056"/>
                  </a:lnTo>
                  <a:lnTo>
                    <a:pt x="4821" y="1083"/>
                  </a:lnTo>
                  <a:lnTo>
                    <a:pt x="4821" y="1081"/>
                  </a:lnTo>
                  <a:lnTo>
                    <a:pt x="4836" y="936"/>
                  </a:lnTo>
                  <a:lnTo>
                    <a:pt x="5002" y="833"/>
                  </a:lnTo>
                  <a:lnTo>
                    <a:pt x="5035" y="632"/>
                  </a:lnTo>
                  <a:lnTo>
                    <a:pt x="4934" y="574"/>
                  </a:lnTo>
                  <a:lnTo>
                    <a:pt x="4798" y="764"/>
                  </a:lnTo>
                  <a:lnTo>
                    <a:pt x="4640" y="858"/>
                  </a:lnTo>
                  <a:lnTo>
                    <a:pt x="4527" y="862"/>
                  </a:lnTo>
                  <a:lnTo>
                    <a:pt x="4515" y="783"/>
                  </a:lnTo>
                  <a:lnTo>
                    <a:pt x="4419" y="737"/>
                  </a:lnTo>
                  <a:lnTo>
                    <a:pt x="4303" y="862"/>
                  </a:lnTo>
                  <a:lnTo>
                    <a:pt x="4218" y="867"/>
                  </a:lnTo>
                  <a:lnTo>
                    <a:pt x="4217" y="779"/>
                  </a:lnTo>
                  <a:lnTo>
                    <a:pt x="4132" y="779"/>
                  </a:lnTo>
                  <a:lnTo>
                    <a:pt x="4008" y="555"/>
                  </a:lnTo>
                  <a:lnTo>
                    <a:pt x="4007" y="555"/>
                  </a:lnTo>
                  <a:lnTo>
                    <a:pt x="3867" y="461"/>
                  </a:lnTo>
                  <a:lnTo>
                    <a:pt x="3711" y="497"/>
                  </a:lnTo>
                  <a:lnTo>
                    <a:pt x="3543" y="454"/>
                  </a:lnTo>
                  <a:lnTo>
                    <a:pt x="3371" y="1059"/>
                  </a:lnTo>
                  <a:lnTo>
                    <a:pt x="3206" y="837"/>
                  </a:lnTo>
                  <a:lnTo>
                    <a:pt x="3160" y="904"/>
                  </a:lnTo>
                  <a:lnTo>
                    <a:pt x="3088" y="859"/>
                  </a:lnTo>
                  <a:lnTo>
                    <a:pt x="3022" y="907"/>
                  </a:lnTo>
                  <a:lnTo>
                    <a:pt x="2960" y="856"/>
                  </a:lnTo>
                  <a:lnTo>
                    <a:pt x="2892" y="910"/>
                  </a:lnTo>
                  <a:lnTo>
                    <a:pt x="2883" y="997"/>
                  </a:lnTo>
                  <a:lnTo>
                    <a:pt x="2718" y="1109"/>
                  </a:lnTo>
                  <a:lnTo>
                    <a:pt x="2658" y="1047"/>
                  </a:lnTo>
                  <a:lnTo>
                    <a:pt x="2426" y="1091"/>
                  </a:lnTo>
                  <a:lnTo>
                    <a:pt x="2278" y="997"/>
                  </a:lnTo>
                  <a:lnTo>
                    <a:pt x="2278" y="909"/>
                  </a:lnTo>
                  <a:lnTo>
                    <a:pt x="2384" y="775"/>
                  </a:lnTo>
                  <a:lnTo>
                    <a:pt x="2399" y="615"/>
                  </a:lnTo>
                  <a:lnTo>
                    <a:pt x="2351" y="547"/>
                  </a:lnTo>
                  <a:lnTo>
                    <a:pt x="2124" y="462"/>
                  </a:lnTo>
                  <a:lnTo>
                    <a:pt x="1930" y="72"/>
                  </a:lnTo>
                  <a:lnTo>
                    <a:pt x="1757" y="246"/>
                  </a:lnTo>
                  <a:lnTo>
                    <a:pt x="1632" y="139"/>
                  </a:lnTo>
                  <a:lnTo>
                    <a:pt x="1550" y="188"/>
                  </a:lnTo>
                  <a:lnTo>
                    <a:pt x="1364" y="184"/>
                  </a:lnTo>
                  <a:lnTo>
                    <a:pt x="1198" y="0"/>
                  </a:lnTo>
                  <a:lnTo>
                    <a:pt x="1081" y="0"/>
                  </a:lnTo>
                  <a:lnTo>
                    <a:pt x="943" y="108"/>
                  </a:lnTo>
                  <a:lnTo>
                    <a:pt x="698" y="192"/>
                  </a:lnTo>
                  <a:close/>
                  <a:moveTo>
                    <a:pt x="3842" y="4242"/>
                  </a:moveTo>
                  <a:lnTo>
                    <a:pt x="3772" y="4345"/>
                  </a:lnTo>
                  <a:lnTo>
                    <a:pt x="3656" y="4380"/>
                  </a:lnTo>
                  <a:lnTo>
                    <a:pt x="3598" y="4317"/>
                  </a:lnTo>
                  <a:lnTo>
                    <a:pt x="3635" y="4228"/>
                  </a:lnTo>
                  <a:lnTo>
                    <a:pt x="3711" y="4163"/>
                  </a:lnTo>
                  <a:lnTo>
                    <a:pt x="3842" y="4242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E270136-FF7B-42AA-8C1D-72D44AF392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2" y="1738"/>
              <a:ext cx="1416" cy="1942"/>
            </a:xfrm>
            <a:custGeom>
              <a:avLst/>
              <a:gdLst>
                <a:gd name="T0" fmla="*/ 5040 w 5662"/>
                <a:gd name="T1" fmla="*/ 1385 h 7766"/>
                <a:gd name="T2" fmla="*/ 4271 w 5662"/>
                <a:gd name="T3" fmla="*/ 1411 h 7766"/>
                <a:gd name="T4" fmla="*/ 3973 w 5662"/>
                <a:gd name="T5" fmla="*/ 1453 h 7766"/>
                <a:gd name="T6" fmla="*/ 3869 w 5662"/>
                <a:gd name="T7" fmla="*/ 1305 h 7766"/>
                <a:gd name="T8" fmla="*/ 3575 w 5662"/>
                <a:gd name="T9" fmla="*/ 1022 h 7766"/>
                <a:gd name="T10" fmla="*/ 3325 w 5662"/>
                <a:gd name="T11" fmla="*/ 385 h 7766"/>
                <a:gd name="T12" fmla="*/ 2922 w 5662"/>
                <a:gd name="T13" fmla="*/ 395 h 7766"/>
                <a:gd name="T14" fmla="*/ 2718 w 5662"/>
                <a:gd name="T15" fmla="*/ 185 h 7766"/>
                <a:gd name="T16" fmla="*/ 2359 w 5662"/>
                <a:gd name="T17" fmla="*/ 173 h 7766"/>
                <a:gd name="T18" fmla="*/ 1852 w 5662"/>
                <a:gd name="T19" fmla="*/ 135 h 7766"/>
                <a:gd name="T20" fmla="*/ 1456 w 5662"/>
                <a:gd name="T21" fmla="*/ 461 h 7766"/>
                <a:gd name="T22" fmla="*/ 1708 w 5662"/>
                <a:gd name="T23" fmla="*/ 1314 h 7766"/>
                <a:gd name="T24" fmla="*/ 1449 w 5662"/>
                <a:gd name="T25" fmla="*/ 1449 h 7766"/>
                <a:gd name="T26" fmla="*/ 1046 w 5662"/>
                <a:gd name="T27" fmla="*/ 1471 h 7766"/>
                <a:gd name="T28" fmla="*/ 1118 w 5662"/>
                <a:gd name="T29" fmla="*/ 2008 h 7766"/>
                <a:gd name="T30" fmla="*/ 998 w 5662"/>
                <a:gd name="T31" fmla="*/ 2342 h 7766"/>
                <a:gd name="T32" fmla="*/ 1126 w 5662"/>
                <a:gd name="T33" fmla="*/ 2702 h 7766"/>
                <a:gd name="T34" fmla="*/ 1488 w 5662"/>
                <a:gd name="T35" fmla="*/ 3243 h 7766"/>
                <a:gd name="T36" fmla="*/ 1369 w 5662"/>
                <a:gd name="T37" fmla="*/ 3194 h 7766"/>
                <a:gd name="T38" fmla="*/ 948 w 5662"/>
                <a:gd name="T39" fmla="*/ 2975 h 7766"/>
                <a:gd name="T40" fmla="*/ 1012 w 5662"/>
                <a:gd name="T41" fmla="*/ 4349 h 7766"/>
                <a:gd name="T42" fmla="*/ 742 w 5662"/>
                <a:gd name="T43" fmla="*/ 4606 h 7766"/>
                <a:gd name="T44" fmla="*/ 315 w 5662"/>
                <a:gd name="T45" fmla="*/ 6395 h 7766"/>
                <a:gd name="T46" fmla="*/ 0 w 5662"/>
                <a:gd name="T47" fmla="*/ 6713 h 7766"/>
                <a:gd name="T48" fmla="*/ 247 w 5662"/>
                <a:gd name="T49" fmla="*/ 6822 h 7766"/>
                <a:gd name="T50" fmla="*/ 425 w 5662"/>
                <a:gd name="T51" fmla="*/ 7113 h 7766"/>
                <a:gd name="T52" fmla="*/ 498 w 5662"/>
                <a:gd name="T53" fmla="*/ 7289 h 7766"/>
                <a:gd name="T54" fmla="*/ 604 w 5662"/>
                <a:gd name="T55" fmla="*/ 7256 h 7766"/>
                <a:gd name="T56" fmla="*/ 1235 w 5662"/>
                <a:gd name="T57" fmla="*/ 7445 h 7766"/>
                <a:gd name="T58" fmla="*/ 1604 w 5662"/>
                <a:gd name="T59" fmla="*/ 7719 h 7766"/>
                <a:gd name="T60" fmla="*/ 1847 w 5662"/>
                <a:gd name="T61" fmla="*/ 7674 h 7766"/>
                <a:gd name="T62" fmla="*/ 1930 w 5662"/>
                <a:gd name="T63" fmla="*/ 7342 h 7766"/>
                <a:gd name="T64" fmla="*/ 2248 w 5662"/>
                <a:gd name="T65" fmla="*/ 6966 h 7766"/>
                <a:gd name="T66" fmla="*/ 2287 w 5662"/>
                <a:gd name="T67" fmla="*/ 6626 h 7766"/>
                <a:gd name="T68" fmla="*/ 2175 w 5662"/>
                <a:gd name="T69" fmla="*/ 6378 h 7766"/>
                <a:gd name="T70" fmla="*/ 1938 w 5662"/>
                <a:gd name="T71" fmla="*/ 6289 h 7766"/>
                <a:gd name="T72" fmla="*/ 2315 w 5662"/>
                <a:gd name="T73" fmla="*/ 5706 h 7766"/>
                <a:gd name="T74" fmla="*/ 2417 w 5662"/>
                <a:gd name="T75" fmla="*/ 5671 h 7766"/>
                <a:gd name="T76" fmla="*/ 2565 w 5662"/>
                <a:gd name="T77" fmla="*/ 5616 h 7766"/>
                <a:gd name="T78" fmla="*/ 3200 w 5662"/>
                <a:gd name="T79" fmla="*/ 5582 h 7766"/>
                <a:gd name="T80" fmla="*/ 3462 w 5662"/>
                <a:gd name="T81" fmla="*/ 5415 h 7766"/>
                <a:gd name="T82" fmla="*/ 3482 w 5662"/>
                <a:gd name="T83" fmla="*/ 5136 h 7766"/>
                <a:gd name="T84" fmla="*/ 3623 w 5662"/>
                <a:gd name="T85" fmla="*/ 4731 h 7766"/>
                <a:gd name="T86" fmla="*/ 4031 w 5662"/>
                <a:gd name="T87" fmla="*/ 4354 h 7766"/>
                <a:gd name="T88" fmla="*/ 4184 w 5662"/>
                <a:gd name="T89" fmla="*/ 4004 h 7766"/>
                <a:gd name="T90" fmla="*/ 4633 w 5662"/>
                <a:gd name="T91" fmla="*/ 4012 h 7766"/>
                <a:gd name="T92" fmla="*/ 5076 w 5662"/>
                <a:gd name="T93" fmla="*/ 3884 h 7766"/>
                <a:gd name="T94" fmla="*/ 5129 w 5662"/>
                <a:gd name="T95" fmla="*/ 3655 h 7766"/>
                <a:gd name="T96" fmla="*/ 5363 w 5662"/>
                <a:gd name="T97" fmla="*/ 3261 h 7766"/>
                <a:gd name="T98" fmla="*/ 5506 w 5662"/>
                <a:gd name="T99" fmla="*/ 2816 h 7766"/>
                <a:gd name="T100" fmla="*/ 5393 w 5662"/>
                <a:gd name="T101" fmla="*/ 2425 h 7766"/>
                <a:gd name="T102" fmla="*/ 5611 w 5662"/>
                <a:gd name="T103" fmla="*/ 1862 h 7766"/>
                <a:gd name="T104" fmla="*/ 5260 w 5662"/>
                <a:gd name="T105" fmla="*/ 1367 h 7766"/>
                <a:gd name="T106" fmla="*/ 2105 w 5662"/>
                <a:gd name="T107" fmla="*/ 6913 h 7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62" h="7766">
                  <a:moveTo>
                    <a:pt x="5260" y="1367"/>
                  </a:moveTo>
                  <a:lnTo>
                    <a:pt x="5119" y="1362"/>
                  </a:lnTo>
                  <a:lnTo>
                    <a:pt x="5040" y="1385"/>
                  </a:lnTo>
                  <a:lnTo>
                    <a:pt x="4657" y="1308"/>
                  </a:lnTo>
                  <a:lnTo>
                    <a:pt x="4602" y="1380"/>
                  </a:lnTo>
                  <a:lnTo>
                    <a:pt x="4271" y="1411"/>
                  </a:lnTo>
                  <a:lnTo>
                    <a:pt x="4188" y="1493"/>
                  </a:lnTo>
                  <a:lnTo>
                    <a:pt x="4141" y="1424"/>
                  </a:lnTo>
                  <a:lnTo>
                    <a:pt x="3973" y="1453"/>
                  </a:lnTo>
                  <a:lnTo>
                    <a:pt x="3897" y="1422"/>
                  </a:lnTo>
                  <a:lnTo>
                    <a:pt x="3941" y="1341"/>
                  </a:lnTo>
                  <a:lnTo>
                    <a:pt x="3869" y="1305"/>
                  </a:lnTo>
                  <a:lnTo>
                    <a:pt x="3794" y="1147"/>
                  </a:lnTo>
                  <a:lnTo>
                    <a:pt x="3709" y="1147"/>
                  </a:lnTo>
                  <a:lnTo>
                    <a:pt x="3575" y="1022"/>
                  </a:lnTo>
                  <a:lnTo>
                    <a:pt x="3598" y="853"/>
                  </a:lnTo>
                  <a:lnTo>
                    <a:pt x="3332" y="475"/>
                  </a:lnTo>
                  <a:lnTo>
                    <a:pt x="3325" y="385"/>
                  </a:lnTo>
                  <a:lnTo>
                    <a:pt x="3169" y="299"/>
                  </a:lnTo>
                  <a:lnTo>
                    <a:pt x="3212" y="383"/>
                  </a:lnTo>
                  <a:lnTo>
                    <a:pt x="2922" y="395"/>
                  </a:lnTo>
                  <a:lnTo>
                    <a:pt x="2841" y="354"/>
                  </a:lnTo>
                  <a:lnTo>
                    <a:pt x="2803" y="179"/>
                  </a:lnTo>
                  <a:lnTo>
                    <a:pt x="2718" y="185"/>
                  </a:lnTo>
                  <a:lnTo>
                    <a:pt x="2709" y="94"/>
                  </a:lnTo>
                  <a:lnTo>
                    <a:pt x="2553" y="0"/>
                  </a:lnTo>
                  <a:lnTo>
                    <a:pt x="2359" y="173"/>
                  </a:lnTo>
                  <a:lnTo>
                    <a:pt x="2294" y="107"/>
                  </a:lnTo>
                  <a:lnTo>
                    <a:pt x="2015" y="112"/>
                  </a:lnTo>
                  <a:lnTo>
                    <a:pt x="1852" y="135"/>
                  </a:lnTo>
                  <a:lnTo>
                    <a:pt x="1746" y="273"/>
                  </a:lnTo>
                  <a:lnTo>
                    <a:pt x="1391" y="296"/>
                  </a:lnTo>
                  <a:lnTo>
                    <a:pt x="1456" y="461"/>
                  </a:lnTo>
                  <a:lnTo>
                    <a:pt x="1578" y="580"/>
                  </a:lnTo>
                  <a:lnTo>
                    <a:pt x="1716" y="1099"/>
                  </a:lnTo>
                  <a:lnTo>
                    <a:pt x="1708" y="1314"/>
                  </a:lnTo>
                  <a:lnTo>
                    <a:pt x="1780" y="1371"/>
                  </a:lnTo>
                  <a:lnTo>
                    <a:pt x="1518" y="1500"/>
                  </a:lnTo>
                  <a:lnTo>
                    <a:pt x="1449" y="1449"/>
                  </a:lnTo>
                  <a:lnTo>
                    <a:pt x="1261" y="1457"/>
                  </a:lnTo>
                  <a:lnTo>
                    <a:pt x="1301" y="1372"/>
                  </a:lnTo>
                  <a:lnTo>
                    <a:pt x="1046" y="1471"/>
                  </a:lnTo>
                  <a:lnTo>
                    <a:pt x="915" y="1749"/>
                  </a:lnTo>
                  <a:lnTo>
                    <a:pt x="998" y="1777"/>
                  </a:lnTo>
                  <a:lnTo>
                    <a:pt x="1118" y="2008"/>
                  </a:lnTo>
                  <a:lnTo>
                    <a:pt x="1038" y="2021"/>
                  </a:lnTo>
                  <a:lnTo>
                    <a:pt x="1085" y="2176"/>
                  </a:lnTo>
                  <a:lnTo>
                    <a:pt x="998" y="2342"/>
                  </a:lnTo>
                  <a:lnTo>
                    <a:pt x="862" y="2436"/>
                  </a:lnTo>
                  <a:lnTo>
                    <a:pt x="898" y="2560"/>
                  </a:lnTo>
                  <a:lnTo>
                    <a:pt x="1126" y="2702"/>
                  </a:lnTo>
                  <a:lnTo>
                    <a:pt x="1426" y="3026"/>
                  </a:lnTo>
                  <a:lnTo>
                    <a:pt x="1488" y="3241"/>
                  </a:lnTo>
                  <a:lnTo>
                    <a:pt x="1488" y="3243"/>
                  </a:lnTo>
                  <a:lnTo>
                    <a:pt x="1503" y="3322"/>
                  </a:lnTo>
                  <a:lnTo>
                    <a:pt x="1441" y="3419"/>
                  </a:lnTo>
                  <a:lnTo>
                    <a:pt x="1369" y="3194"/>
                  </a:lnTo>
                  <a:lnTo>
                    <a:pt x="1060" y="2888"/>
                  </a:lnTo>
                  <a:lnTo>
                    <a:pt x="1033" y="2808"/>
                  </a:lnTo>
                  <a:lnTo>
                    <a:pt x="948" y="2975"/>
                  </a:lnTo>
                  <a:lnTo>
                    <a:pt x="769" y="4427"/>
                  </a:lnTo>
                  <a:lnTo>
                    <a:pt x="884" y="4201"/>
                  </a:lnTo>
                  <a:lnTo>
                    <a:pt x="1012" y="4349"/>
                  </a:lnTo>
                  <a:lnTo>
                    <a:pt x="1019" y="4432"/>
                  </a:lnTo>
                  <a:lnTo>
                    <a:pt x="835" y="4406"/>
                  </a:lnTo>
                  <a:lnTo>
                    <a:pt x="742" y="4606"/>
                  </a:lnTo>
                  <a:lnTo>
                    <a:pt x="743" y="4742"/>
                  </a:lnTo>
                  <a:lnTo>
                    <a:pt x="426" y="6190"/>
                  </a:lnTo>
                  <a:lnTo>
                    <a:pt x="315" y="6395"/>
                  </a:lnTo>
                  <a:lnTo>
                    <a:pt x="314" y="6396"/>
                  </a:lnTo>
                  <a:lnTo>
                    <a:pt x="181" y="6579"/>
                  </a:lnTo>
                  <a:lnTo>
                    <a:pt x="0" y="6713"/>
                  </a:lnTo>
                  <a:lnTo>
                    <a:pt x="167" y="6791"/>
                  </a:lnTo>
                  <a:lnTo>
                    <a:pt x="181" y="6882"/>
                  </a:lnTo>
                  <a:lnTo>
                    <a:pt x="247" y="6822"/>
                  </a:lnTo>
                  <a:lnTo>
                    <a:pt x="438" y="6859"/>
                  </a:lnTo>
                  <a:lnTo>
                    <a:pt x="480" y="6941"/>
                  </a:lnTo>
                  <a:lnTo>
                    <a:pt x="425" y="7113"/>
                  </a:lnTo>
                  <a:lnTo>
                    <a:pt x="349" y="7180"/>
                  </a:lnTo>
                  <a:lnTo>
                    <a:pt x="385" y="7262"/>
                  </a:lnTo>
                  <a:lnTo>
                    <a:pt x="498" y="7289"/>
                  </a:lnTo>
                  <a:lnTo>
                    <a:pt x="513" y="7185"/>
                  </a:lnTo>
                  <a:lnTo>
                    <a:pt x="598" y="7158"/>
                  </a:lnTo>
                  <a:lnTo>
                    <a:pt x="604" y="7256"/>
                  </a:lnTo>
                  <a:lnTo>
                    <a:pt x="774" y="7347"/>
                  </a:lnTo>
                  <a:lnTo>
                    <a:pt x="1054" y="7455"/>
                  </a:lnTo>
                  <a:lnTo>
                    <a:pt x="1235" y="7445"/>
                  </a:lnTo>
                  <a:lnTo>
                    <a:pt x="1310" y="7582"/>
                  </a:lnTo>
                  <a:lnTo>
                    <a:pt x="1537" y="7766"/>
                  </a:lnTo>
                  <a:lnTo>
                    <a:pt x="1604" y="7719"/>
                  </a:lnTo>
                  <a:lnTo>
                    <a:pt x="1671" y="7761"/>
                  </a:lnTo>
                  <a:lnTo>
                    <a:pt x="1843" y="7672"/>
                  </a:lnTo>
                  <a:lnTo>
                    <a:pt x="1847" y="7674"/>
                  </a:lnTo>
                  <a:lnTo>
                    <a:pt x="1847" y="7672"/>
                  </a:lnTo>
                  <a:lnTo>
                    <a:pt x="1883" y="7423"/>
                  </a:lnTo>
                  <a:lnTo>
                    <a:pt x="1930" y="7342"/>
                  </a:lnTo>
                  <a:lnTo>
                    <a:pt x="2026" y="7319"/>
                  </a:lnTo>
                  <a:lnTo>
                    <a:pt x="2015" y="7234"/>
                  </a:lnTo>
                  <a:lnTo>
                    <a:pt x="2248" y="6966"/>
                  </a:lnTo>
                  <a:lnTo>
                    <a:pt x="2225" y="6877"/>
                  </a:lnTo>
                  <a:lnTo>
                    <a:pt x="2302" y="6836"/>
                  </a:lnTo>
                  <a:lnTo>
                    <a:pt x="2287" y="6626"/>
                  </a:lnTo>
                  <a:lnTo>
                    <a:pt x="2204" y="6626"/>
                  </a:lnTo>
                  <a:lnTo>
                    <a:pt x="2247" y="6546"/>
                  </a:lnTo>
                  <a:lnTo>
                    <a:pt x="2175" y="6378"/>
                  </a:lnTo>
                  <a:lnTo>
                    <a:pt x="2175" y="6377"/>
                  </a:lnTo>
                  <a:lnTo>
                    <a:pt x="1983" y="6368"/>
                  </a:lnTo>
                  <a:lnTo>
                    <a:pt x="1938" y="6289"/>
                  </a:lnTo>
                  <a:lnTo>
                    <a:pt x="2061" y="5969"/>
                  </a:lnTo>
                  <a:lnTo>
                    <a:pt x="2047" y="5784"/>
                  </a:lnTo>
                  <a:lnTo>
                    <a:pt x="2315" y="5706"/>
                  </a:lnTo>
                  <a:lnTo>
                    <a:pt x="2336" y="5792"/>
                  </a:lnTo>
                  <a:lnTo>
                    <a:pt x="2409" y="5755"/>
                  </a:lnTo>
                  <a:lnTo>
                    <a:pt x="2417" y="5671"/>
                  </a:lnTo>
                  <a:lnTo>
                    <a:pt x="2417" y="5670"/>
                  </a:lnTo>
                  <a:lnTo>
                    <a:pt x="2525" y="5688"/>
                  </a:lnTo>
                  <a:lnTo>
                    <a:pt x="2565" y="5616"/>
                  </a:lnTo>
                  <a:lnTo>
                    <a:pt x="2806" y="5636"/>
                  </a:lnTo>
                  <a:lnTo>
                    <a:pt x="2951" y="5554"/>
                  </a:lnTo>
                  <a:lnTo>
                    <a:pt x="3200" y="5582"/>
                  </a:lnTo>
                  <a:lnTo>
                    <a:pt x="3277" y="5544"/>
                  </a:lnTo>
                  <a:lnTo>
                    <a:pt x="3381" y="5407"/>
                  </a:lnTo>
                  <a:lnTo>
                    <a:pt x="3462" y="5415"/>
                  </a:lnTo>
                  <a:lnTo>
                    <a:pt x="3424" y="5335"/>
                  </a:lnTo>
                  <a:lnTo>
                    <a:pt x="3552" y="5176"/>
                  </a:lnTo>
                  <a:lnTo>
                    <a:pt x="3482" y="5136"/>
                  </a:lnTo>
                  <a:lnTo>
                    <a:pt x="3482" y="5051"/>
                  </a:lnTo>
                  <a:lnTo>
                    <a:pt x="3699" y="4995"/>
                  </a:lnTo>
                  <a:lnTo>
                    <a:pt x="3623" y="4731"/>
                  </a:lnTo>
                  <a:lnTo>
                    <a:pt x="3721" y="4639"/>
                  </a:lnTo>
                  <a:lnTo>
                    <a:pt x="3856" y="4454"/>
                  </a:lnTo>
                  <a:lnTo>
                    <a:pt x="4031" y="4354"/>
                  </a:lnTo>
                  <a:lnTo>
                    <a:pt x="4013" y="4251"/>
                  </a:lnTo>
                  <a:lnTo>
                    <a:pt x="4143" y="4159"/>
                  </a:lnTo>
                  <a:lnTo>
                    <a:pt x="4184" y="4004"/>
                  </a:lnTo>
                  <a:lnTo>
                    <a:pt x="4204" y="3858"/>
                  </a:lnTo>
                  <a:lnTo>
                    <a:pt x="4438" y="3838"/>
                  </a:lnTo>
                  <a:lnTo>
                    <a:pt x="4633" y="4012"/>
                  </a:lnTo>
                  <a:lnTo>
                    <a:pt x="4785" y="3936"/>
                  </a:lnTo>
                  <a:lnTo>
                    <a:pt x="4981" y="3940"/>
                  </a:lnTo>
                  <a:lnTo>
                    <a:pt x="5076" y="3884"/>
                  </a:lnTo>
                  <a:lnTo>
                    <a:pt x="5032" y="3788"/>
                  </a:lnTo>
                  <a:lnTo>
                    <a:pt x="5122" y="3755"/>
                  </a:lnTo>
                  <a:lnTo>
                    <a:pt x="5129" y="3655"/>
                  </a:lnTo>
                  <a:lnTo>
                    <a:pt x="5197" y="3599"/>
                  </a:lnTo>
                  <a:lnTo>
                    <a:pt x="5144" y="3535"/>
                  </a:lnTo>
                  <a:lnTo>
                    <a:pt x="5363" y="3261"/>
                  </a:lnTo>
                  <a:lnTo>
                    <a:pt x="5383" y="3160"/>
                  </a:lnTo>
                  <a:lnTo>
                    <a:pt x="5562" y="3218"/>
                  </a:lnTo>
                  <a:lnTo>
                    <a:pt x="5506" y="2816"/>
                  </a:lnTo>
                  <a:lnTo>
                    <a:pt x="5557" y="2744"/>
                  </a:lnTo>
                  <a:lnTo>
                    <a:pt x="5522" y="2584"/>
                  </a:lnTo>
                  <a:lnTo>
                    <a:pt x="5393" y="2425"/>
                  </a:lnTo>
                  <a:lnTo>
                    <a:pt x="5662" y="2176"/>
                  </a:lnTo>
                  <a:lnTo>
                    <a:pt x="5597" y="1980"/>
                  </a:lnTo>
                  <a:lnTo>
                    <a:pt x="5611" y="1862"/>
                  </a:lnTo>
                  <a:lnTo>
                    <a:pt x="5506" y="1621"/>
                  </a:lnTo>
                  <a:lnTo>
                    <a:pt x="5292" y="1479"/>
                  </a:lnTo>
                  <a:lnTo>
                    <a:pt x="5260" y="1367"/>
                  </a:lnTo>
                  <a:close/>
                  <a:moveTo>
                    <a:pt x="2167" y="6881"/>
                  </a:moveTo>
                  <a:lnTo>
                    <a:pt x="2169" y="6959"/>
                  </a:lnTo>
                  <a:lnTo>
                    <a:pt x="2105" y="6913"/>
                  </a:lnTo>
                  <a:lnTo>
                    <a:pt x="2167" y="6881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D80827F8-8735-4901-827D-6D9AE9835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453"/>
              <a:ext cx="1084" cy="832"/>
            </a:xfrm>
            <a:custGeom>
              <a:avLst/>
              <a:gdLst>
                <a:gd name="T0" fmla="*/ 929 w 4337"/>
                <a:gd name="T1" fmla="*/ 1191 h 3327"/>
                <a:gd name="T2" fmla="*/ 814 w 4337"/>
                <a:gd name="T3" fmla="*/ 659 h 3327"/>
                <a:gd name="T4" fmla="*/ 597 w 4337"/>
                <a:gd name="T5" fmla="*/ 560 h 3327"/>
                <a:gd name="T6" fmla="*/ 335 w 4337"/>
                <a:gd name="T7" fmla="*/ 624 h 3327"/>
                <a:gd name="T8" fmla="*/ 0 w 4337"/>
                <a:gd name="T9" fmla="*/ 570 h 3327"/>
                <a:gd name="T10" fmla="*/ 111 w 4337"/>
                <a:gd name="T11" fmla="*/ 766 h 3327"/>
                <a:gd name="T12" fmla="*/ 129 w 4337"/>
                <a:gd name="T13" fmla="*/ 1119 h 3327"/>
                <a:gd name="T14" fmla="*/ 336 w 4337"/>
                <a:gd name="T15" fmla="*/ 1676 h 3327"/>
                <a:gd name="T16" fmla="*/ 377 w 4337"/>
                <a:gd name="T17" fmla="*/ 1930 h 3327"/>
                <a:gd name="T18" fmla="*/ 433 w 4337"/>
                <a:gd name="T19" fmla="*/ 2366 h 3327"/>
                <a:gd name="T20" fmla="*/ 581 w 4337"/>
                <a:gd name="T21" fmla="*/ 2357 h 3327"/>
                <a:gd name="T22" fmla="*/ 348 w 4337"/>
                <a:gd name="T23" fmla="*/ 2465 h 3327"/>
                <a:gd name="T24" fmla="*/ 562 w 4337"/>
                <a:gd name="T25" fmla="*/ 2768 h 3327"/>
                <a:gd name="T26" fmla="*/ 925 w 4337"/>
                <a:gd name="T27" fmla="*/ 2697 h 3327"/>
                <a:gd name="T28" fmla="*/ 1272 w 4337"/>
                <a:gd name="T29" fmla="*/ 2829 h 3327"/>
                <a:gd name="T30" fmla="*/ 1413 w 4337"/>
                <a:gd name="T31" fmla="*/ 2831 h 3327"/>
                <a:gd name="T32" fmla="*/ 1872 w 4337"/>
                <a:gd name="T33" fmla="*/ 2737 h 3327"/>
                <a:gd name="T34" fmla="*/ 1971 w 4337"/>
                <a:gd name="T35" fmla="*/ 2665 h 3327"/>
                <a:gd name="T36" fmla="*/ 2121 w 4337"/>
                <a:gd name="T37" fmla="*/ 2884 h 3327"/>
                <a:gd name="T38" fmla="*/ 2208 w 4337"/>
                <a:gd name="T39" fmla="*/ 2972 h 3327"/>
                <a:gd name="T40" fmla="*/ 2606 w 4337"/>
                <a:gd name="T41" fmla="*/ 2847 h 3327"/>
                <a:gd name="T42" fmla="*/ 2861 w 4337"/>
                <a:gd name="T43" fmla="*/ 3233 h 3327"/>
                <a:gd name="T44" fmla="*/ 3035 w 4337"/>
                <a:gd name="T45" fmla="*/ 3305 h 3327"/>
                <a:gd name="T46" fmla="*/ 3128 w 4337"/>
                <a:gd name="T47" fmla="*/ 3327 h 3327"/>
                <a:gd name="T48" fmla="*/ 3096 w 4337"/>
                <a:gd name="T49" fmla="*/ 3110 h 3327"/>
                <a:gd name="T50" fmla="*/ 3300 w 4337"/>
                <a:gd name="T51" fmla="*/ 2829 h 3327"/>
                <a:gd name="T52" fmla="*/ 3167 w 4337"/>
                <a:gd name="T53" fmla="*/ 2572 h 3327"/>
                <a:gd name="T54" fmla="*/ 3233 w 4337"/>
                <a:gd name="T55" fmla="*/ 2404 h 3327"/>
                <a:gd name="T56" fmla="*/ 3558 w 4337"/>
                <a:gd name="T57" fmla="*/ 2280 h 3327"/>
                <a:gd name="T58" fmla="*/ 3815 w 4337"/>
                <a:gd name="T59" fmla="*/ 2288 h 3327"/>
                <a:gd name="T60" fmla="*/ 3981 w 4337"/>
                <a:gd name="T61" fmla="*/ 2007 h 3327"/>
                <a:gd name="T62" fmla="*/ 3997 w 4337"/>
                <a:gd name="T63" fmla="*/ 1765 h 3327"/>
                <a:gd name="T64" fmla="*/ 4221 w 4337"/>
                <a:gd name="T65" fmla="*/ 1491 h 3327"/>
                <a:gd name="T66" fmla="*/ 4235 w 4337"/>
                <a:gd name="T67" fmla="*/ 1175 h 3327"/>
                <a:gd name="T68" fmla="*/ 4235 w 4337"/>
                <a:gd name="T69" fmla="*/ 689 h 3327"/>
                <a:gd name="T70" fmla="*/ 4225 w 4337"/>
                <a:gd name="T71" fmla="*/ 310 h 3327"/>
                <a:gd name="T72" fmla="*/ 3860 w 4337"/>
                <a:gd name="T73" fmla="*/ 0 h 3327"/>
                <a:gd name="T74" fmla="*/ 3542 w 4337"/>
                <a:gd name="T75" fmla="*/ 228 h 3327"/>
                <a:gd name="T76" fmla="*/ 2489 w 4337"/>
                <a:gd name="T77" fmla="*/ 608 h 3327"/>
                <a:gd name="T78" fmla="*/ 2371 w 4337"/>
                <a:gd name="T79" fmla="*/ 1038 h 3327"/>
                <a:gd name="T80" fmla="*/ 2632 w 4337"/>
                <a:gd name="T81" fmla="*/ 1097 h 3327"/>
                <a:gd name="T82" fmla="*/ 2385 w 4337"/>
                <a:gd name="T83" fmla="*/ 1162 h 3327"/>
                <a:gd name="T84" fmla="*/ 1965 w 4337"/>
                <a:gd name="T85" fmla="*/ 1363 h 3327"/>
                <a:gd name="T86" fmla="*/ 1359 w 4337"/>
                <a:gd name="T87" fmla="*/ 1220 h 3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337" h="3327">
                  <a:moveTo>
                    <a:pt x="1084" y="1123"/>
                  </a:moveTo>
                  <a:lnTo>
                    <a:pt x="929" y="1191"/>
                  </a:lnTo>
                  <a:lnTo>
                    <a:pt x="743" y="886"/>
                  </a:lnTo>
                  <a:lnTo>
                    <a:pt x="814" y="659"/>
                  </a:lnTo>
                  <a:lnTo>
                    <a:pt x="785" y="579"/>
                  </a:lnTo>
                  <a:lnTo>
                    <a:pt x="597" y="560"/>
                  </a:lnTo>
                  <a:lnTo>
                    <a:pt x="524" y="612"/>
                  </a:lnTo>
                  <a:lnTo>
                    <a:pt x="335" y="624"/>
                  </a:lnTo>
                  <a:lnTo>
                    <a:pt x="6" y="490"/>
                  </a:lnTo>
                  <a:lnTo>
                    <a:pt x="0" y="570"/>
                  </a:lnTo>
                  <a:lnTo>
                    <a:pt x="95" y="624"/>
                  </a:lnTo>
                  <a:lnTo>
                    <a:pt x="111" y="766"/>
                  </a:lnTo>
                  <a:lnTo>
                    <a:pt x="55" y="824"/>
                  </a:lnTo>
                  <a:lnTo>
                    <a:pt x="129" y="1119"/>
                  </a:lnTo>
                  <a:lnTo>
                    <a:pt x="375" y="1383"/>
                  </a:lnTo>
                  <a:lnTo>
                    <a:pt x="336" y="1676"/>
                  </a:lnTo>
                  <a:lnTo>
                    <a:pt x="392" y="1756"/>
                  </a:lnTo>
                  <a:lnTo>
                    <a:pt x="377" y="1930"/>
                  </a:lnTo>
                  <a:lnTo>
                    <a:pt x="313" y="2094"/>
                  </a:lnTo>
                  <a:lnTo>
                    <a:pt x="433" y="2366"/>
                  </a:lnTo>
                  <a:lnTo>
                    <a:pt x="509" y="2404"/>
                  </a:lnTo>
                  <a:lnTo>
                    <a:pt x="581" y="2357"/>
                  </a:lnTo>
                  <a:lnTo>
                    <a:pt x="553" y="2444"/>
                  </a:lnTo>
                  <a:lnTo>
                    <a:pt x="348" y="2465"/>
                  </a:lnTo>
                  <a:lnTo>
                    <a:pt x="484" y="2741"/>
                  </a:lnTo>
                  <a:lnTo>
                    <a:pt x="562" y="2768"/>
                  </a:lnTo>
                  <a:lnTo>
                    <a:pt x="768" y="2632"/>
                  </a:lnTo>
                  <a:lnTo>
                    <a:pt x="925" y="2697"/>
                  </a:lnTo>
                  <a:lnTo>
                    <a:pt x="1175" y="2721"/>
                  </a:lnTo>
                  <a:lnTo>
                    <a:pt x="1272" y="2829"/>
                  </a:lnTo>
                  <a:lnTo>
                    <a:pt x="1341" y="2782"/>
                  </a:lnTo>
                  <a:lnTo>
                    <a:pt x="1413" y="2831"/>
                  </a:lnTo>
                  <a:lnTo>
                    <a:pt x="1609" y="2737"/>
                  </a:lnTo>
                  <a:lnTo>
                    <a:pt x="1872" y="2737"/>
                  </a:lnTo>
                  <a:lnTo>
                    <a:pt x="1891" y="2657"/>
                  </a:lnTo>
                  <a:lnTo>
                    <a:pt x="1971" y="2665"/>
                  </a:lnTo>
                  <a:lnTo>
                    <a:pt x="2028" y="2839"/>
                  </a:lnTo>
                  <a:lnTo>
                    <a:pt x="2121" y="2884"/>
                  </a:lnTo>
                  <a:lnTo>
                    <a:pt x="2121" y="2969"/>
                  </a:lnTo>
                  <a:lnTo>
                    <a:pt x="2208" y="2972"/>
                  </a:lnTo>
                  <a:lnTo>
                    <a:pt x="2526" y="2803"/>
                  </a:lnTo>
                  <a:lnTo>
                    <a:pt x="2606" y="2847"/>
                  </a:lnTo>
                  <a:lnTo>
                    <a:pt x="2651" y="3090"/>
                  </a:lnTo>
                  <a:lnTo>
                    <a:pt x="2861" y="3233"/>
                  </a:lnTo>
                  <a:lnTo>
                    <a:pt x="2944" y="3205"/>
                  </a:lnTo>
                  <a:lnTo>
                    <a:pt x="3035" y="3305"/>
                  </a:lnTo>
                  <a:lnTo>
                    <a:pt x="3127" y="3327"/>
                  </a:lnTo>
                  <a:lnTo>
                    <a:pt x="3128" y="3327"/>
                  </a:lnTo>
                  <a:lnTo>
                    <a:pt x="3127" y="3326"/>
                  </a:lnTo>
                  <a:lnTo>
                    <a:pt x="3096" y="3110"/>
                  </a:lnTo>
                  <a:lnTo>
                    <a:pt x="3314" y="2961"/>
                  </a:lnTo>
                  <a:lnTo>
                    <a:pt x="3300" y="2829"/>
                  </a:lnTo>
                  <a:lnTo>
                    <a:pt x="3303" y="2697"/>
                  </a:lnTo>
                  <a:lnTo>
                    <a:pt x="3167" y="2572"/>
                  </a:lnTo>
                  <a:lnTo>
                    <a:pt x="3163" y="2478"/>
                  </a:lnTo>
                  <a:lnTo>
                    <a:pt x="3233" y="2404"/>
                  </a:lnTo>
                  <a:lnTo>
                    <a:pt x="3405" y="2373"/>
                  </a:lnTo>
                  <a:lnTo>
                    <a:pt x="3558" y="2280"/>
                  </a:lnTo>
                  <a:lnTo>
                    <a:pt x="3641" y="2326"/>
                  </a:lnTo>
                  <a:lnTo>
                    <a:pt x="3815" y="2288"/>
                  </a:lnTo>
                  <a:lnTo>
                    <a:pt x="3807" y="2208"/>
                  </a:lnTo>
                  <a:lnTo>
                    <a:pt x="3981" y="2007"/>
                  </a:lnTo>
                  <a:lnTo>
                    <a:pt x="3930" y="1838"/>
                  </a:lnTo>
                  <a:lnTo>
                    <a:pt x="3997" y="1765"/>
                  </a:lnTo>
                  <a:lnTo>
                    <a:pt x="4107" y="1766"/>
                  </a:lnTo>
                  <a:lnTo>
                    <a:pt x="4221" y="1491"/>
                  </a:lnTo>
                  <a:lnTo>
                    <a:pt x="4337" y="1418"/>
                  </a:lnTo>
                  <a:lnTo>
                    <a:pt x="4235" y="1175"/>
                  </a:lnTo>
                  <a:lnTo>
                    <a:pt x="4275" y="943"/>
                  </a:lnTo>
                  <a:lnTo>
                    <a:pt x="4235" y="689"/>
                  </a:lnTo>
                  <a:lnTo>
                    <a:pt x="4323" y="554"/>
                  </a:lnTo>
                  <a:lnTo>
                    <a:pt x="4225" y="310"/>
                  </a:lnTo>
                  <a:lnTo>
                    <a:pt x="3861" y="1"/>
                  </a:lnTo>
                  <a:lnTo>
                    <a:pt x="3860" y="0"/>
                  </a:lnTo>
                  <a:lnTo>
                    <a:pt x="3855" y="9"/>
                  </a:lnTo>
                  <a:lnTo>
                    <a:pt x="3542" y="228"/>
                  </a:lnTo>
                  <a:lnTo>
                    <a:pt x="2901" y="386"/>
                  </a:lnTo>
                  <a:lnTo>
                    <a:pt x="2489" y="608"/>
                  </a:lnTo>
                  <a:lnTo>
                    <a:pt x="2322" y="974"/>
                  </a:lnTo>
                  <a:lnTo>
                    <a:pt x="2371" y="1038"/>
                  </a:lnTo>
                  <a:lnTo>
                    <a:pt x="2627" y="1096"/>
                  </a:lnTo>
                  <a:lnTo>
                    <a:pt x="2632" y="1097"/>
                  </a:lnTo>
                  <a:lnTo>
                    <a:pt x="2587" y="1115"/>
                  </a:lnTo>
                  <a:lnTo>
                    <a:pt x="2385" y="1162"/>
                  </a:lnTo>
                  <a:lnTo>
                    <a:pt x="2244" y="1284"/>
                  </a:lnTo>
                  <a:lnTo>
                    <a:pt x="1965" y="1363"/>
                  </a:lnTo>
                  <a:lnTo>
                    <a:pt x="1720" y="1260"/>
                  </a:lnTo>
                  <a:lnTo>
                    <a:pt x="1359" y="1220"/>
                  </a:lnTo>
                  <a:lnTo>
                    <a:pt x="1084" y="1123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93F4F4C-B8FE-4310-A57B-98649430B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" y="933"/>
              <a:ext cx="1106" cy="646"/>
            </a:xfrm>
            <a:custGeom>
              <a:avLst/>
              <a:gdLst>
                <a:gd name="T0" fmla="*/ 2497 w 4423"/>
                <a:gd name="T1" fmla="*/ 703 h 2584"/>
                <a:gd name="T2" fmla="*/ 2351 w 4423"/>
                <a:gd name="T3" fmla="*/ 432 h 2584"/>
                <a:gd name="T4" fmla="*/ 2153 w 4423"/>
                <a:gd name="T5" fmla="*/ 104 h 2584"/>
                <a:gd name="T6" fmla="*/ 2056 w 4423"/>
                <a:gd name="T7" fmla="*/ 10 h 2584"/>
                <a:gd name="T8" fmla="*/ 1648 w 4423"/>
                <a:gd name="T9" fmla="*/ 106 h 2584"/>
                <a:gd name="T10" fmla="*/ 1466 w 4423"/>
                <a:gd name="T11" fmla="*/ 319 h 2584"/>
                <a:gd name="T12" fmla="*/ 1149 w 4423"/>
                <a:gd name="T13" fmla="*/ 265 h 2584"/>
                <a:gd name="T14" fmla="*/ 1020 w 4423"/>
                <a:gd name="T15" fmla="*/ 379 h 2584"/>
                <a:gd name="T16" fmla="*/ 556 w 4423"/>
                <a:gd name="T17" fmla="*/ 238 h 2584"/>
                <a:gd name="T18" fmla="*/ 95 w 4423"/>
                <a:gd name="T19" fmla="*/ 412 h 2584"/>
                <a:gd name="T20" fmla="*/ 50 w 4423"/>
                <a:gd name="T21" fmla="*/ 809 h 2584"/>
                <a:gd name="T22" fmla="*/ 560 w 4423"/>
                <a:gd name="T23" fmla="*/ 705 h 2584"/>
                <a:gd name="T24" fmla="*/ 610 w 4423"/>
                <a:gd name="T25" fmla="*/ 813 h 2584"/>
                <a:gd name="T26" fmla="*/ 591 w 4423"/>
                <a:gd name="T27" fmla="*/ 951 h 2584"/>
                <a:gd name="T28" fmla="*/ 562 w 4423"/>
                <a:gd name="T29" fmla="*/ 915 h 2584"/>
                <a:gd name="T30" fmla="*/ 237 w 4423"/>
                <a:gd name="T31" fmla="*/ 842 h 2584"/>
                <a:gd name="T32" fmla="*/ 313 w 4423"/>
                <a:gd name="T33" fmla="*/ 1020 h 2584"/>
                <a:gd name="T34" fmla="*/ 576 w 4423"/>
                <a:gd name="T35" fmla="*/ 1210 h 2584"/>
                <a:gd name="T36" fmla="*/ 95 w 4423"/>
                <a:gd name="T37" fmla="*/ 1280 h 2584"/>
                <a:gd name="T38" fmla="*/ 434 w 4423"/>
                <a:gd name="T39" fmla="*/ 1635 h 2584"/>
                <a:gd name="T40" fmla="*/ 720 w 4423"/>
                <a:gd name="T41" fmla="*/ 1693 h 2584"/>
                <a:gd name="T42" fmla="*/ 698 w 4423"/>
                <a:gd name="T43" fmla="*/ 1596 h 2584"/>
                <a:gd name="T44" fmla="*/ 779 w 4423"/>
                <a:gd name="T45" fmla="*/ 1585 h 2584"/>
                <a:gd name="T46" fmla="*/ 806 w 4423"/>
                <a:gd name="T47" fmla="*/ 1738 h 2584"/>
                <a:gd name="T48" fmla="*/ 1158 w 4423"/>
                <a:gd name="T49" fmla="*/ 1843 h 2584"/>
                <a:gd name="T50" fmla="*/ 1168 w 4423"/>
                <a:gd name="T51" fmla="*/ 1843 h 2584"/>
                <a:gd name="T52" fmla="*/ 1309 w 4423"/>
                <a:gd name="T53" fmla="*/ 1917 h 2584"/>
                <a:gd name="T54" fmla="*/ 1444 w 4423"/>
                <a:gd name="T55" fmla="*/ 2007 h 2584"/>
                <a:gd name="T56" fmla="*/ 1596 w 4423"/>
                <a:gd name="T57" fmla="*/ 2012 h 2584"/>
                <a:gd name="T58" fmla="*/ 1685 w 4423"/>
                <a:gd name="T59" fmla="*/ 1948 h 2584"/>
                <a:gd name="T60" fmla="*/ 1773 w 4423"/>
                <a:gd name="T61" fmla="*/ 2131 h 2584"/>
                <a:gd name="T62" fmla="*/ 1787 w 4423"/>
                <a:gd name="T63" fmla="*/ 2213 h 2584"/>
                <a:gd name="T64" fmla="*/ 1889 w 4423"/>
                <a:gd name="T65" fmla="*/ 2468 h 2584"/>
                <a:gd name="T66" fmla="*/ 2024 w 4423"/>
                <a:gd name="T67" fmla="*/ 2294 h 2584"/>
                <a:gd name="T68" fmla="*/ 2149 w 4423"/>
                <a:gd name="T69" fmla="*/ 2319 h 2584"/>
                <a:gd name="T70" fmla="*/ 2360 w 4423"/>
                <a:gd name="T71" fmla="*/ 2332 h 2584"/>
                <a:gd name="T72" fmla="*/ 2258 w 4423"/>
                <a:gd name="T73" fmla="*/ 2489 h 2584"/>
                <a:gd name="T74" fmla="*/ 2610 w 4423"/>
                <a:gd name="T75" fmla="*/ 2510 h 2584"/>
                <a:gd name="T76" fmla="*/ 3112 w 4423"/>
                <a:gd name="T77" fmla="*/ 2279 h 2584"/>
                <a:gd name="T78" fmla="*/ 3690 w 4423"/>
                <a:gd name="T79" fmla="*/ 2087 h 2584"/>
                <a:gd name="T80" fmla="*/ 4160 w 4423"/>
                <a:gd name="T81" fmla="*/ 2015 h 2584"/>
                <a:gd name="T82" fmla="*/ 4369 w 4423"/>
                <a:gd name="T83" fmla="*/ 1198 h 2584"/>
                <a:gd name="T84" fmla="*/ 4258 w 4423"/>
                <a:gd name="T85" fmla="*/ 714 h 2584"/>
                <a:gd name="T86" fmla="*/ 3838 w 4423"/>
                <a:gd name="T87" fmla="*/ 547 h 2584"/>
                <a:gd name="T88" fmla="*/ 3418 w 4423"/>
                <a:gd name="T89" fmla="*/ 407 h 2584"/>
                <a:gd name="T90" fmla="*/ 3310 w 4423"/>
                <a:gd name="T91" fmla="*/ 626 h 2584"/>
                <a:gd name="T92" fmla="*/ 3176 w 4423"/>
                <a:gd name="T93" fmla="*/ 551 h 2584"/>
                <a:gd name="T94" fmla="*/ 2941 w 4423"/>
                <a:gd name="T95" fmla="*/ 513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23" h="2584">
                  <a:moveTo>
                    <a:pt x="2910" y="437"/>
                  </a:moveTo>
                  <a:lnTo>
                    <a:pt x="2807" y="446"/>
                  </a:lnTo>
                  <a:lnTo>
                    <a:pt x="2497" y="703"/>
                  </a:lnTo>
                  <a:lnTo>
                    <a:pt x="2471" y="598"/>
                  </a:lnTo>
                  <a:lnTo>
                    <a:pt x="2354" y="522"/>
                  </a:lnTo>
                  <a:lnTo>
                    <a:pt x="2351" y="432"/>
                  </a:lnTo>
                  <a:lnTo>
                    <a:pt x="2220" y="205"/>
                  </a:lnTo>
                  <a:lnTo>
                    <a:pt x="2135" y="187"/>
                  </a:lnTo>
                  <a:lnTo>
                    <a:pt x="2153" y="104"/>
                  </a:lnTo>
                  <a:lnTo>
                    <a:pt x="2066" y="115"/>
                  </a:lnTo>
                  <a:lnTo>
                    <a:pt x="2017" y="201"/>
                  </a:lnTo>
                  <a:lnTo>
                    <a:pt x="2056" y="10"/>
                  </a:lnTo>
                  <a:lnTo>
                    <a:pt x="1919" y="103"/>
                  </a:lnTo>
                  <a:lnTo>
                    <a:pt x="1904" y="0"/>
                  </a:lnTo>
                  <a:lnTo>
                    <a:pt x="1648" y="106"/>
                  </a:lnTo>
                  <a:lnTo>
                    <a:pt x="1606" y="35"/>
                  </a:lnTo>
                  <a:lnTo>
                    <a:pt x="1475" y="140"/>
                  </a:lnTo>
                  <a:lnTo>
                    <a:pt x="1466" y="319"/>
                  </a:lnTo>
                  <a:lnTo>
                    <a:pt x="1372" y="334"/>
                  </a:lnTo>
                  <a:lnTo>
                    <a:pt x="1230" y="247"/>
                  </a:lnTo>
                  <a:lnTo>
                    <a:pt x="1149" y="265"/>
                  </a:lnTo>
                  <a:lnTo>
                    <a:pt x="1131" y="363"/>
                  </a:lnTo>
                  <a:lnTo>
                    <a:pt x="1067" y="285"/>
                  </a:lnTo>
                  <a:lnTo>
                    <a:pt x="1020" y="379"/>
                  </a:lnTo>
                  <a:lnTo>
                    <a:pt x="1016" y="191"/>
                  </a:lnTo>
                  <a:lnTo>
                    <a:pt x="600" y="314"/>
                  </a:lnTo>
                  <a:lnTo>
                    <a:pt x="556" y="238"/>
                  </a:lnTo>
                  <a:lnTo>
                    <a:pt x="261" y="398"/>
                  </a:lnTo>
                  <a:lnTo>
                    <a:pt x="336" y="437"/>
                  </a:lnTo>
                  <a:lnTo>
                    <a:pt x="95" y="412"/>
                  </a:lnTo>
                  <a:lnTo>
                    <a:pt x="40" y="482"/>
                  </a:lnTo>
                  <a:lnTo>
                    <a:pt x="0" y="742"/>
                  </a:lnTo>
                  <a:lnTo>
                    <a:pt x="50" y="809"/>
                  </a:lnTo>
                  <a:lnTo>
                    <a:pt x="130" y="775"/>
                  </a:lnTo>
                  <a:lnTo>
                    <a:pt x="206" y="810"/>
                  </a:lnTo>
                  <a:lnTo>
                    <a:pt x="560" y="705"/>
                  </a:lnTo>
                  <a:lnTo>
                    <a:pt x="453" y="756"/>
                  </a:lnTo>
                  <a:lnTo>
                    <a:pt x="438" y="854"/>
                  </a:lnTo>
                  <a:lnTo>
                    <a:pt x="610" y="813"/>
                  </a:lnTo>
                  <a:lnTo>
                    <a:pt x="598" y="895"/>
                  </a:lnTo>
                  <a:lnTo>
                    <a:pt x="681" y="931"/>
                  </a:lnTo>
                  <a:lnTo>
                    <a:pt x="591" y="951"/>
                  </a:lnTo>
                  <a:lnTo>
                    <a:pt x="774" y="1028"/>
                  </a:lnTo>
                  <a:lnTo>
                    <a:pt x="601" y="987"/>
                  </a:lnTo>
                  <a:lnTo>
                    <a:pt x="562" y="915"/>
                  </a:lnTo>
                  <a:lnTo>
                    <a:pt x="453" y="946"/>
                  </a:lnTo>
                  <a:lnTo>
                    <a:pt x="286" y="911"/>
                  </a:lnTo>
                  <a:lnTo>
                    <a:pt x="237" y="842"/>
                  </a:lnTo>
                  <a:lnTo>
                    <a:pt x="192" y="948"/>
                  </a:lnTo>
                  <a:lnTo>
                    <a:pt x="263" y="1099"/>
                  </a:lnTo>
                  <a:lnTo>
                    <a:pt x="313" y="1020"/>
                  </a:lnTo>
                  <a:lnTo>
                    <a:pt x="394" y="1027"/>
                  </a:lnTo>
                  <a:lnTo>
                    <a:pt x="551" y="1117"/>
                  </a:lnTo>
                  <a:lnTo>
                    <a:pt x="576" y="1210"/>
                  </a:lnTo>
                  <a:lnTo>
                    <a:pt x="531" y="1283"/>
                  </a:lnTo>
                  <a:lnTo>
                    <a:pt x="460" y="1244"/>
                  </a:lnTo>
                  <a:lnTo>
                    <a:pt x="95" y="1280"/>
                  </a:lnTo>
                  <a:lnTo>
                    <a:pt x="50" y="1351"/>
                  </a:lnTo>
                  <a:lnTo>
                    <a:pt x="327" y="1456"/>
                  </a:lnTo>
                  <a:lnTo>
                    <a:pt x="434" y="1635"/>
                  </a:lnTo>
                  <a:lnTo>
                    <a:pt x="403" y="1795"/>
                  </a:lnTo>
                  <a:lnTo>
                    <a:pt x="614" y="1814"/>
                  </a:lnTo>
                  <a:lnTo>
                    <a:pt x="720" y="1693"/>
                  </a:lnTo>
                  <a:lnTo>
                    <a:pt x="721" y="1681"/>
                  </a:lnTo>
                  <a:lnTo>
                    <a:pt x="720" y="1679"/>
                  </a:lnTo>
                  <a:lnTo>
                    <a:pt x="698" y="1596"/>
                  </a:lnTo>
                  <a:lnTo>
                    <a:pt x="729" y="1592"/>
                  </a:lnTo>
                  <a:lnTo>
                    <a:pt x="738" y="1502"/>
                  </a:lnTo>
                  <a:lnTo>
                    <a:pt x="779" y="1585"/>
                  </a:lnTo>
                  <a:lnTo>
                    <a:pt x="729" y="1592"/>
                  </a:lnTo>
                  <a:lnTo>
                    <a:pt x="721" y="1681"/>
                  </a:lnTo>
                  <a:lnTo>
                    <a:pt x="806" y="1738"/>
                  </a:lnTo>
                  <a:lnTo>
                    <a:pt x="939" y="1690"/>
                  </a:lnTo>
                  <a:lnTo>
                    <a:pt x="1077" y="1862"/>
                  </a:lnTo>
                  <a:lnTo>
                    <a:pt x="1158" y="1843"/>
                  </a:lnTo>
                  <a:lnTo>
                    <a:pt x="1158" y="1761"/>
                  </a:lnTo>
                  <a:lnTo>
                    <a:pt x="1168" y="1842"/>
                  </a:lnTo>
                  <a:lnTo>
                    <a:pt x="1168" y="1843"/>
                  </a:lnTo>
                  <a:lnTo>
                    <a:pt x="1244" y="1816"/>
                  </a:lnTo>
                  <a:lnTo>
                    <a:pt x="1225" y="1898"/>
                  </a:lnTo>
                  <a:lnTo>
                    <a:pt x="1309" y="1917"/>
                  </a:lnTo>
                  <a:lnTo>
                    <a:pt x="1418" y="1872"/>
                  </a:lnTo>
                  <a:lnTo>
                    <a:pt x="1425" y="1784"/>
                  </a:lnTo>
                  <a:lnTo>
                    <a:pt x="1444" y="2007"/>
                  </a:lnTo>
                  <a:lnTo>
                    <a:pt x="1517" y="2052"/>
                  </a:lnTo>
                  <a:lnTo>
                    <a:pt x="1596" y="2014"/>
                  </a:lnTo>
                  <a:lnTo>
                    <a:pt x="1596" y="2012"/>
                  </a:lnTo>
                  <a:lnTo>
                    <a:pt x="1583" y="1843"/>
                  </a:lnTo>
                  <a:lnTo>
                    <a:pt x="1600" y="1931"/>
                  </a:lnTo>
                  <a:lnTo>
                    <a:pt x="1685" y="1948"/>
                  </a:lnTo>
                  <a:lnTo>
                    <a:pt x="1623" y="2010"/>
                  </a:lnTo>
                  <a:lnTo>
                    <a:pt x="1666" y="2086"/>
                  </a:lnTo>
                  <a:lnTo>
                    <a:pt x="1773" y="2131"/>
                  </a:lnTo>
                  <a:lnTo>
                    <a:pt x="1850" y="2096"/>
                  </a:lnTo>
                  <a:lnTo>
                    <a:pt x="1779" y="2133"/>
                  </a:lnTo>
                  <a:lnTo>
                    <a:pt x="1787" y="2213"/>
                  </a:lnTo>
                  <a:lnTo>
                    <a:pt x="1849" y="2294"/>
                  </a:lnTo>
                  <a:lnTo>
                    <a:pt x="1825" y="2401"/>
                  </a:lnTo>
                  <a:lnTo>
                    <a:pt x="1889" y="2468"/>
                  </a:lnTo>
                  <a:lnTo>
                    <a:pt x="1854" y="2386"/>
                  </a:lnTo>
                  <a:lnTo>
                    <a:pt x="1934" y="2316"/>
                  </a:lnTo>
                  <a:lnTo>
                    <a:pt x="2024" y="2294"/>
                  </a:lnTo>
                  <a:lnTo>
                    <a:pt x="2095" y="2347"/>
                  </a:lnTo>
                  <a:lnTo>
                    <a:pt x="2059" y="2177"/>
                  </a:lnTo>
                  <a:lnTo>
                    <a:pt x="2149" y="2319"/>
                  </a:lnTo>
                  <a:lnTo>
                    <a:pt x="2191" y="2244"/>
                  </a:lnTo>
                  <a:lnTo>
                    <a:pt x="2298" y="2262"/>
                  </a:lnTo>
                  <a:lnTo>
                    <a:pt x="2360" y="2332"/>
                  </a:lnTo>
                  <a:lnTo>
                    <a:pt x="2302" y="2403"/>
                  </a:lnTo>
                  <a:lnTo>
                    <a:pt x="2120" y="2379"/>
                  </a:lnTo>
                  <a:lnTo>
                    <a:pt x="2258" y="2489"/>
                  </a:lnTo>
                  <a:lnTo>
                    <a:pt x="2618" y="2461"/>
                  </a:lnTo>
                  <a:lnTo>
                    <a:pt x="2696" y="2504"/>
                  </a:lnTo>
                  <a:lnTo>
                    <a:pt x="2610" y="2510"/>
                  </a:lnTo>
                  <a:lnTo>
                    <a:pt x="2655" y="2584"/>
                  </a:lnTo>
                  <a:lnTo>
                    <a:pt x="3101" y="2453"/>
                  </a:lnTo>
                  <a:lnTo>
                    <a:pt x="3112" y="2279"/>
                  </a:lnTo>
                  <a:lnTo>
                    <a:pt x="3263" y="2181"/>
                  </a:lnTo>
                  <a:lnTo>
                    <a:pt x="3643" y="2169"/>
                  </a:lnTo>
                  <a:lnTo>
                    <a:pt x="3690" y="2087"/>
                  </a:lnTo>
                  <a:lnTo>
                    <a:pt x="3950" y="1974"/>
                  </a:lnTo>
                  <a:lnTo>
                    <a:pt x="4147" y="2077"/>
                  </a:lnTo>
                  <a:lnTo>
                    <a:pt x="4160" y="2015"/>
                  </a:lnTo>
                  <a:lnTo>
                    <a:pt x="4264" y="1765"/>
                  </a:lnTo>
                  <a:lnTo>
                    <a:pt x="4423" y="1700"/>
                  </a:lnTo>
                  <a:lnTo>
                    <a:pt x="4369" y="1198"/>
                  </a:lnTo>
                  <a:lnTo>
                    <a:pt x="4412" y="1130"/>
                  </a:lnTo>
                  <a:lnTo>
                    <a:pt x="4415" y="779"/>
                  </a:lnTo>
                  <a:lnTo>
                    <a:pt x="4258" y="714"/>
                  </a:lnTo>
                  <a:lnTo>
                    <a:pt x="4052" y="850"/>
                  </a:lnTo>
                  <a:lnTo>
                    <a:pt x="3974" y="823"/>
                  </a:lnTo>
                  <a:lnTo>
                    <a:pt x="3838" y="547"/>
                  </a:lnTo>
                  <a:lnTo>
                    <a:pt x="3504" y="549"/>
                  </a:lnTo>
                  <a:lnTo>
                    <a:pt x="3513" y="385"/>
                  </a:lnTo>
                  <a:lnTo>
                    <a:pt x="3418" y="407"/>
                  </a:lnTo>
                  <a:lnTo>
                    <a:pt x="3303" y="518"/>
                  </a:lnTo>
                  <a:lnTo>
                    <a:pt x="3377" y="680"/>
                  </a:lnTo>
                  <a:lnTo>
                    <a:pt x="3310" y="626"/>
                  </a:lnTo>
                  <a:lnTo>
                    <a:pt x="3259" y="496"/>
                  </a:lnTo>
                  <a:lnTo>
                    <a:pt x="3177" y="496"/>
                  </a:lnTo>
                  <a:lnTo>
                    <a:pt x="3176" y="551"/>
                  </a:lnTo>
                  <a:lnTo>
                    <a:pt x="3058" y="562"/>
                  </a:lnTo>
                  <a:lnTo>
                    <a:pt x="3030" y="471"/>
                  </a:lnTo>
                  <a:lnTo>
                    <a:pt x="2941" y="513"/>
                  </a:lnTo>
                  <a:lnTo>
                    <a:pt x="2910" y="437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3CFFC53-8521-4AC2-B374-81C273DE1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3" y="1118"/>
              <a:ext cx="1038" cy="1005"/>
            </a:xfrm>
            <a:custGeom>
              <a:avLst/>
              <a:gdLst>
                <a:gd name="T0" fmla="*/ 1115 w 4149"/>
                <a:gd name="T1" fmla="*/ 1430 h 4022"/>
                <a:gd name="T2" fmla="*/ 584 w 4149"/>
                <a:gd name="T3" fmla="*/ 1540 h 4022"/>
                <a:gd name="T4" fmla="*/ 127 w 4149"/>
                <a:gd name="T5" fmla="*/ 1845 h 4022"/>
                <a:gd name="T6" fmla="*/ 68 w 4149"/>
                <a:gd name="T7" fmla="*/ 2149 h 4022"/>
                <a:gd name="T8" fmla="*/ 302 w 4149"/>
                <a:gd name="T9" fmla="*/ 2236 h 4022"/>
                <a:gd name="T10" fmla="*/ 654 w 4149"/>
                <a:gd name="T11" fmla="*/ 2113 h 4022"/>
                <a:gd name="T12" fmla="*/ 439 w 4149"/>
                <a:gd name="T13" fmla="*/ 2380 h 4022"/>
                <a:gd name="T14" fmla="*/ 524 w 4149"/>
                <a:gd name="T15" fmla="*/ 2478 h 4022"/>
                <a:gd name="T16" fmla="*/ 436 w 4149"/>
                <a:gd name="T17" fmla="*/ 2863 h 4022"/>
                <a:gd name="T18" fmla="*/ 751 w 4149"/>
                <a:gd name="T19" fmla="*/ 3345 h 4022"/>
                <a:gd name="T20" fmla="*/ 1046 w 4149"/>
                <a:gd name="T21" fmla="*/ 3743 h 4022"/>
                <a:gd name="T22" fmla="*/ 1230 w 4149"/>
                <a:gd name="T23" fmla="*/ 3877 h 4022"/>
                <a:gd name="T24" fmla="*/ 1538 w 4149"/>
                <a:gd name="T25" fmla="*/ 4022 h 4022"/>
                <a:gd name="T26" fmla="*/ 1641 w 4149"/>
                <a:gd name="T27" fmla="*/ 3954 h 4022"/>
                <a:gd name="T28" fmla="*/ 1856 w 4149"/>
                <a:gd name="T29" fmla="*/ 3940 h 4022"/>
                <a:gd name="T30" fmla="*/ 2113 w 4149"/>
                <a:gd name="T31" fmla="*/ 3983 h 4022"/>
                <a:gd name="T32" fmla="*/ 2303 w 4149"/>
                <a:gd name="T33" fmla="*/ 3797 h 4022"/>
                <a:gd name="T34" fmla="*/ 2173 w 4149"/>
                <a:gd name="T35" fmla="*/ 3063 h 4022"/>
                <a:gd name="T36" fmla="*/ 1986 w 4149"/>
                <a:gd name="T37" fmla="*/ 2779 h 4022"/>
                <a:gd name="T38" fmla="*/ 2447 w 4149"/>
                <a:gd name="T39" fmla="*/ 2618 h 4022"/>
                <a:gd name="T40" fmla="*/ 2889 w 4149"/>
                <a:gd name="T41" fmla="*/ 2590 h 4022"/>
                <a:gd name="T42" fmla="*/ 3148 w 4149"/>
                <a:gd name="T43" fmla="*/ 2483 h 4022"/>
                <a:gd name="T44" fmla="*/ 3313 w 4149"/>
                <a:gd name="T45" fmla="*/ 2039 h 4022"/>
                <a:gd name="T46" fmla="*/ 3384 w 4149"/>
                <a:gd name="T47" fmla="*/ 1701 h 4022"/>
                <a:gd name="T48" fmla="*/ 3546 w 4149"/>
                <a:gd name="T49" fmla="*/ 1679 h 4022"/>
                <a:gd name="T50" fmla="*/ 3849 w 4149"/>
                <a:gd name="T51" fmla="*/ 1558 h 4022"/>
                <a:gd name="T52" fmla="*/ 3960 w 4149"/>
                <a:gd name="T53" fmla="*/ 1427 h 4022"/>
                <a:gd name="T54" fmla="*/ 4130 w 4149"/>
                <a:gd name="T55" fmla="*/ 959 h 4022"/>
                <a:gd name="T56" fmla="*/ 4138 w 4149"/>
                <a:gd name="T57" fmla="*/ 834 h 4022"/>
                <a:gd name="T58" fmla="*/ 4149 w 4149"/>
                <a:gd name="T59" fmla="*/ 780 h 4022"/>
                <a:gd name="T60" fmla="*/ 4089 w 4149"/>
                <a:gd name="T61" fmla="*/ 670 h 4022"/>
                <a:gd name="T62" fmla="*/ 3906 w 4149"/>
                <a:gd name="T63" fmla="*/ 548 h 4022"/>
                <a:gd name="T64" fmla="*/ 3613 w 4149"/>
                <a:gd name="T65" fmla="*/ 433 h 4022"/>
                <a:gd name="T66" fmla="*/ 3488 w 4149"/>
                <a:gd name="T67" fmla="*/ 146 h 4022"/>
                <a:gd name="T68" fmla="*/ 3083 w 4149"/>
                <a:gd name="T69" fmla="*/ 312 h 4022"/>
                <a:gd name="T70" fmla="*/ 2990 w 4149"/>
                <a:gd name="T71" fmla="*/ 182 h 4022"/>
                <a:gd name="T72" fmla="*/ 2853 w 4149"/>
                <a:gd name="T73" fmla="*/ 0 h 4022"/>
                <a:gd name="T74" fmla="*/ 2571 w 4149"/>
                <a:gd name="T75" fmla="*/ 80 h 4022"/>
                <a:gd name="T76" fmla="*/ 2303 w 4149"/>
                <a:gd name="T77" fmla="*/ 125 h 4022"/>
                <a:gd name="T78" fmla="*/ 2137 w 4149"/>
                <a:gd name="T79" fmla="*/ 64 h 4022"/>
                <a:gd name="T80" fmla="*/ 1884 w 4149"/>
                <a:gd name="T81" fmla="*/ 391 h 4022"/>
                <a:gd name="T82" fmla="*/ 1895 w 4149"/>
                <a:gd name="T83" fmla="*/ 961 h 4022"/>
                <a:gd name="T84" fmla="*/ 1632 w 4149"/>
                <a:gd name="T85" fmla="*/ 1276 h 4022"/>
                <a:gd name="T86" fmla="*/ 1422 w 4149"/>
                <a:gd name="T87" fmla="*/ 1235 h 4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49" h="4022">
                  <a:moveTo>
                    <a:pt x="1162" y="1348"/>
                  </a:moveTo>
                  <a:lnTo>
                    <a:pt x="1115" y="1430"/>
                  </a:lnTo>
                  <a:lnTo>
                    <a:pt x="735" y="1442"/>
                  </a:lnTo>
                  <a:lnTo>
                    <a:pt x="584" y="1540"/>
                  </a:lnTo>
                  <a:lnTo>
                    <a:pt x="573" y="1714"/>
                  </a:lnTo>
                  <a:lnTo>
                    <a:pt x="127" y="1845"/>
                  </a:lnTo>
                  <a:lnTo>
                    <a:pt x="0" y="1970"/>
                  </a:lnTo>
                  <a:lnTo>
                    <a:pt x="68" y="2149"/>
                  </a:lnTo>
                  <a:lnTo>
                    <a:pt x="243" y="2179"/>
                  </a:lnTo>
                  <a:lnTo>
                    <a:pt x="302" y="2236"/>
                  </a:lnTo>
                  <a:lnTo>
                    <a:pt x="445" y="2131"/>
                  </a:lnTo>
                  <a:lnTo>
                    <a:pt x="654" y="2113"/>
                  </a:lnTo>
                  <a:lnTo>
                    <a:pt x="458" y="2188"/>
                  </a:lnTo>
                  <a:lnTo>
                    <a:pt x="439" y="2380"/>
                  </a:lnTo>
                  <a:lnTo>
                    <a:pt x="353" y="2417"/>
                  </a:lnTo>
                  <a:lnTo>
                    <a:pt x="524" y="2478"/>
                  </a:lnTo>
                  <a:lnTo>
                    <a:pt x="663" y="2623"/>
                  </a:lnTo>
                  <a:lnTo>
                    <a:pt x="436" y="2863"/>
                  </a:lnTo>
                  <a:lnTo>
                    <a:pt x="449" y="2992"/>
                  </a:lnTo>
                  <a:lnTo>
                    <a:pt x="751" y="3345"/>
                  </a:lnTo>
                  <a:lnTo>
                    <a:pt x="811" y="3548"/>
                  </a:lnTo>
                  <a:lnTo>
                    <a:pt x="1046" y="3743"/>
                  </a:lnTo>
                  <a:lnTo>
                    <a:pt x="1185" y="3775"/>
                  </a:lnTo>
                  <a:lnTo>
                    <a:pt x="1230" y="3877"/>
                  </a:lnTo>
                  <a:lnTo>
                    <a:pt x="1403" y="3910"/>
                  </a:lnTo>
                  <a:lnTo>
                    <a:pt x="1538" y="4022"/>
                  </a:lnTo>
                  <a:lnTo>
                    <a:pt x="1559" y="3941"/>
                  </a:lnTo>
                  <a:lnTo>
                    <a:pt x="1641" y="3954"/>
                  </a:lnTo>
                  <a:lnTo>
                    <a:pt x="1896" y="3855"/>
                  </a:lnTo>
                  <a:lnTo>
                    <a:pt x="1856" y="3940"/>
                  </a:lnTo>
                  <a:lnTo>
                    <a:pt x="2044" y="3932"/>
                  </a:lnTo>
                  <a:lnTo>
                    <a:pt x="2113" y="3983"/>
                  </a:lnTo>
                  <a:lnTo>
                    <a:pt x="2375" y="3854"/>
                  </a:lnTo>
                  <a:lnTo>
                    <a:pt x="2303" y="3797"/>
                  </a:lnTo>
                  <a:lnTo>
                    <a:pt x="2311" y="3582"/>
                  </a:lnTo>
                  <a:lnTo>
                    <a:pt x="2173" y="3063"/>
                  </a:lnTo>
                  <a:lnTo>
                    <a:pt x="2051" y="2944"/>
                  </a:lnTo>
                  <a:lnTo>
                    <a:pt x="1986" y="2779"/>
                  </a:lnTo>
                  <a:lnTo>
                    <a:pt x="2341" y="2756"/>
                  </a:lnTo>
                  <a:lnTo>
                    <a:pt x="2447" y="2618"/>
                  </a:lnTo>
                  <a:lnTo>
                    <a:pt x="2610" y="2595"/>
                  </a:lnTo>
                  <a:lnTo>
                    <a:pt x="2889" y="2590"/>
                  </a:lnTo>
                  <a:lnTo>
                    <a:pt x="2954" y="2656"/>
                  </a:lnTo>
                  <a:lnTo>
                    <a:pt x="3148" y="2483"/>
                  </a:lnTo>
                  <a:lnTo>
                    <a:pt x="3147" y="2482"/>
                  </a:lnTo>
                  <a:lnTo>
                    <a:pt x="3313" y="2039"/>
                  </a:lnTo>
                  <a:lnTo>
                    <a:pt x="3362" y="1771"/>
                  </a:lnTo>
                  <a:lnTo>
                    <a:pt x="3384" y="1701"/>
                  </a:lnTo>
                  <a:lnTo>
                    <a:pt x="3561" y="1774"/>
                  </a:lnTo>
                  <a:lnTo>
                    <a:pt x="3546" y="1679"/>
                  </a:lnTo>
                  <a:lnTo>
                    <a:pt x="3628" y="1688"/>
                  </a:lnTo>
                  <a:lnTo>
                    <a:pt x="3849" y="1558"/>
                  </a:lnTo>
                  <a:lnTo>
                    <a:pt x="3867" y="1456"/>
                  </a:lnTo>
                  <a:lnTo>
                    <a:pt x="3960" y="1427"/>
                  </a:lnTo>
                  <a:lnTo>
                    <a:pt x="4140" y="1119"/>
                  </a:lnTo>
                  <a:lnTo>
                    <a:pt x="4130" y="959"/>
                  </a:lnTo>
                  <a:lnTo>
                    <a:pt x="4080" y="893"/>
                  </a:lnTo>
                  <a:lnTo>
                    <a:pt x="4138" y="834"/>
                  </a:lnTo>
                  <a:lnTo>
                    <a:pt x="4138" y="833"/>
                  </a:lnTo>
                  <a:lnTo>
                    <a:pt x="4149" y="780"/>
                  </a:lnTo>
                  <a:lnTo>
                    <a:pt x="4090" y="670"/>
                  </a:lnTo>
                  <a:lnTo>
                    <a:pt x="4089" y="670"/>
                  </a:lnTo>
                  <a:lnTo>
                    <a:pt x="3997" y="648"/>
                  </a:lnTo>
                  <a:lnTo>
                    <a:pt x="3906" y="548"/>
                  </a:lnTo>
                  <a:lnTo>
                    <a:pt x="3823" y="576"/>
                  </a:lnTo>
                  <a:lnTo>
                    <a:pt x="3613" y="433"/>
                  </a:lnTo>
                  <a:lnTo>
                    <a:pt x="3568" y="190"/>
                  </a:lnTo>
                  <a:lnTo>
                    <a:pt x="3488" y="146"/>
                  </a:lnTo>
                  <a:lnTo>
                    <a:pt x="3170" y="315"/>
                  </a:lnTo>
                  <a:lnTo>
                    <a:pt x="3083" y="312"/>
                  </a:lnTo>
                  <a:lnTo>
                    <a:pt x="3083" y="227"/>
                  </a:lnTo>
                  <a:lnTo>
                    <a:pt x="2990" y="182"/>
                  </a:lnTo>
                  <a:lnTo>
                    <a:pt x="2933" y="8"/>
                  </a:lnTo>
                  <a:lnTo>
                    <a:pt x="2853" y="0"/>
                  </a:lnTo>
                  <a:lnTo>
                    <a:pt x="2834" y="80"/>
                  </a:lnTo>
                  <a:lnTo>
                    <a:pt x="2571" y="80"/>
                  </a:lnTo>
                  <a:lnTo>
                    <a:pt x="2375" y="174"/>
                  </a:lnTo>
                  <a:lnTo>
                    <a:pt x="2303" y="125"/>
                  </a:lnTo>
                  <a:lnTo>
                    <a:pt x="2234" y="172"/>
                  </a:lnTo>
                  <a:lnTo>
                    <a:pt x="2137" y="64"/>
                  </a:lnTo>
                  <a:lnTo>
                    <a:pt x="1887" y="40"/>
                  </a:lnTo>
                  <a:lnTo>
                    <a:pt x="1884" y="391"/>
                  </a:lnTo>
                  <a:lnTo>
                    <a:pt x="1841" y="459"/>
                  </a:lnTo>
                  <a:lnTo>
                    <a:pt x="1895" y="961"/>
                  </a:lnTo>
                  <a:lnTo>
                    <a:pt x="1736" y="1026"/>
                  </a:lnTo>
                  <a:lnTo>
                    <a:pt x="1632" y="1276"/>
                  </a:lnTo>
                  <a:lnTo>
                    <a:pt x="1619" y="1338"/>
                  </a:lnTo>
                  <a:lnTo>
                    <a:pt x="1422" y="1235"/>
                  </a:lnTo>
                  <a:lnTo>
                    <a:pt x="1162" y="1348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5AA426A-27E8-4B5E-BC54-C87F042D0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" y="2698"/>
              <a:ext cx="1676" cy="1203"/>
            </a:xfrm>
            <a:custGeom>
              <a:avLst/>
              <a:gdLst>
                <a:gd name="T0" fmla="*/ 2357 w 6705"/>
                <a:gd name="T1" fmla="*/ 20 h 4814"/>
                <a:gd name="T2" fmla="*/ 2166 w 6705"/>
                <a:gd name="T3" fmla="*/ 413 h 4814"/>
                <a:gd name="T4" fmla="*/ 1874 w 6705"/>
                <a:gd name="T5" fmla="*/ 801 h 4814"/>
                <a:gd name="T6" fmla="*/ 1635 w 6705"/>
                <a:gd name="T7" fmla="*/ 1213 h 4814"/>
                <a:gd name="T8" fmla="*/ 1577 w 6705"/>
                <a:gd name="T9" fmla="*/ 1497 h 4814"/>
                <a:gd name="T10" fmla="*/ 1430 w 6705"/>
                <a:gd name="T11" fmla="*/ 1706 h 4814"/>
                <a:gd name="T12" fmla="*/ 959 w 6705"/>
                <a:gd name="T13" fmla="*/ 1798 h 4814"/>
                <a:gd name="T14" fmla="*/ 570 w 6705"/>
                <a:gd name="T15" fmla="*/ 1832 h 4814"/>
                <a:gd name="T16" fmla="*/ 489 w 6705"/>
                <a:gd name="T17" fmla="*/ 1954 h 4814"/>
                <a:gd name="T18" fmla="*/ 214 w 6705"/>
                <a:gd name="T19" fmla="*/ 2131 h 4814"/>
                <a:gd name="T20" fmla="*/ 328 w 6705"/>
                <a:gd name="T21" fmla="*/ 2539 h 4814"/>
                <a:gd name="T22" fmla="*/ 357 w 6705"/>
                <a:gd name="T23" fmla="*/ 2788 h 4814"/>
                <a:gd name="T24" fmla="*/ 378 w 6705"/>
                <a:gd name="T25" fmla="*/ 3039 h 4814"/>
                <a:gd name="T26" fmla="*/ 179 w 6705"/>
                <a:gd name="T27" fmla="*/ 3481 h 4814"/>
                <a:gd name="T28" fmla="*/ 0 w 6705"/>
                <a:gd name="T29" fmla="*/ 3834 h 4814"/>
                <a:gd name="T30" fmla="*/ 677 w 6705"/>
                <a:gd name="T31" fmla="*/ 4075 h 4814"/>
                <a:gd name="T32" fmla="*/ 1217 w 6705"/>
                <a:gd name="T33" fmla="*/ 4142 h 4814"/>
                <a:gd name="T34" fmla="*/ 1343 w 6705"/>
                <a:gd name="T35" fmla="*/ 3852 h 4814"/>
                <a:gd name="T36" fmla="*/ 1965 w 6705"/>
                <a:gd name="T37" fmla="*/ 4119 h 4814"/>
                <a:gd name="T38" fmla="*/ 2346 w 6705"/>
                <a:gd name="T39" fmla="*/ 4241 h 4814"/>
                <a:gd name="T40" fmla="*/ 2694 w 6705"/>
                <a:gd name="T41" fmla="*/ 4523 h 4814"/>
                <a:gd name="T42" fmla="*/ 3108 w 6705"/>
                <a:gd name="T43" fmla="*/ 4769 h 4814"/>
                <a:gd name="T44" fmla="*/ 3603 w 6705"/>
                <a:gd name="T45" fmla="*/ 4710 h 4814"/>
                <a:gd name="T46" fmla="*/ 3916 w 6705"/>
                <a:gd name="T47" fmla="*/ 4715 h 4814"/>
                <a:gd name="T48" fmla="*/ 4582 w 6705"/>
                <a:gd name="T49" fmla="*/ 4627 h 4814"/>
                <a:gd name="T50" fmla="*/ 4416 w 6705"/>
                <a:gd name="T51" fmla="*/ 3624 h 4814"/>
                <a:gd name="T52" fmla="*/ 4814 w 6705"/>
                <a:gd name="T53" fmla="*/ 3120 h 4814"/>
                <a:gd name="T54" fmla="*/ 5518 w 6705"/>
                <a:gd name="T55" fmla="*/ 2679 h 4814"/>
                <a:gd name="T56" fmla="*/ 5933 w 6705"/>
                <a:gd name="T57" fmla="*/ 2775 h 4814"/>
                <a:gd name="T58" fmla="*/ 6218 w 6705"/>
                <a:gd name="T59" fmla="*/ 2552 h 4814"/>
                <a:gd name="T60" fmla="*/ 6406 w 6705"/>
                <a:gd name="T61" fmla="*/ 2360 h 4814"/>
                <a:gd name="T62" fmla="*/ 6521 w 6705"/>
                <a:gd name="T63" fmla="*/ 1605 h 4814"/>
                <a:gd name="T64" fmla="*/ 6266 w 6705"/>
                <a:gd name="T65" fmla="*/ 1217 h 4814"/>
                <a:gd name="T66" fmla="*/ 6110 w 6705"/>
                <a:gd name="T67" fmla="*/ 1192 h 4814"/>
                <a:gd name="T68" fmla="*/ 5479 w 6705"/>
                <a:gd name="T69" fmla="*/ 761 h 4814"/>
                <a:gd name="T70" fmla="*/ 5075 w 6705"/>
                <a:gd name="T71" fmla="*/ 270 h 4814"/>
                <a:gd name="T72" fmla="*/ 4842 w 6705"/>
                <a:gd name="T73" fmla="*/ 152 h 4814"/>
                <a:gd name="T74" fmla="*/ 4501 w 6705"/>
                <a:gd name="T75" fmla="*/ 230 h 4814"/>
                <a:gd name="T76" fmla="*/ 4240 w 6705"/>
                <a:gd name="T77" fmla="*/ 455 h 4814"/>
                <a:gd name="T78" fmla="*/ 3984 w 6705"/>
                <a:gd name="T79" fmla="*/ 171 h 4814"/>
                <a:gd name="T80" fmla="*/ 3649 w 6705"/>
                <a:gd name="T81" fmla="*/ 697 h 4814"/>
                <a:gd name="T82" fmla="*/ 3221 w 6705"/>
                <a:gd name="T83" fmla="*/ 600 h 4814"/>
                <a:gd name="T84" fmla="*/ 3134 w 6705"/>
                <a:gd name="T85" fmla="*/ 102 h 4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05" h="4814">
                  <a:moveTo>
                    <a:pt x="2786" y="174"/>
                  </a:moveTo>
                  <a:lnTo>
                    <a:pt x="2591" y="0"/>
                  </a:lnTo>
                  <a:lnTo>
                    <a:pt x="2357" y="20"/>
                  </a:lnTo>
                  <a:lnTo>
                    <a:pt x="2337" y="166"/>
                  </a:lnTo>
                  <a:lnTo>
                    <a:pt x="2296" y="321"/>
                  </a:lnTo>
                  <a:lnTo>
                    <a:pt x="2166" y="413"/>
                  </a:lnTo>
                  <a:lnTo>
                    <a:pt x="2184" y="516"/>
                  </a:lnTo>
                  <a:lnTo>
                    <a:pt x="2009" y="616"/>
                  </a:lnTo>
                  <a:lnTo>
                    <a:pt x="1874" y="801"/>
                  </a:lnTo>
                  <a:lnTo>
                    <a:pt x="1776" y="893"/>
                  </a:lnTo>
                  <a:lnTo>
                    <a:pt x="1852" y="1157"/>
                  </a:lnTo>
                  <a:lnTo>
                    <a:pt x="1635" y="1213"/>
                  </a:lnTo>
                  <a:lnTo>
                    <a:pt x="1635" y="1298"/>
                  </a:lnTo>
                  <a:lnTo>
                    <a:pt x="1705" y="1338"/>
                  </a:lnTo>
                  <a:lnTo>
                    <a:pt x="1577" y="1497"/>
                  </a:lnTo>
                  <a:lnTo>
                    <a:pt x="1615" y="1577"/>
                  </a:lnTo>
                  <a:lnTo>
                    <a:pt x="1534" y="1569"/>
                  </a:lnTo>
                  <a:lnTo>
                    <a:pt x="1430" y="1706"/>
                  </a:lnTo>
                  <a:lnTo>
                    <a:pt x="1353" y="1744"/>
                  </a:lnTo>
                  <a:lnTo>
                    <a:pt x="1104" y="1716"/>
                  </a:lnTo>
                  <a:lnTo>
                    <a:pt x="959" y="1798"/>
                  </a:lnTo>
                  <a:lnTo>
                    <a:pt x="718" y="1778"/>
                  </a:lnTo>
                  <a:lnTo>
                    <a:pt x="678" y="1850"/>
                  </a:lnTo>
                  <a:lnTo>
                    <a:pt x="570" y="1832"/>
                  </a:lnTo>
                  <a:lnTo>
                    <a:pt x="570" y="1833"/>
                  </a:lnTo>
                  <a:lnTo>
                    <a:pt x="562" y="1917"/>
                  </a:lnTo>
                  <a:lnTo>
                    <a:pt x="489" y="1954"/>
                  </a:lnTo>
                  <a:lnTo>
                    <a:pt x="468" y="1868"/>
                  </a:lnTo>
                  <a:lnTo>
                    <a:pt x="200" y="1946"/>
                  </a:lnTo>
                  <a:lnTo>
                    <a:pt x="214" y="2131"/>
                  </a:lnTo>
                  <a:lnTo>
                    <a:pt x="91" y="2451"/>
                  </a:lnTo>
                  <a:lnTo>
                    <a:pt x="136" y="2530"/>
                  </a:lnTo>
                  <a:lnTo>
                    <a:pt x="328" y="2539"/>
                  </a:lnTo>
                  <a:lnTo>
                    <a:pt x="328" y="2540"/>
                  </a:lnTo>
                  <a:lnTo>
                    <a:pt x="400" y="2708"/>
                  </a:lnTo>
                  <a:lnTo>
                    <a:pt x="357" y="2788"/>
                  </a:lnTo>
                  <a:lnTo>
                    <a:pt x="440" y="2788"/>
                  </a:lnTo>
                  <a:lnTo>
                    <a:pt x="455" y="2998"/>
                  </a:lnTo>
                  <a:lnTo>
                    <a:pt x="378" y="3039"/>
                  </a:lnTo>
                  <a:lnTo>
                    <a:pt x="401" y="3128"/>
                  </a:lnTo>
                  <a:lnTo>
                    <a:pt x="168" y="3396"/>
                  </a:lnTo>
                  <a:lnTo>
                    <a:pt x="179" y="3481"/>
                  </a:lnTo>
                  <a:lnTo>
                    <a:pt x="83" y="3504"/>
                  </a:lnTo>
                  <a:lnTo>
                    <a:pt x="36" y="3585"/>
                  </a:lnTo>
                  <a:lnTo>
                    <a:pt x="0" y="3834"/>
                  </a:lnTo>
                  <a:lnTo>
                    <a:pt x="0" y="3836"/>
                  </a:lnTo>
                  <a:lnTo>
                    <a:pt x="324" y="4124"/>
                  </a:lnTo>
                  <a:lnTo>
                    <a:pt x="677" y="4075"/>
                  </a:lnTo>
                  <a:lnTo>
                    <a:pt x="749" y="4137"/>
                  </a:lnTo>
                  <a:lnTo>
                    <a:pt x="1035" y="4131"/>
                  </a:lnTo>
                  <a:lnTo>
                    <a:pt x="1217" y="4142"/>
                  </a:lnTo>
                  <a:lnTo>
                    <a:pt x="1282" y="4079"/>
                  </a:lnTo>
                  <a:lnTo>
                    <a:pt x="1272" y="3889"/>
                  </a:lnTo>
                  <a:lnTo>
                    <a:pt x="1343" y="3852"/>
                  </a:lnTo>
                  <a:lnTo>
                    <a:pt x="1539" y="3918"/>
                  </a:lnTo>
                  <a:lnTo>
                    <a:pt x="1826" y="3994"/>
                  </a:lnTo>
                  <a:lnTo>
                    <a:pt x="1965" y="4119"/>
                  </a:lnTo>
                  <a:lnTo>
                    <a:pt x="2151" y="4107"/>
                  </a:lnTo>
                  <a:lnTo>
                    <a:pt x="2316" y="4325"/>
                  </a:lnTo>
                  <a:lnTo>
                    <a:pt x="2346" y="4241"/>
                  </a:lnTo>
                  <a:lnTo>
                    <a:pt x="2442" y="4236"/>
                  </a:lnTo>
                  <a:lnTo>
                    <a:pt x="2748" y="4383"/>
                  </a:lnTo>
                  <a:lnTo>
                    <a:pt x="2694" y="4523"/>
                  </a:lnTo>
                  <a:lnTo>
                    <a:pt x="2947" y="4599"/>
                  </a:lnTo>
                  <a:lnTo>
                    <a:pt x="3015" y="4763"/>
                  </a:lnTo>
                  <a:lnTo>
                    <a:pt x="3108" y="4769"/>
                  </a:lnTo>
                  <a:lnTo>
                    <a:pt x="3237" y="4653"/>
                  </a:lnTo>
                  <a:lnTo>
                    <a:pt x="3328" y="4648"/>
                  </a:lnTo>
                  <a:lnTo>
                    <a:pt x="3603" y="4710"/>
                  </a:lnTo>
                  <a:lnTo>
                    <a:pt x="3735" y="4814"/>
                  </a:lnTo>
                  <a:lnTo>
                    <a:pt x="3916" y="4800"/>
                  </a:lnTo>
                  <a:lnTo>
                    <a:pt x="3916" y="4715"/>
                  </a:lnTo>
                  <a:lnTo>
                    <a:pt x="4150" y="4593"/>
                  </a:lnTo>
                  <a:lnTo>
                    <a:pt x="4333" y="4560"/>
                  </a:lnTo>
                  <a:lnTo>
                    <a:pt x="4582" y="4627"/>
                  </a:lnTo>
                  <a:lnTo>
                    <a:pt x="4414" y="4419"/>
                  </a:lnTo>
                  <a:lnTo>
                    <a:pt x="4403" y="3910"/>
                  </a:lnTo>
                  <a:lnTo>
                    <a:pt x="4416" y="3624"/>
                  </a:lnTo>
                  <a:lnTo>
                    <a:pt x="4579" y="3316"/>
                  </a:lnTo>
                  <a:lnTo>
                    <a:pt x="4657" y="3237"/>
                  </a:lnTo>
                  <a:lnTo>
                    <a:pt x="4814" y="3120"/>
                  </a:lnTo>
                  <a:lnTo>
                    <a:pt x="5010" y="3120"/>
                  </a:lnTo>
                  <a:lnTo>
                    <a:pt x="5202" y="2910"/>
                  </a:lnTo>
                  <a:lnTo>
                    <a:pt x="5518" y="2679"/>
                  </a:lnTo>
                  <a:lnTo>
                    <a:pt x="5762" y="2611"/>
                  </a:lnTo>
                  <a:lnTo>
                    <a:pt x="5847" y="2754"/>
                  </a:lnTo>
                  <a:lnTo>
                    <a:pt x="5933" y="2775"/>
                  </a:lnTo>
                  <a:lnTo>
                    <a:pt x="5940" y="2775"/>
                  </a:lnTo>
                  <a:lnTo>
                    <a:pt x="6051" y="2602"/>
                  </a:lnTo>
                  <a:lnTo>
                    <a:pt x="6218" y="2552"/>
                  </a:lnTo>
                  <a:lnTo>
                    <a:pt x="6188" y="2473"/>
                  </a:lnTo>
                  <a:lnTo>
                    <a:pt x="6311" y="2334"/>
                  </a:lnTo>
                  <a:lnTo>
                    <a:pt x="6406" y="2360"/>
                  </a:lnTo>
                  <a:lnTo>
                    <a:pt x="6460" y="2053"/>
                  </a:lnTo>
                  <a:lnTo>
                    <a:pt x="6705" y="1791"/>
                  </a:lnTo>
                  <a:lnTo>
                    <a:pt x="6521" y="1605"/>
                  </a:lnTo>
                  <a:lnTo>
                    <a:pt x="6517" y="1447"/>
                  </a:lnTo>
                  <a:lnTo>
                    <a:pt x="6442" y="1316"/>
                  </a:lnTo>
                  <a:lnTo>
                    <a:pt x="6266" y="1217"/>
                  </a:lnTo>
                  <a:lnTo>
                    <a:pt x="6187" y="1217"/>
                  </a:lnTo>
                  <a:lnTo>
                    <a:pt x="6115" y="1283"/>
                  </a:lnTo>
                  <a:lnTo>
                    <a:pt x="6110" y="1192"/>
                  </a:lnTo>
                  <a:lnTo>
                    <a:pt x="5906" y="1319"/>
                  </a:lnTo>
                  <a:lnTo>
                    <a:pt x="5681" y="1175"/>
                  </a:lnTo>
                  <a:lnTo>
                    <a:pt x="5479" y="761"/>
                  </a:lnTo>
                  <a:lnTo>
                    <a:pt x="5418" y="500"/>
                  </a:lnTo>
                  <a:lnTo>
                    <a:pt x="5158" y="277"/>
                  </a:lnTo>
                  <a:lnTo>
                    <a:pt x="5075" y="270"/>
                  </a:lnTo>
                  <a:lnTo>
                    <a:pt x="5071" y="353"/>
                  </a:lnTo>
                  <a:lnTo>
                    <a:pt x="4886" y="317"/>
                  </a:lnTo>
                  <a:lnTo>
                    <a:pt x="4842" y="152"/>
                  </a:lnTo>
                  <a:lnTo>
                    <a:pt x="4776" y="103"/>
                  </a:lnTo>
                  <a:lnTo>
                    <a:pt x="4552" y="296"/>
                  </a:lnTo>
                  <a:lnTo>
                    <a:pt x="4501" y="230"/>
                  </a:lnTo>
                  <a:lnTo>
                    <a:pt x="4301" y="690"/>
                  </a:lnTo>
                  <a:lnTo>
                    <a:pt x="4226" y="542"/>
                  </a:lnTo>
                  <a:lnTo>
                    <a:pt x="4240" y="455"/>
                  </a:lnTo>
                  <a:lnTo>
                    <a:pt x="4171" y="410"/>
                  </a:lnTo>
                  <a:lnTo>
                    <a:pt x="4135" y="287"/>
                  </a:lnTo>
                  <a:lnTo>
                    <a:pt x="3984" y="171"/>
                  </a:lnTo>
                  <a:lnTo>
                    <a:pt x="3847" y="295"/>
                  </a:lnTo>
                  <a:lnTo>
                    <a:pt x="3760" y="556"/>
                  </a:lnTo>
                  <a:lnTo>
                    <a:pt x="3649" y="697"/>
                  </a:lnTo>
                  <a:lnTo>
                    <a:pt x="3466" y="652"/>
                  </a:lnTo>
                  <a:lnTo>
                    <a:pt x="3315" y="744"/>
                  </a:lnTo>
                  <a:lnTo>
                    <a:pt x="3221" y="600"/>
                  </a:lnTo>
                  <a:lnTo>
                    <a:pt x="3272" y="434"/>
                  </a:lnTo>
                  <a:lnTo>
                    <a:pt x="3161" y="260"/>
                  </a:lnTo>
                  <a:lnTo>
                    <a:pt x="3134" y="102"/>
                  </a:lnTo>
                  <a:lnTo>
                    <a:pt x="2938" y="98"/>
                  </a:lnTo>
                  <a:lnTo>
                    <a:pt x="2786" y="174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F9D03727-0F58-43E8-8107-AC657A20A4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9" y="2626"/>
              <a:ext cx="1110" cy="936"/>
            </a:xfrm>
            <a:custGeom>
              <a:avLst/>
              <a:gdLst>
                <a:gd name="T0" fmla="*/ 3268 w 4438"/>
                <a:gd name="T1" fmla="*/ 450 h 3744"/>
                <a:gd name="T2" fmla="*/ 3094 w 4438"/>
                <a:gd name="T3" fmla="*/ 164 h 3744"/>
                <a:gd name="T4" fmla="*/ 2948 w 4438"/>
                <a:gd name="T5" fmla="*/ 9 h 3744"/>
                <a:gd name="T6" fmla="*/ 2771 w 4438"/>
                <a:gd name="T7" fmla="*/ 44 h 3744"/>
                <a:gd name="T8" fmla="*/ 2489 w 4438"/>
                <a:gd name="T9" fmla="*/ 0 h 3744"/>
                <a:gd name="T10" fmla="*/ 2494 w 4438"/>
                <a:gd name="T11" fmla="*/ 232 h 3744"/>
                <a:gd name="T12" fmla="*/ 2610 w 4438"/>
                <a:gd name="T13" fmla="*/ 491 h 3744"/>
                <a:gd name="T14" fmla="*/ 2155 w 4438"/>
                <a:gd name="T15" fmla="*/ 570 h 3744"/>
                <a:gd name="T16" fmla="*/ 1970 w 4438"/>
                <a:gd name="T17" fmla="*/ 687 h 3744"/>
                <a:gd name="T18" fmla="*/ 1932 w 4438"/>
                <a:gd name="T19" fmla="*/ 872 h 3744"/>
                <a:gd name="T20" fmla="*/ 1694 w 4438"/>
                <a:gd name="T21" fmla="*/ 1079 h 3744"/>
                <a:gd name="T22" fmla="*/ 1708 w 4438"/>
                <a:gd name="T23" fmla="*/ 1215 h 3744"/>
                <a:gd name="T24" fmla="*/ 1494 w 4438"/>
                <a:gd name="T25" fmla="*/ 1321 h 3744"/>
                <a:gd name="T26" fmla="*/ 1827 w 4438"/>
                <a:gd name="T27" fmla="*/ 1563 h 3744"/>
                <a:gd name="T28" fmla="*/ 1792 w 4438"/>
                <a:gd name="T29" fmla="*/ 1706 h 3744"/>
                <a:gd name="T30" fmla="*/ 1601 w 4438"/>
                <a:gd name="T31" fmla="*/ 1846 h 3744"/>
                <a:gd name="T32" fmla="*/ 1448 w 4438"/>
                <a:gd name="T33" fmla="*/ 1698 h 3744"/>
                <a:gd name="T34" fmla="*/ 1163 w 4438"/>
                <a:gd name="T35" fmla="*/ 1506 h 3744"/>
                <a:gd name="T36" fmla="*/ 1021 w 4438"/>
                <a:gd name="T37" fmla="*/ 1529 h 3744"/>
                <a:gd name="T38" fmla="*/ 667 w 4438"/>
                <a:gd name="T39" fmla="*/ 1519 h 3744"/>
                <a:gd name="T40" fmla="*/ 502 w 4438"/>
                <a:gd name="T41" fmla="*/ 1605 h 3744"/>
                <a:gd name="T42" fmla="*/ 581 w 4438"/>
                <a:gd name="T43" fmla="*/ 1894 h 3744"/>
                <a:gd name="T44" fmla="*/ 520 w 4438"/>
                <a:gd name="T45" fmla="*/ 2342 h 3744"/>
                <a:gd name="T46" fmla="*/ 371 w 4438"/>
                <a:gd name="T47" fmla="*/ 2623 h 3744"/>
                <a:gd name="T48" fmla="*/ 278 w 4438"/>
                <a:gd name="T49" fmla="*/ 2841 h 3744"/>
                <a:gd name="T50" fmla="*/ 0 w 4438"/>
                <a:gd name="T51" fmla="*/ 3064 h 3744"/>
                <a:gd name="T52" fmla="*/ 471 w 4438"/>
                <a:gd name="T53" fmla="*/ 3148 h 3744"/>
                <a:gd name="T54" fmla="*/ 563 w 4438"/>
                <a:gd name="T55" fmla="*/ 3252 h 3744"/>
                <a:gd name="T56" fmla="*/ 781 w 4438"/>
                <a:gd name="T57" fmla="*/ 3154 h 3744"/>
                <a:gd name="T58" fmla="*/ 896 w 4438"/>
                <a:gd name="T59" fmla="*/ 3088 h 3744"/>
                <a:gd name="T60" fmla="*/ 1412 w 4438"/>
                <a:gd name="T61" fmla="*/ 3203 h 3744"/>
                <a:gd name="T62" fmla="*/ 1806 w 4438"/>
                <a:gd name="T63" fmla="*/ 3526 h 3744"/>
                <a:gd name="T64" fmla="*/ 1891 w 4438"/>
                <a:gd name="T65" fmla="*/ 3506 h 3744"/>
                <a:gd name="T66" fmla="*/ 2059 w 4438"/>
                <a:gd name="T67" fmla="*/ 3690 h 3744"/>
                <a:gd name="T68" fmla="*/ 2489 w 4438"/>
                <a:gd name="T69" fmla="*/ 3662 h 3744"/>
                <a:gd name="T70" fmla="*/ 2582 w 4438"/>
                <a:gd name="T71" fmla="*/ 3583 h 3744"/>
                <a:gd name="T72" fmla="*/ 2797 w 4438"/>
                <a:gd name="T73" fmla="*/ 3537 h 3744"/>
                <a:gd name="T74" fmla="*/ 3038 w 4438"/>
                <a:gd name="T75" fmla="*/ 3430 h 3744"/>
                <a:gd name="T76" fmla="*/ 3212 w 4438"/>
                <a:gd name="T77" fmla="*/ 3283 h 3744"/>
                <a:gd name="T78" fmla="*/ 3286 w 4438"/>
                <a:gd name="T79" fmla="*/ 3001 h 3744"/>
                <a:gd name="T80" fmla="*/ 3570 w 4438"/>
                <a:gd name="T81" fmla="*/ 2757 h 3744"/>
                <a:gd name="T82" fmla="*/ 3767 w 4438"/>
                <a:gd name="T83" fmla="*/ 2559 h 3744"/>
                <a:gd name="T84" fmla="*/ 4199 w 4438"/>
                <a:gd name="T85" fmla="*/ 2122 h 3744"/>
                <a:gd name="T86" fmla="*/ 4438 w 4438"/>
                <a:gd name="T87" fmla="*/ 1746 h 3744"/>
                <a:gd name="T88" fmla="*/ 3977 w 4438"/>
                <a:gd name="T89" fmla="*/ 1716 h 3744"/>
                <a:gd name="T90" fmla="*/ 3530 w 4438"/>
                <a:gd name="T91" fmla="*/ 1538 h 3744"/>
                <a:gd name="T92" fmla="*/ 3347 w 4438"/>
                <a:gd name="T93" fmla="*/ 1321 h 3744"/>
                <a:gd name="T94" fmla="*/ 3289 w 4438"/>
                <a:gd name="T95" fmla="*/ 1021 h 3744"/>
                <a:gd name="T96" fmla="*/ 3393 w 4438"/>
                <a:gd name="T97" fmla="*/ 796 h 3744"/>
                <a:gd name="T98" fmla="*/ 3397 w 4438"/>
                <a:gd name="T99" fmla="*/ 787 h 3744"/>
                <a:gd name="T100" fmla="*/ 3553 w 4438"/>
                <a:gd name="T101" fmla="*/ 729 h 3744"/>
                <a:gd name="T102" fmla="*/ 1186 w 4438"/>
                <a:gd name="T103" fmla="*/ 3030 h 3744"/>
                <a:gd name="T104" fmla="*/ 1219 w 4438"/>
                <a:gd name="T105" fmla="*/ 3100 h 3744"/>
                <a:gd name="T106" fmla="*/ 993 w 4438"/>
                <a:gd name="T107" fmla="*/ 3007 h 3744"/>
                <a:gd name="T108" fmla="*/ 1126 w 4438"/>
                <a:gd name="T109" fmla="*/ 2912 h 3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38" h="3744">
                  <a:moveTo>
                    <a:pt x="3444" y="459"/>
                  </a:moveTo>
                  <a:lnTo>
                    <a:pt x="3268" y="450"/>
                  </a:lnTo>
                  <a:lnTo>
                    <a:pt x="3118" y="355"/>
                  </a:lnTo>
                  <a:lnTo>
                    <a:pt x="3094" y="164"/>
                  </a:lnTo>
                  <a:lnTo>
                    <a:pt x="3013" y="161"/>
                  </a:lnTo>
                  <a:lnTo>
                    <a:pt x="2948" y="9"/>
                  </a:lnTo>
                  <a:lnTo>
                    <a:pt x="2946" y="9"/>
                  </a:lnTo>
                  <a:lnTo>
                    <a:pt x="2771" y="44"/>
                  </a:lnTo>
                  <a:lnTo>
                    <a:pt x="2713" y="101"/>
                  </a:lnTo>
                  <a:lnTo>
                    <a:pt x="2489" y="0"/>
                  </a:lnTo>
                  <a:lnTo>
                    <a:pt x="2444" y="111"/>
                  </a:lnTo>
                  <a:lnTo>
                    <a:pt x="2494" y="232"/>
                  </a:lnTo>
                  <a:lnTo>
                    <a:pt x="2622" y="321"/>
                  </a:lnTo>
                  <a:lnTo>
                    <a:pt x="2610" y="491"/>
                  </a:lnTo>
                  <a:lnTo>
                    <a:pt x="2521" y="459"/>
                  </a:lnTo>
                  <a:lnTo>
                    <a:pt x="2155" y="570"/>
                  </a:lnTo>
                  <a:lnTo>
                    <a:pt x="2129" y="652"/>
                  </a:lnTo>
                  <a:lnTo>
                    <a:pt x="1970" y="687"/>
                  </a:lnTo>
                  <a:lnTo>
                    <a:pt x="1943" y="776"/>
                  </a:lnTo>
                  <a:lnTo>
                    <a:pt x="1932" y="872"/>
                  </a:lnTo>
                  <a:lnTo>
                    <a:pt x="1766" y="883"/>
                  </a:lnTo>
                  <a:lnTo>
                    <a:pt x="1694" y="1079"/>
                  </a:lnTo>
                  <a:lnTo>
                    <a:pt x="1780" y="1143"/>
                  </a:lnTo>
                  <a:lnTo>
                    <a:pt x="1708" y="1215"/>
                  </a:lnTo>
                  <a:lnTo>
                    <a:pt x="1588" y="1175"/>
                  </a:lnTo>
                  <a:lnTo>
                    <a:pt x="1494" y="1321"/>
                  </a:lnTo>
                  <a:lnTo>
                    <a:pt x="1538" y="1399"/>
                  </a:lnTo>
                  <a:lnTo>
                    <a:pt x="1827" y="1563"/>
                  </a:lnTo>
                  <a:lnTo>
                    <a:pt x="1822" y="1700"/>
                  </a:lnTo>
                  <a:lnTo>
                    <a:pt x="1792" y="1706"/>
                  </a:lnTo>
                  <a:lnTo>
                    <a:pt x="1725" y="1709"/>
                  </a:lnTo>
                  <a:lnTo>
                    <a:pt x="1601" y="1846"/>
                  </a:lnTo>
                  <a:lnTo>
                    <a:pt x="1450" y="1781"/>
                  </a:lnTo>
                  <a:lnTo>
                    <a:pt x="1448" y="1698"/>
                  </a:lnTo>
                  <a:lnTo>
                    <a:pt x="1177" y="1674"/>
                  </a:lnTo>
                  <a:lnTo>
                    <a:pt x="1163" y="1506"/>
                  </a:lnTo>
                  <a:lnTo>
                    <a:pt x="1091" y="1571"/>
                  </a:lnTo>
                  <a:lnTo>
                    <a:pt x="1021" y="1529"/>
                  </a:lnTo>
                  <a:lnTo>
                    <a:pt x="769" y="1643"/>
                  </a:lnTo>
                  <a:lnTo>
                    <a:pt x="667" y="1519"/>
                  </a:lnTo>
                  <a:lnTo>
                    <a:pt x="498" y="1500"/>
                  </a:lnTo>
                  <a:lnTo>
                    <a:pt x="502" y="1605"/>
                  </a:lnTo>
                  <a:lnTo>
                    <a:pt x="577" y="1736"/>
                  </a:lnTo>
                  <a:lnTo>
                    <a:pt x="581" y="1894"/>
                  </a:lnTo>
                  <a:lnTo>
                    <a:pt x="765" y="2080"/>
                  </a:lnTo>
                  <a:lnTo>
                    <a:pt x="520" y="2342"/>
                  </a:lnTo>
                  <a:lnTo>
                    <a:pt x="466" y="2649"/>
                  </a:lnTo>
                  <a:lnTo>
                    <a:pt x="371" y="2623"/>
                  </a:lnTo>
                  <a:lnTo>
                    <a:pt x="248" y="2762"/>
                  </a:lnTo>
                  <a:lnTo>
                    <a:pt x="278" y="2841"/>
                  </a:lnTo>
                  <a:lnTo>
                    <a:pt x="111" y="2891"/>
                  </a:lnTo>
                  <a:lnTo>
                    <a:pt x="0" y="3064"/>
                  </a:lnTo>
                  <a:lnTo>
                    <a:pt x="413" y="3077"/>
                  </a:lnTo>
                  <a:lnTo>
                    <a:pt x="471" y="3148"/>
                  </a:lnTo>
                  <a:lnTo>
                    <a:pt x="457" y="3229"/>
                  </a:lnTo>
                  <a:lnTo>
                    <a:pt x="563" y="3252"/>
                  </a:lnTo>
                  <a:lnTo>
                    <a:pt x="844" y="3221"/>
                  </a:lnTo>
                  <a:lnTo>
                    <a:pt x="781" y="3154"/>
                  </a:lnTo>
                  <a:lnTo>
                    <a:pt x="817" y="3082"/>
                  </a:lnTo>
                  <a:lnTo>
                    <a:pt x="896" y="3088"/>
                  </a:lnTo>
                  <a:lnTo>
                    <a:pt x="1029" y="3247"/>
                  </a:lnTo>
                  <a:lnTo>
                    <a:pt x="1412" y="3203"/>
                  </a:lnTo>
                  <a:lnTo>
                    <a:pt x="1525" y="3457"/>
                  </a:lnTo>
                  <a:lnTo>
                    <a:pt x="1806" y="3526"/>
                  </a:lnTo>
                  <a:lnTo>
                    <a:pt x="1885" y="3502"/>
                  </a:lnTo>
                  <a:lnTo>
                    <a:pt x="1891" y="3506"/>
                  </a:lnTo>
                  <a:lnTo>
                    <a:pt x="2068" y="3609"/>
                  </a:lnTo>
                  <a:lnTo>
                    <a:pt x="2059" y="3690"/>
                  </a:lnTo>
                  <a:lnTo>
                    <a:pt x="2316" y="3615"/>
                  </a:lnTo>
                  <a:lnTo>
                    <a:pt x="2489" y="3662"/>
                  </a:lnTo>
                  <a:lnTo>
                    <a:pt x="2521" y="3744"/>
                  </a:lnTo>
                  <a:lnTo>
                    <a:pt x="2582" y="3583"/>
                  </a:lnTo>
                  <a:lnTo>
                    <a:pt x="2796" y="3619"/>
                  </a:lnTo>
                  <a:lnTo>
                    <a:pt x="2797" y="3537"/>
                  </a:lnTo>
                  <a:lnTo>
                    <a:pt x="2959" y="3501"/>
                  </a:lnTo>
                  <a:lnTo>
                    <a:pt x="3038" y="3430"/>
                  </a:lnTo>
                  <a:lnTo>
                    <a:pt x="3147" y="3439"/>
                  </a:lnTo>
                  <a:lnTo>
                    <a:pt x="3212" y="3283"/>
                  </a:lnTo>
                  <a:lnTo>
                    <a:pt x="3110" y="3235"/>
                  </a:lnTo>
                  <a:lnTo>
                    <a:pt x="3286" y="3001"/>
                  </a:lnTo>
                  <a:lnTo>
                    <a:pt x="3444" y="2980"/>
                  </a:lnTo>
                  <a:lnTo>
                    <a:pt x="3570" y="2757"/>
                  </a:lnTo>
                  <a:lnTo>
                    <a:pt x="3735" y="2679"/>
                  </a:lnTo>
                  <a:lnTo>
                    <a:pt x="3767" y="2559"/>
                  </a:lnTo>
                  <a:lnTo>
                    <a:pt x="4184" y="2332"/>
                  </a:lnTo>
                  <a:lnTo>
                    <a:pt x="4199" y="2122"/>
                  </a:lnTo>
                  <a:lnTo>
                    <a:pt x="4378" y="1872"/>
                  </a:lnTo>
                  <a:lnTo>
                    <a:pt x="4438" y="1746"/>
                  </a:lnTo>
                  <a:lnTo>
                    <a:pt x="4321" y="1594"/>
                  </a:lnTo>
                  <a:lnTo>
                    <a:pt x="3977" y="1716"/>
                  </a:lnTo>
                  <a:lnTo>
                    <a:pt x="3713" y="1575"/>
                  </a:lnTo>
                  <a:lnTo>
                    <a:pt x="3530" y="1538"/>
                  </a:lnTo>
                  <a:lnTo>
                    <a:pt x="3352" y="1325"/>
                  </a:lnTo>
                  <a:lnTo>
                    <a:pt x="3347" y="1321"/>
                  </a:lnTo>
                  <a:lnTo>
                    <a:pt x="3402" y="1178"/>
                  </a:lnTo>
                  <a:lnTo>
                    <a:pt x="3289" y="1021"/>
                  </a:lnTo>
                  <a:lnTo>
                    <a:pt x="3353" y="968"/>
                  </a:lnTo>
                  <a:lnTo>
                    <a:pt x="3393" y="796"/>
                  </a:lnTo>
                  <a:lnTo>
                    <a:pt x="3393" y="794"/>
                  </a:lnTo>
                  <a:lnTo>
                    <a:pt x="3397" y="787"/>
                  </a:lnTo>
                  <a:lnTo>
                    <a:pt x="3450" y="727"/>
                  </a:lnTo>
                  <a:lnTo>
                    <a:pt x="3553" y="729"/>
                  </a:lnTo>
                  <a:lnTo>
                    <a:pt x="3444" y="459"/>
                  </a:lnTo>
                  <a:close/>
                  <a:moveTo>
                    <a:pt x="1186" y="3030"/>
                  </a:moveTo>
                  <a:lnTo>
                    <a:pt x="1282" y="2990"/>
                  </a:lnTo>
                  <a:lnTo>
                    <a:pt x="1219" y="3100"/>
                  </a:lnTo>
                  <a:lnTo>
                    <a:pt x="1126" y="3132"/>
                  </a:lnTo>
                  <a:lnTo>
                    <a:pt x="993" y="3007"/>
                  </a:lnTo>
                  <a:lnTo>
                    <a:pt x="1009" y="2912"/>
                  </a:lnTo>
                  <a:lnTo>
                    <a:pt x="1126" y="2912"/>
                  </a:lnTo>
                  <a:lnTo>
                    <a:pt x="1186" y="3030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15AE619-73C3-4B05-8F88-D4173FFAD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0" y="1600"/>
              <a:ext cx="57" cy="34"/>
            </a:xfrm>
            <a:custGeom>
              <a:avLst/>
              <a:gdLst>
                <a:gd name="T0" fmla="*/ 117 w 229"/>
                <a:gd name="T1" fmla="*/ 134 h 134"/>
                <a:gd name="T2" fmla="*/ 229 w 229"/>
                <a:gd name="T3" fmla="*/ 99 h 134"/>
                <a:gd name="T4" fmla="*/ 82 w 229"/>
                <a:gd name="T5" fmla="*/ 0 h 134"/>
                <a:gd name="T6" fmla="*/ 0 w 229"/>
                <a:gd name="T7" fmla="*/ 11 h 134"/>
                <a:gd name="T8" fmla="*/ 24 w 229"/>
                <a:gd name="T9" fmla="*/ 107 h 134"/>
                <a:gd name="T10" fmla="*/ 117 w 229"/>
                <a:gd name="T11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" h="134">
                  <a:moveTo>
                    <a:pt x="117" y="134"/>
                  </a:moveTo>
                  <a:lnTo>
                    <a:pt x="229" y="99"/>
                  </a:lnTo>
                  <a:lnTo>
                    <a:pt x="82" y="0"/>
                  </a:lnTo>
                  <a:lnTo>
                    <a:pt x="0" y="11"/>
                  </a:lnTo>
                  <a:lnTo>
                    <a:pt x="24" y="107"/>
                  </a:lnTo>
                  <a:lnTo>
                    <a:pt x="117" y="134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44037DE-999C-4A9F-843D-778A216B7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9" y="2138"/>
              <a:ext cx="54" cy="34"/>
            </a:xfrm>
            <a:custGeom>
              <a:avLst/>
              <a:gdLst>
                <a:gd name="T0" fmla="*/ 3 w 214"/>
                <a:gd name="T1" fmla="*/ 18 h 135"/>
                <a:gd name="T2" fmla="*/ 4 w 214"/>
                <a:gd name="T3" fmla="*/ 18 h 135"/>
                <a:gd name="T4" fmla="*/ 0 w 214"/>
                <a:gd name="T5" fmla="*/ 19 h 135"/>
                <a:gd name="T6" fmla="*/ 129 w 214"/>
                <a:gd name="T7" fmla="*/ 135 h 135"/>
                <a:gd name="T8" fmla="*/ 214 w 214"/>
                <a:gd name="T9" fmla="*/ 99 h 135"/>
                <a:gd name="T10" fmla="*/ 58 w 214"/>
                <a:gd name="T11" fmla="*/ 0 h 135"/>
                <a:gd name="T12" fmla="*/ 3 w 214"/>
                <a:gd name="T13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135">
                  <a:moveTo>
                    <a:pt x="3" y="18"/>
                  </a:moveTo>
                  <a:lnTo>
                    <a:pt x="4" y="18"/>
                  </a:lnTo>
                  <a:lnTo>
                    <a:pt x="0" y="19"/>
                  </a:lnTo>
                  <a:lnTo>
                    <a:pt x="129" y="135"/>
                  </a:lnTo>
                  <a:lnTo>
                    <a:pt x="214" y="99"/>
                  </a:lnTo>
                  <a:lnTo>
                    <a:pt x="58" y="0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AF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8D60A55-16D2-4186-9BA5-AC8420160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5" y="2230"/>
              <a:ext cx="57" cy="101"/>
            </a:xfrm>
            <a:custGeom>
              <a:avLst/>
              <a:gdLst>
                <a:gd name="T0" fmla="*/ 198 w 225"/>
                <a:gd name="T1" fmla="*/ 99 h 404"/>
                <a:gd name="T2" fmla="*/ 50 w 225"/>
                <a:gd name="T3" fmla="*/ 0 h 404"/>
                <a:gd name="T4" fmla="*/ 0 w 225"/>
                <a:gd name="T5" fmla="*/ 81 h 404"/>
                <a:gd name="T6" fmla="*/ 186 w 225"/>
                <a:gd name="T7" fmla="*/ 404 h 404"/>
                <a:gd name="T8" fmla="*/ 225 w 225"/>
                <a:gd name="T9" fmla="*/ 313 h 404"/>
                <a:gd name="T10" fmla="*/ 198 w 225"/>
                <a:gd name="T11" fmla="*/ 99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404">
                  <a:moveTo>
                    <a:pt x="198" y="99"/>
                  </a:moveTo>
                  <a:lnTo>
                    <a:pt x="50" y="0"/>
                  </a:lnTo>
                  <a:lnTo>
                    <a:pt x="0" y="81"/>
                  </a:lnTo>
                  <a:lnTo>
                    <a:pt x="186" y="404"/>
                  </a:lnTo>
                  <a:lnTo>
                    <a:pt x="225" y="313"/>
                  </a:lnTo>
                  <a:lnTo>
                    <a:pt x="198" y="99"/>
                  </a:lnTo>
                  <a:close/>
                </a:path>
              </a:pathLst>
            </a:custGeom>
            <a:solidFill>
              <a:srgbClr val="EAF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2CE5596A-9E7D-4159-87D0-85752D662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" y="3578"/>
              <a:ext cx="337" cy="736"/>
            </a:xfrm>
            <a:custGeom>
              <a:avLst/>
              <a:gdLst>
                <a:gd name="T0" fmla="*/ 1122 w 1350"/>
                <a:gd name="T1" fmla="*/ 602 h 2941"/>
                <a:gd name="T2" fmla="*/ 1139 w 1350"/>
                <a:gd name="T3" fmla="*/ 294 h 2941"/>
                <a:gd name="T4" fmla="*/ 1087 w 1350"/>
                <a:gd name="T5" fmla="*/ 31 h 2941"/>
                <a:gd name="T6" fmla="*/ 1005 w 1350"/>
                <a:gd name="T7" fmla="*/ 0 h 2941"/>
                <a:gd name="T8" fmla="*/ 937 w 1350"/>
                <a:gd name="T9" fmla="*/ 58 h 2941"/>
                <a:gd name="T10" fmla="*/ 951 w 1350"/>
                <a:gd name="T11" fmla="*/ 562 h 2941"/>
                <a:gd name="T12" fmla="*/ 701 w 1350"/>
                <a:gd name="T13" fmla="*/ 523 h 2941"/>
                <a:gd name="T14" fmla="*/ 599 w 1350"/>
                <a:gd name="T15" fmla="*/ 665 h 2941"/>
                <a:gd name="T16" fmla="*/ 289 w 1350"/>
                <a:gd name="T17" fmla="*/ 787 h 2941"/>
                <a:gd name="T18" fmla="*/ 264 w 1350"/>
                <a:gd name="T19" fmla="*/ 870 h 2941"/>
                <a:gd name="T20" fmla="*/ 183 w 1350"/>
                <a:gd name="T21" fmla="*/ 879 h 2941"/>
                <a:gd name="T22" fmla="*/ 120 w 1350"/>
                <a:gd name="T23" fmla="*/ 960 h 2941"/>
                <a:gd name="T24" fmla="*/ 129 w 1350"/>
                <a:gd name="T25" fmla="*/ 1059 h 2941"/>
                <a:gd name="T26" fmla="*/ 15 w 1350"/>
                <a:gd name="T27" fmla="*/ 1205 h 2941"/>
                <a:gd name="T28" fmla="*/ 0 w 1350"/>
                <a:gd name="T29" fmla="*/ 1288 h 2941"/>
                <a:gd name="T30" fmla="*/ 75 w 1350"/>
                <a:gd name="T31" fmla="*/ 1260 h 2941"/>
                <a:gd name="T32" fmla="*/ 185 w 1350"/>
                <a:gd name="T33" fmla="*/ 1381 h 2941"/>
                <a:gd name="T34" fmla="*/ 33 w 1350"/>
                <a:gd name="T35" fmla="*/ 1489 h 2941"/>
                <a:gd name="T36" fmla="*/ 64 w 1350"/>
                <a:gd name="T37" fmla="*/ 1649 h 2941"/>
                <a:gd name="T38" fmla="*/ 292 w 1350"/>
                <a:gd name="T39" fmla="*/ 1777 h 2941"/>
                <a:gd name="T40" fmla="*/ 218 w 1350"/>
                <a:gd name="T41" fmla="*/ 1824 h 2941"/>
                <a:gd name="T42" fmla="*/ 130 w 1350"/>
                <a:gd name="T43" fmla="*/ 2065 h 2941"/>
                <a:gd name="T44" fmla="*/ 340 w 1350"/>
                <a:gd name="T45" fmla="*/ 1992 h 2941"/>
                <a:gd name="T46" fmla="*/ 367 w 1350"/>
                <a:gd name="T47" fmla="*/ 2158 h 2941"/>
                <a:gd name="T48" fmla="*/ 290 w 1350"/>
                <a:gd name="T49" fmla="*/ 2361 h 2941"/>
                <a:gd name="T50" fmla="*/ 564 w 1350"/>
                <a:gd name="T51" fmla="*/ 2416 h 2941"/>
                <a:gd name="T52" fmla="*/ 424 w 1350"/>
                <a:gd name="T53" fmla="*/ 2511 h 2941"/>
                <a:gd name="T54" fmla="*/ 417 w 1350"/>
                <a:gd name="T55" fmla="*/ 2599 h 2941"/>
                <a:gd name="T56" fmla="*/ 556 w 1350"/>
                <a:gd name="T57" fmla="*/ 2725 h 2941"/>
                <a:gd name="T58" fmla="*/ 880 w 1350"/>
                <a:gd name="T59" fmla="*/ 2824 h 2941"/>
                <a:gd name="T60" fmla="*/ 916 w 1350"/>
                <a:gd name="T61" fmla="*/ 2905 h 2941"/>
                <a:gd name="T62" fmla="*/ 1004 w 1350"/>
                <a:gd name="T63" fmla="*/ 2941 h 2941"/>
                <a:gd name="T64" fmla="*/ 1172 w 1350"/>
                <a:gd name="T65" fmla="*/ 2515 h 2941"/>
                <a:gd name="T66" fmla="*/ 1077 w 1350"/>
                <a:gd name="T67" fmla="*/ 2504 h 2941"/>
                <a:gd name="T68" fmla="*/ 1154 w 1350"/>
                <a:gd name="T69" fmla="*/ 2448 h 2941"/>
                <a:gd name="T70" fmla="*/ 1214 w 1350"/>
                <a:gd name="T71" fmla="*/ 2291 h 2941"/>
                <a:gd name="T72" fmla="*/ 1192 w 1350"/>
                <a:gd name="T73" fmla="*/ 2041 h 2941"/>
                <a:gd name="T74" fmla="*/ 1193 w 1350"/>
                <a:gd name="T75" fmla="*/ 1862 h 2941"/>
                <a:gd name="T76" fmla="*/ 1350 w 1350"/>
                <a:gd name="T77" fmla="*/ 1518 h 2941"/>
                <a:gd name="T78" fmla="*/ 1239 w 1350"/>
                <a:gd name="T79" fmla="*/ 765 h 2941"/>
                <a:gd name="T80" fmla="*/ 1122 w 1350"/>
                <a:gd name="T81" fmla="*/ 602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50" h="2941">
                  <a:moveTo>
                    <a:pt x="1122" y="602"/>
                  </a:moveTo>
                  <a:lnTo>
                    <a:pt x="1139" y="294"/>
                  </a:lnTo>
                  <a:lnTo>
                    <a:pt x="1087" y="31"/>
                  </a:lnTo>
                  <a:lnTo>
                    <a:pt x="1005" y="0"/>
                  </a:lnTo>
                  <a:lnTo>
                    <a:pt x="937" y="58"/>
                  </a:lnTo>
                  <a:lnTo>
                    <a:pt x="951" y="562"/>
                  </a:lnTo>
                  <a:lnTo>
                    <a:pt x="701" y="523"/>
                  </a:lnTo>
                  <a:lnTo>
                    <a:pt x="599" y="665"/>
                  </a:lnTo>
                  <a:lnTo>
                    <a:pt x="289" y="787"/>
                  </a:lnTo>
                  <a:lnTo>
                    <a:pt x="264" y="870"/>
                  </a:lnTo>
                  <a:lnTo>
                    <a:pt x="183" y="879"/>
                  </a:lnTo>
                  <a:lnTo>
                    <a:pt x="120" y="960"/>
                  </a:lnTo>
                  <a:lnTo>
                    <a:pt x="129" y="1059"/>
                  </a:lnTo>
                  <a:lnTo>
                    <a:pt x="15" y="1205"/>
                  </a:lnTo>
                  <a:lnTo>
                    <a:pt x="0" y="1288"/>
                  </a:lnTo>
                  <a:lnTo>
                    <a:pt x="75" y="1260"/>
                  </a:lnTo>
                  <a:lnTo>
                    <a:pt x="185" y="1381"/>
                  </a:lnTo>
                  <a:lnTo>
                    <a:pt x="33" y="1489"/>
                  </a:lnTo>
                  <a:lnTo>
                    <a:pt x="64" y="1649"/>
                  </a:lnTo>
                  <a:lnTo>
                    <a:pt x="292" y="1777"/>
                  </a:lnTo>
                  <a:lnTo>
                    <a:pt x="218" y="1824"/>
                  </a:lnTo>
                  <a:lnTo>
                    <a:pt x="130" y="2065"/>
                  </a:lnTo>
                  <a:lnTo>
                    <a:pt x="340" y="1992"/>
                  </a:lnTo>
                  <a:lnTo>
                    <a:pt x="367" y="2158"/>
                  </a:lnTo>
                  <a:lnTo>
                    <a:pt x="290" y="2361"/>
                  </a:lnTo>
                  <a:lnTo>
                    <a:pt x="564" y="2416"/>
                  </a:lnTo>
                  <a:lnTo>
                    <a:pt x="424" y="2511"/>
                  </a:lnTo>
                  <a:lnTo>
                    <a:pt x="417" y="2599"/>
                  </a:lnTo>
                  <a:lnTo>
                    <a:pt x="556" y="2725"/>
                  </a:lnTo>
                  <a:lnTo>
                    <a:pt x="880" y="2824"/>
                  </a:lnTo>
                  <a:lnTo>
                    <a:pt x="916" y="2905"/>
                  </a:lnTo>
                  <a:lnTo>
                    <a:pt x="1004" y="2941"/>
                  </a:lnTo>
                  <a:lnTo>
                    <a:pt x="1172" y="2515"/>
                  </a:lnTo>
                  <a:lnTo>
                    <a:pt x="1077" y="2504"/>
                  </a:lnTo>
                  <a:lnTo>
                    <a:pt x="1154" y="2448"/>
                  </a:lnTo>
                  <a:lnTo>
                    <a:pt x="1214" y="2291"/>
                  </a:lnTo>
                  <a:lnTo>
                    <a:pt x="1192" y="2041"/>
                  </a:lnTo>
                  <a:lnTo>
                    <a:pt x="1193" y="1862"/>
                  </a:lnTo>
                  <a:lnTo>
                    <a:pt x="1350" y="1518"/>
                  </a:lnTo>
                  <a:lnTo>
                    <a:pt x="1239" y="765"/>
                  </a:lnTo>
                  <a:lnTo>
                    <a:pt x="1122" y="602"/>
                  </a:lnTo>
                  <a:close/>
                </a:path>
              </a:pathLst>
            </a:custGeom>
            <a:solidFill>
              <a:srgbClr val="F9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60EADD64-4938-4DCC-83B4-171E3DCC59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97" y="2822"/>
              <a:ext cx="1" cy="3"/>
            </a:xfrm>
            <a:prstGeom prst="line">
              <a:avLst/>
            </a:prstGeom>
            <a:noFill/>
            <a:ln w="20638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755CEA9-E601-4449-AA15-27B550726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9" y="3458"/>
              <a:ext cx="16" cy="20"/>
            </a:xfrm>
            <a:custGeom>
              <a:avLst/>
              <a:gdLst>
                <a:gd name="T0" fmla="*/ 64 w 64"/>
                <a:gd name="T1" fmla="*/ 78 h 78"/>
                <a:gd name="T2" fmla="*/ 0 w 64"/>
                <a:gd name="T3" fmla="*/ 32 h 78"/>
                <a:gd name="T4" fmla="*/ 62 w 64"/>
                <a:gd name="T5" fmla="*/ 0 h 78"/>
                <a:gd name="T6" fmla="*/ 64 w 64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78">
                  <a:moveTo>
                    <a:pt x="64" y="78"/>
                  </a:moveTo>
                  <a:lnTo>
                    <a:pt x="0" y="32"/>
                  </a:lnTo>
                  <a:lnTo>
                    <a:pt x="62" y="0"/>
                  </a:lnTo>
                  <a:lnTo>
                    <a:pt x="64" y="78"/>
                  </a:lnTo>
                </a:path>
              </a:pathLst>
            </a:custGeom>
            <a:noFill/>
            <a:ln w="20638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6E83FAD-BA7D-4E26-92A5-62DA0DED28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2" y="3417"/>
              <a:ext cx="1607" cy="484"/>
            </a:xfrm>
            <a:custGeom>
              <a:avLst/>
              <a:gdLst>
                <a:gd name="T0" fmla="*/ 0 w 6429"/>
                <a:gd name="T1" fmla="*/ 0 h 1939"/>
                <a:gd name="T2" fmla="*/ 167 w 6429"/>
                <a:gd name="T3" fmla="*/ 78 h 1939"/>
                <a:gd name="T4" fmla="*/ 181 w 6429"/>
                <a:gd name="T5" fmla="*/ 169 h 1939"/>
                <a:gd name="T6" fmla="*/ 247 w 6429"/>
                <a:gd name="T7" fmla="*/ 109 h 1939"/>
                <a:gd name="T8" fmla="*/ 438 w 6429"/>
                <a:gd name="T9" fmla="*/ 146 h 1939"/>
                <a:gd name="T10" fmla="*/ 480 w 6429"/>
                <a:gd name="T11" fmla="*/ 228 h 1939"/>
                <a:gd name="T12" fmla="*/ 425 w 6429"/>
                <a:gd name="T13" fmla="*/ 400 h 1939"/>
                <a:gd name="T14" fmla="*/ 349 w 6429"/>
                <a:gd name="T15" fmla="*/ 467 h 1939"/>
                <a:gd name="T16" fmla="*/ 385 w 6429"/>
                <a:gd name="T17" fmla="*/ 549 h 1939"/>
                <a:gd name="T18" fmla="*/ 498 w 6429"/>
                <a:gd name="T19" fmla="*/ 576 h 1939"/>
                <a:gd name="T20" fmla="*/ 513 w 6429"/>
                <a:gd name="T21" fmla="*/ 472 h 1939"/>
                <a:gd name="T22" fmla="*/ 598 w 6429"/>
                <a:gd name="T23" fmla="*/ 445 h 1939"/>
                <a:gd name="T24" fmla="*/ 604 w 6429"/>
                <a:gd name="T25" fmla="*/ 543 h 1939"/>
                <a:gd name="T26" fmla="*/ 774 w 6429"/>
                <a:gd name="T27" fmla="*/ 634 h 1939"/>
                <a:gd name="T28" fmla="*/ 1054 w 6429"/>
                <a:gd name="T29" fmla="*/ 742 h 1939"/>
                <a:gd name="T30" fmla="*/ 1235 w 6429"/>
                <a:gd name="T31" fmla="*/ 732 h 1939"/>
                <a:gd name="T32" fmla="*/ 1310 w 6429"/>
                <a:gd name="T33" fmla="*/ 869 h 1939"/>
                <a:gd name="T34" fmla="*/ 1537 w 6429"/>
                <a:gd name="T35" fmla="*/ 1053 h 1939"/>
                <a:gd name="T36" fmla="*/ 1604 w 6429"/>
                <a:gd name="T37" fmla="*/ 1006 h 1939"/>
                <a:gd name="T38" fmla="*/ 1671 w 6429"/>
                <a:gd name="T39" fmla="*/ 1048 h 1939"/>
                <a:gd name="T40" fmla="*/ 1843 w 6429"/>
                <a:gd name="T41" fmla="*/ 959 h 1939"/>
                <a:gd name="T42" fmla="*/ 1847 w 6429"/>
                <a:gd name="T43" fmla="*/ 961 h 1939"/>
                <a:gd name="T44" fmla="*/ 2171 w 6429"/>
                <a:gd name="T45" fmla="*/ 1249 h 1939"/>
                <a:gd name="T46" fmla="*/ 2524 w 6429"/>
                <a:gd name="T47" fmla="*/ 1200 h 1939"/>
                <a:gd name="T48" fmla="*/ 2596 w 6429"/>
                <a:gd name="T49" fmla="*/ 1262 h 1939"/>
                <a:gd name="T50" fmla="*/ 2882 w 6429"/>
                <a:gd name="T51" fmla="*/ 1256 h 1939"/>
                <a:gd name="T52" fmla="*/ 3064 w 6429"/>
                <a:gd name="T53" fmla="*/ 1267 h 1939"/>
                <a:gd name="T54" fmla="*/ 3129 w 6429"/>
                <a:gd name="T55" fmla="*/ 1204 h 1939"/>
                <a:gd name="T56" fmla="*/ 3119 w 6429"/>
                <a:gd name="T57" fmla="*/ 1014 h 1939"/>
                <a:gd name="T58" fmla="*/ 3190 w 6429"/>
                <a:gd name="T59" fmla="*/ 977 h 1939"/>
                <a:gd name="T60" fmla="*/ 3386 w 6429"/>
                <a:gd name="T61" fmla="*/ 1043 h 1939"/>
                <a:gd name="T62" fmla="*/ 3673 w 6429"/>
                <a:gd name="T63" fmla="*/ 1119 h 1939"/>
                <a:gd name="T64" fmla="*/ 3812 w 6429"/>
                <a:gd name="T65" fmla="*/ 1244 h 1939"/>
                <a:gd name="T66" fmla="*/ 3998 w 6429"/>
                <a:gd name="T67" fmla="*/ 1232 h 1939"/>
                <a:gd name="T68" fmla="*/ 4163 w 6429"/>
                <a:gd name="T69" fmla="*/ 1450 h 1939"/>
                <a:gd name="T70" fmla="*/ 4193 w 6429"/>
                <a:gd name="T71" fmla="*/ 1366 h 1939"/>
                <a:gd name="T72" fmla="*/ 4289 w 6429"/>
                <a:gd name="T73" fmla="*/ 1361 h 1939"/>
                <a:gd name="T74" fmla="*/ 4595 w 6429"/>
                <a:gd name="T75" fmla="*/ 1508 h 1939"/>
                <a:gd name="T76" fmla="*/ 4541 w 6429"/>
                <a:gd name="T77" fmla="*/ 1648 h 1939"/>
                <a:gd name="T78" fmla="*/ 4794 w 6429"/>
                <a:gd name="T79" fmla="*/ 1724 h 1939"/>
                <a:gd name="T80" fmla="*/ 4862 w 6429"/>
                <a:gd name="T81" fmla="*/ 1888 h 1939"/>
                <a:gd name="T82" fmla="*/ 4955 w 6429"/>
                <a:gd name="T83" fmla="*/ 1894 h 1939"/>
                <a:gd name="T84" fmla="*/ 5084 w 6429"/>
                <a:gd name="T85" fmla="*/ 1778 h 1939"/>
                <a:gd name="T86" fmla="*/ 5175 w 6429"/>
                <a:gd name="T87" fmla="*/ 1773 h 1939"/>
                <a:gd name="T88" fmla="*/ 5450 w 6429"/>
                <a:gd name="T89" fmla="*/ 1835 h 1939"/>
                <a:gd name="T90" fmla="*/ 5582 w 6429"/>
                <a:gd name="T91" fmla="*/ 1939 h 1939"/>
                <a:gd name="T92" fmla="*/ 5763 w 6429"/>
                <a:gd name="T93" fmla="*/ 1925 h 1939"/>
                <a:gd name="T94" fmla="*/ 5763 w 6429"/>
                <a:gd name="T95" fmla="*/ 1840 h 1939"/>
                <a:gd name="T96" fmla="*/ 5997 w 6429"/>
                <a:gd name="T97" fmla="*/ 1718 h 1939"/>
                <a:gd name="T98" fmla="*/ 6180 w 6429"/>
                <a:gd name="T99" fmla="*/ 1685 h 1939"/>
                <a:gd name="T100" fmla="*/ 6429 w 6429"/>
                <a:gd name="T101" fmla="*/ 1752 h 1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29" h="1939">
                  <a:moveTo>
                    <a:pt x="0" y="0"/>
                  </a:moveTo>
                  <a:lnTo>
                    <a:pt x="167" y="78"/>
                  </a:lnTo>
                  <a:lnTo>
                    <a:pt x="181" y="169"/>
                  </a:lnTo>
                  <a:lnTo>
                    <a:pt x="247" y="109"/>
                  </a:lnTo>
                  <a:lnTo>
                    <a:pt x="438" y="146"/>
                  </a:lnTo>
                  <a:lnTo>
                    <a:pt x="480" y="228"/>
                  </a:lnTo>
                  <a:lnTo>
                    <a:pt x="425" y="400"/>
                  </a:lnTo>
                  <a:lnTo>
                    <a:pt x="349" y="467"/>
                  </a:lnTo>
                  <a:lnTo>
                    <a:pt x="385" y="549"/>
                  </a:lnTo>
                  <a:lnTo>
                    <a:pt x="498" y="576"/>
                  </a:lnTo>
                  <a:lnTo>
                    <a:pt x="513" y="472"/>
                  </a:lnTo>
                  <a:lnTo>
                    <a:pt x="598" y="445"/>
                  </a:lnTo>
                  <a:lnTo>
                    <a:pt x="604" y="543"/>
                  </a:lnTo>
                  <a:lnTo>
                    <a:pt x="774" y="634"/>
                  </a:lnTo>
                  <a:lnTo>
                    <a:pt x="1054" y="742"/>
                  </a:lnTo>
                  <a:lnTo>
                    <a:pt x="1235" y="732"/>
                  </a:lnTo>
                  <a:lnTo>
                    <a:pt x="1310" y="869"/>
                  </a:lnTo>
                  <a:lnTo>
                    <a:pt x="1537" y="1053"/>
                  </a:lnTo>
                  <a:lnTo>
                    <a:pt x="1604" y="1006"/>
                  </a:lnTo>
                  <a:lnTo>
                    <a:pt x="1671" y="1048"/>
                  </a:lnTo>
                  <a:lnTo>
                    <a:pt x="1843" y="959"/>
                  </a:lnTo>
                  <a:lnTo>
                    <a:pt x="1847" y="961"/>
                  </a:lnTo>
                  <a:lnTo>
                    <a:pt x="2171" y="1249"/>
                  </a:lnTo>
                  <a:lnTo>
                    <a:pt x="2524" y="1200"/>
                  </a:lnTo>
                  <a:lnTo>
                    <a:pt x="2596" y="1262"/>
                  </a:lnTo>
                  <a:lnTo>
                    <a:pt x="2882" y="1256"/>
                  </a:lnTo>
                  <a:lnTo>
                    <a:pt x="3064" y="1267"/>
                  </a:lnTo>
                  <a:lnTo>
                    <a:pt x="3129" y="1204"/>
                  </a:lnTo>
                  <a:lnTo>
                    <a:pt x="3119" y="1014"/>
                  </a:lnTo>
                  <a:lnTo>
                    <a:pt x="3190" y="977"/>
                  </a:lnTo>
                  <a:lnTo>
                    <a:pt x="3386" y="1043"/>
                  </a:lnTo>
                  <a:lnTo>
                    <a:pt x="3673" y="1119"/>
                  </a:lnTo>
                  <a:lnTo>
                    <a:pt x="3812" y="1244"/>
                  </a:lnTo>
                  <a:lnTo>
                    <a:pt x="3998" y="1232"/>
                  </a:lnTo>
                  <a:lnTo>
                    <a:pt x="4163" y="1450"/>
                  </a:lnTo>
                  <a:lnTo>
                    <a:pt x="4193" y="1366"/>
                  </a:lnTo>
                  <a:lnTo>
                    <a:pt x="4289" y="1361"/>
                  </a:lnTo>
                  <a:lnTo>
                    <a:pt x="4595" y="1508"/>
                  </a:lnTo>
                  <a:lnTo>
                    <a:pt x="4541" y="1648"/>
                  </a:lnTo>
                  <a:lnTo>
                    <a:pt x="4794" y="1724"/>
                  </a:lnTo>
                  <a:lnTo>
                    <a:pt x="4862" y="1888"/>
                  </a:lnTo>
                  <a:lnTo>
                    <a:pt x="4955" y="1894"/>
                  </a:lnTo>
                  <a:lnTo>
                    <a:pt x="5084" y="1778"/>
                  </a:lnTo>
                  <a:lnTo>
                    <a:pt x="5175" y="1773"/>
                  </a:lnTo>
                  <a:lnTo>
                    <a:pt x="5450" y="1835"/>
                  </a:lnTo>
                  <a:lnTo>
                    <a:pt x="5582" y="1939"/>
                  </a:lnTo>
                  <a:lnTo>
                    <a:pt x="5763" y="1925"/>
                  </a:lnTo>
                  <a:lnTo>
                    <a:pt x="5763" y="1840"/>
                  </a:lnTo>
                  <a:lnTo>
                    <a:pt x="5997" y="1718"/>
                  </a:lnTo>
                  <a:lnTo>
                    <a:pt x="6180" y="1685"/>
                  </a:lnTo>
                  <a:lnTo>
                    <a:pt x="6429" y="1752"/>
                  </a:lnTo>
                </a:path>
              </a:pathLst>
            </a:custGeom>
            <a:noFill/>
            <a:ln w="20638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890E351-E9E6-4637-ACDA-2759D4C3B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7" y="6"/>
              <a:ext cx="1682" cy="3203"/>
            </a:xfrm>
            <a:custGeom>
              <a:avLst/>
              <a:gdLst>
                <a:gd name="T0" fmla="*/ 6666 w 6726"/>
                <a:gd name="T1" fmla="*/ 12348 h 12808"/>
                <a:gd name="T2" fmla="*/ 6265 w 6726"/>
                <a:gd name="T3" fmla="*/ 12192 h 12808"/>
                <a:gd name="T4" fmla="*/ 5640 w 6726"/>
                <a:gd name="T5" fmla="*/ 11801 h 12808"/>
                <a:gd name="T6" fmla="*/ 5577 w 6726"/>
                <a:gd name="T7" fmla="*/ 11497 h 12808"/>
                <a:gd name="T8" fmla="*/ 5681 w 6726"/>
                <a:gd name="T9" fmla="*/ 11270 h 12808"/>
                <a:gd name="T10" fmla="*/ 5841 w 6726"/>
                <a:gd name="T11" fmla="*/ 11205 h 12808"/>
                <a:gd name="T12" fmla="*/ 5406 w 6726"/>
                <a:gd name="T13" fmla="*/ 10831 h 12808"/>
                <a:gd name="T14" fmla="*/ 5236 w 6726"/>
                <a:gd name="T15" fmla="*/ 10485 h 12808"/>
                <a:gd name="T16" fmla="*/ 5851 w 6726"/>
                <a:gd name="T17" fmla="*/ 10139 h 12808"/>
                <a:gd name="T18" fmla="*/ 5685 w 6726"/>
                <a:gd name="T19" fmla="*/ 9765 h 12808"/>
                <a:gd name="T20" fmla="*/ 5480 w 6726"/>
                <a:gd name="T21" fmla="*/ 9451 h 12808"/>
                <a:gd name="T22" fmla="*/ 5388 w 6726"/>
                <a:gd name="T23" fmla="*/ 9277 h 12808"/>
                <a:gd name="T24" fmla="*/ 5558 w 6726"/>
                <a:gd name="T25" fmla="*/ 8822 h 12808"/>
                <a:gd name="T26" fmla="*/ 5292 w 6726"/>
                <a:gd name="T27" fmla="*/ 8272 h 12808"/>
                <a:gd name="T28" fmla="*/ 4965 w 6726"/>
                <a:gd name="T29" fmla="*/ 8187 h 12808"/>
                <a:gd name="T30" fmla="*/ 4639 w 6726"/>
                <a:gd name="T31" fmla="*/ 8434 h 12808"/>
                <a:gd name="T32" fmla="*/ 4303 w 6726"/>
                <a:gd name="T33" fmla="*/ 8706 h 12808"/>
                <a:gd name="T34" fmla="*/ 4484 w 6726"/>
                <a:gd name="T35" fmla="*/ 8456 h 12808"/>
                <a:gd name="T36" fmla="*/ 4411 w 6726"/>
                <a:gd name="T37" fmla="*/ 8195 h 12808"/>
                <a:gd name="T38" fmla="*/ 4831 w 6726"/>
                <a:gd name="T39" fmla="*/ 7252 h 12808"/>
                <a:gd name="T40" fmla="*/ 5411 w 6726"/>
                <a:gd name="T41" fmla="*/ 6579 h 12808"/>
                <a:gd name="T42" fmla="*/ 5381 w 6726"/>
                <a:gd name="T43" fmla="*/ 6329 h 12808"/>
                <a:gd name="T44" fmla="*/ 5612 w 6726"/>
                <a:gd name="T45" fmla="*/ 6193 h 12808"/>
                <a:gd name="T46" fmla="*/ 5885 w 6726"/>
                <a:gd name="T47" fmla="*/ 6297 h 12808"/>
                <a:gd name="T48" fmla="*/ 6059 w 6726"/>
                <a:gd name="T49" fmla="*/ 6175 h 12808"/>
                <a:gd name="T50" fmla="*/ 6047 w 6726"/>
                <a:gd name="T51" fmla="*/ 5804 h 12808"/>
                <a:gd name="T52" fmla="*/ 6241 w 6726"/>
                <a:gd name="T53" fmla="*/ 4656 h 12808"/>
                <a:gd name="T54" fmla="*/ 6700 w 6726"/>
                <a:gd name="T55" fmla="*/ 3498 h 12808"/>
                <a:gd name="T56" fmla="*/ 5786 w 6726"/>
                <a:gd name="T57" fmla="*/ 3179 h 12808"/>
                <a:gd name="T58" fmla="*/ 5328 w 6726"/>
                <a:gd name="T59" fmla="*/ 3299 h 12808"/>
                <a:gd name="T60" fmla="*/ 5095 w 6726"/>
                <a:gd name="T61" fmla="*/ 3191 h 12808"/>
                <a:gd name="T62" fmla="*/ 4777 w 6726"/>
                <a:gd name="T63" fmla="*/ 2991 h 12808"/>
                <a:gd name="T64" fmla="*/ 4321 w 6726"/>
                <a:gd name="T65" fmla="*/ 2688 h 12808"/>
                <a:gd name="T66" fmla="*/ 3963 w 6726"/>
                <a:gd name="T67" fmla="*/ 2726 h 12808"/>
                <a:gd name="T68" fmla="*/ 3624 w 6726"/>
                <a:gd name="T69" fmla="*/ 2719 h 12808"/>
                <a:gd name="T70" fmla="*/ 3271 w 6726"/>
                <a:gd name="T71" fmla="*/ 2540 h 12808"/>
                <a:gd name="T72" fmla="*/ 2901 w 6726"/>
                <a:gd name="T73" fmla="*/ 2234 h 12808"/>
                <a:gd name="T74" fmla="*/ 2674 w 6726"/>
                <a:gd name="T75" fmla="*/ 1885 h 12808"/>
                <a:gd name="T76" fmla="*/ 2673 w 6726"/>
                <a:gd name="T77" fmla="*/ 1573 h 12808"/>
                <a:gd name="T78" fmla="*/ 2250 w 6726"/>
                <a:gd name="T79" fmla="*/ 1995 h 12808"/>
                <a:gd name="T80" fmla="*/ 2004 w 6726"/>
                <a:gd name="T81" fmla="*/ 1966 h 12808"/>
                <a:gd name="T82" fmla="*/ 1906 w 6726"/>
                <a:gd name="T83" fmla="*/ 1596 h 12808"/>
                <a:gd name="T84" fmla="*/ 1766 w 6726"/>
                <a:gd name="T85" fmla="*/ 1284 h 12808"/>
                <a:gd name="T86" fmla="*/ 1370 w 6726"/>
                <a:gd name="T87" fmla="*/ 1336 h 12808"/>
                <a:gd name="T88" fmla="*/ 1118 w 6726"/>
                <a:gd name="T89" fmla="*/ 957 h 12808"/>
                <a:gd name="T90" fmla="*/ 854 w 6726"/>
                <a:gd name="T91" fmla="*/ 743 h 12808"/>
                <a:gd name="T92" fmla="*/ 585 w 6726"/>
                <a:gd name="T93" fmla="*/ 543 h 12808"/>
                <a:gd name="T94" fmla="*/ 256 w 6726"/>
                <a:gd name="T95" fmla="*/ 466 h 12808"/>
                <a:gd name="T96" fmla="*/ 153 w 6726"/>
                <a:gd name="T97" fmla="*/ 223 h 12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726" h="12808">
                  <a:moveTo>
                    <a:pt x="6472" y="12808"/>
                  </a:moveTo>
                  <a:lnTo>
                    <a:pt x="6487" y="12598"/>
                  </a:lnTo>
                  <a:lnTo>
                    <a:pt x="6666" y="12348"/>
                  </a:lnTo>
                  <a:lnTo>
                    <a:pt x="6726" y="12222"/>
                  </a:lnTo>
                  <a:lnTo>
                    <a:pt x="6609" y="12070"/>
                  </a:lnTo>
                  <a:lnTo>
                    <a:pt x="6265" y="12192"/>
                  </a:lnTo>
                  <a:lnTo>
                    <a:pt x="6001" y="12051"/>
                  </a:lnTo>
                  <a:lnTo>
                    <a:pt x="5818" y="12014"/>
                  </a:lnTo>
                  <a:lnTo>
                    <a:pt x="5640" y="11801"/>
                  </a:lnTo>
                  <a:lnTo>
                    <a:pt x="5635" y="11797"/>
                  </a:lnTo>
                  <a:lnTo>
                    <a:pt x="5690" y="11654"/>
                  </a:lnTo>
                  <a:lnTo>
                    <a:pt x="5577" y="11497"/>
                  </a:lnTo>
                  <a:lnTo>
                    <a:pt x="5641" y="11444"/>
                  </a:lnTo>
                  <a:lnTo>
                    <a:pt x="5681" y="11272"/>
                  </a:lnTo>
                  <a:lnTo>
                    <a:pt x="5681" y="11270"/>
                  </a:lnTo>
                  <a:lnTo>
                    <a:pt x="5685" y="11263"/>
                  </a:lnTo>
                  <a:lnTo>
                    <a:pt x="5738" y="11203"/>
                  </a:lnTo>
                  <a:lnTo>
                    <a:pt x="5841" y="11205"/>
                  </a:lnTo>
                  <a:lnTo>
                    <a:pt x="5732" y="10935"/>
                  </a:lnTo>
                  <a:lnTo>
                    <a:pt x="5556" y="10926"/>
                  </a:lnTo>
                  <a:lnTo>
                    <a:pt x="5406" y="10831"/>
                  </a:lnTo>
                  <a:lnTo>
                    <a:pt x="5382" y="10640"/>
                  </a:lnTo>
                  <a:lnTo>
                    <a:pt x="5301" y="10637"/>
                  </a:lnTo>
                  <a:lnTo>
                    <a:pt x="5236" y="10485"/>
                  </a:lnTo>
                  <a:lnTo>
                    <a:pt x="5234" y="10484"/>
                  </a:lnTo>
                  <a:lnTo>
                    <a:pt x="5793" y="10244"/>
                  </a:lnTo>
                  <a:lnTo>
                    <a:pt x="5851" y="10139"/>
                  </a:lnTo>
                  <a:lnTo>
                    <a:pt x="5817" y="10063"/>
                  </a:lnTo>
                  <a:lnTo>
                    <a:pt x="5898" y="9913"/>
                  </a:lnTo>
                  <a:lnTo>
                    <a:pt x="5685" y="9765"/>
                  </a:lnTo>
                  <a:lnTo>
                    <a:pt x="5622" y="9607"/>
                  </a:lnTo>
                  <a:lnTo>
                    <a:pt x="5643" y="9516"/>
                  </a:lnTo>
                  <a:lnTo>
                    <a:pt x="5480" y="9451"/>
                  </a:lnTo>
                  <a:lnTo>
                    <a:pt x="5398" y="9373"/>
                  </a:lnTo>
                  <a:lnTo>
                    <a:pt x="5384" y="9281"/>
                  </a:lnTo>
                  <a:lnTo>
                    <a:pt x="5388" y="9277"/>
                  </a:lnTo>
                  <a:lnTo>
                    <a:pt x="5627" y="9044"/>
                  </a:lnTo>
                  <a:lnTo>
                    <a:pt x="5656" y="8953"/>
                  </a:lnTo>
                  <a:lnTo>
                    <a:pt x="5558" y="8822"/>
                  </a:lnTo>
                  <a:lnTo>
                    <a:pt x="5332" y="8608"/>
                  </a:lnTo>
                  <a:lnTo>
                    <a:pt x="5399" y="8429"/>
                  </a:lnTo>
                  <a:lnTo>
                    <a:pt x="5292" y="8272"/>
                  </a:lnTo>
                  <a:lnTo>
                    <a:pt x="5306" y="8190"/>
                  </a:lnTo>
                  <a:lnTo>
                    <a:pt x="5209" y="8170"/>
                  </a:lnTo>
                  <a:lnTo>
                    <a:pt x="4965" y="8187"/>
                  </a:lnTo>
                  <a:lnTo>
                    <a:pt x="4819" y="8308"/>
                  </a:lnTo>
                  <a:lnTo>
                    <a:pt x="4720" y="8267"/>
                  </a:lnTo>
                  <a:lnTo>
                    <a:pt x="4639" y="8434"/>
                  </a:lnTo>
                  <a:lnTo>
                    <a:pt x="4707" y="8523"/>
                  </a:lnTo>
                  <a:lnTo>
                    <a:pt x="4506" y="8679"/>
                  </a:lnTo>
                  <a:lnTo>
                    <a:pt x="4303" y="8706"/>
                  </a:lnTo>
                  <a:lnTo>
                    <a:pt x="4303" y="8704"/>
                  </a:lnTo>
                  <a:lnTo>
                    <a:pt x="4318" y="8559"/>
                  </a:lnTo>
                  <a:lnTo>
                    <a:pt x="4484" y="8456"/>
                  </a:lnTo>
                  <a:lnTo>
                    <a:pt x="4517" y="8255"/>
                  </a:lnTo>
                  <a:lnTo>
                    <a:pt x="4416" y="8197"/>
                  </a:lnTo>
                  <a:lnTo>
                    <a:pt x="4411" y="8195"/>
                  </a:lnTo>
                  <a:lnTo>
                    <a:pt x="4514" y="7846"/>
                  </a:lnTo>
                  <a:lnTo>
                    <a:pt x="4854" y="7532"/>
                  </a:lnTo>
                  <a:lnTo>
                    <a:pt x="4831" y="7252"/>
                  </a:lnTo>
                  <a:lnTo>
                    <a:pt x="5078" y="7080"/>
                  </a:lnTo>
                  <a:lnTo>
                    <a:pt x="5417" y="6662"/>
                  </a:lnTo>
                  <a:lnTo>
                    <a:pt x="5411" y="6579"/>
                  </a:lnTo>
                  <a:lnTo>
                    <a:pt x="5478" y="6519"/>
                  </a:lnTo>
                  <a:lnTo>
                    <a:pt x="5353" y="6414"/>
                  </a:lnTo>
                  <a:lnTo>
                    <a:pt x="5381" y="6329"/>
                  </a:lnTo>
                  <a:lnTo>
                    <a:pt x="5491" y="6206"/>
                  </a:lnTo>
                  <a:lnTo>
                    <a:pt x="5604" y="6191"/>
                  </a:lnTo>
                  <a:lnTo>
                    <a:pt x="5612" y="6193"/>
                  </a:lnTo>
                  <a:lnTo>
                    <a:pt x="5688" y="6209"/>
                  </a:lnTo>
                  <a:lnTo>
                    <a:pt x="5665" y="6296"/>
                  </a:lnTo>
                  <a:lnTo>
                    <a:pt x="5885" y="6297"/>
                  </a:lnTo>
                  <a:lnTo>
                    <a:pt x="5962" y="6267"/>
                  </a:lnTo>
                  <a:lnTo>
                    <a:pt x="5976" y="6180"/>
                  </a:lnTo>
                  <a:lnTo>
                    <a:pt x="6059" y="6175"/>
                  </a:lnTo>
                  <a:lnTo>
                    <a:pt x="6065" y="6086"/>
                  </a:lnTo>
                  <a:lnTo>
                    <a:pt x="6130" y="6028"/>
                  </a:lnTo>
                  <a:lnTo>
                    <a:pt x="6047" y="5804"/>
                  </a:lnTo>
                  <a:lnTo>
                    <a:pt x="6125" y="5358"/>
                  </a:lnTo>
                  <a:lnTo>
                    <a:pt x="6069" y="5059"/>
                  </a:lnTo>
                  <a:lnTo>
                    <a:pt x="6241" y="4656"/>
                  </a:lnTo>
                  <a:lnTo>
                    <a:pt x="6283" y="4201"/>
                  </a:lnTo>
                  <a:lnTo>
                    <a:pt x="6586" y="3807"/>
                  </a:lnTo>
                  <a:lnTo>
                    <a:pt x="6700" y="3498"/>
                  </a:lnTo>
                  <a:lnTo>
                    <a:pt x="6453" y="3411"/>
                  </a:lnTo>
                  <a:lnTo>
                    <a:pt x="6027" y="3396"/>
                  </a:lnTo>
                  <a:lnTo>
                    <a:pt x="5786" y="3179"/>
                  </a:lnTo>
                  <a:lnTo>
                    <a:pt x="5603" y="3298"/>
                  </a:lnTo>
                  <a:lnTo>
                    <a:pt x="5403" y="3263"/>
                  </a:lnTo>
                  <a:lnTo>
                    <a:pt x="5328" y="3299"/>
                  </a:lnTo>
                  <a:lnTo>
                    <a:pt x="5264" y="3187"/>
                  </a:lnTo>
                  <a:lnTo>
                    <a:pt x="5176" y="3146"/>
                  </a:lnTo>
                  <a:lnTo>
                    <a:pt x="5095" y="3191"/>
                  </a:lnTo>
                  <a:lnTo>
                    <a:pt x="5087" y="3276"/>
                  </a:lnTo>
                  <a:lnTo>
                    <a:pt x="5008" y="3255"/>
                  </a:lnTo>
                  <a:lnTo>
                    <a:pt x="4777" y="2991"/>
                  </a:lnTo>
                  <a:lnTo>
                    <a:pt x="4727" y="2822"/>
                  </a:lnTo>
                  <a:lnTo>
                    <a:pt x="4640" y="2763"/>
                  </a:lnTo>
                  <a:lnTo>
                    <a:pt x="4321" y="2688"/>
                  </a:lnTo>
                  <a:lnTo>
                    <a:pt x="4192" y="2789"/>
                  </a:lnTo>
                  <a:lnTo>
                    <a:pt x="4111" y="2792"/>
                  </a:lnTo>
                  <a:lnTo>
                    <a:pt x="3963" y="2726"/>
                  </a:lnTo>
                  <a:lnTo>
                    <a:pt x="3858" y="2639"/>
                  </a:lnTo>
                  <a:lnTo>
                    <a:pt x="3660" y="2639"/>
                  </a:lnTo>
                  <a:lnTo>
                    <a:pt x="3624" y="2719"/>
                  </a:lnTo>
                  <a:lnTo>
                    <a:pt x="3463" y="2741"/>
                  </a:lnTo>
                  <a:lnTo>
                    <a:pt x="3362" y="2531"/>
                  </a:lnTo>
                  <a:lnTo>
                    <a:pt x="3271" y="2540"/>
                  </a:lnTo>
                  <a:lnTo>
                    <a:pt x="3271" y="2448"/>
                  </a:lnTo>
                  <a:lnTo>
                    <a:pt x="3097" y="2405"/>
                  </a:lnTo>
                  <a:lnTo>
                    <a:pt x="2901" y="2234"/>
                  </a:lnTo>
                  <a:lnTo>
                    <a:pt x="2730" y="2238"/>
                  </a:lnTo>
                  <a:lnTo>
                    <a:pt x="2755" y="2051"/>
                  </a:lnTo>
                  <a:lnTo>
                    <a:pt x="2674" y="1885"/>
                  </a:lnTo>
                  <a:lnTo>
                    <a:pt x="2674" y="1765"/>
                  </a:lnTo>
                  <a:lnTo>
                    <a:pt x="2750" y="1618"/>
                  </a:lnTo>
                  <a:lnTo>
                    <a:pt x="2673" y="1573"/>
                  </a:lnTo>
                  <a:lnTo>
                    <a:pt x="2553" y="1698"/>
                  </a:lnTo>
                  <a:lnTo>
                    <a:pt x="2504" y="1883"/>
                  </a:lnTo>
                  <a:lnTo>
                    <a:pt x="2250" y="1995"/>
                  </a:lnTo>
                  <a:lnTo>
                    <a:pt x="2096" y="1945"/>
                  </a:lnTo>
                  <a:lnTo>
                    <a:pt x="2013" y="1964"/>
                  </a:lnTo>
                  <a:lnTo>
                    <a:pt x="2004" y="1966"/>
                  </a:lnTo>
                  <a:lnTo>
                    <a:pt x="1897" y="1931"/>
                  </a:lnTo>
                  <a:lnTo>
                    <a:pt x="1994" y="1749"/>
                  </a:lnTo>
                  <a:lnTo>
                    <a:pt x="1906" y="1596"/>
                  </a:lnTo>
                  <a:lnTo>
                    <a:pt x="1966" y="1409"/>
                  </a:lnTo>
                  <a:lnTo>
                    <a:pt x="1886" y="1427"/>
                  </a:lnTo>
                  <a:lnTo>
                    <a:pt x="1766" y="1284"/>
                  </a:lnTo>
                  <a:lnTo>
                    <a:pt x="1592" y="1316"/>
                  </a:lnTo>
                  <a:lnTo>
                    <a:pt x="1434" y="1279"/>
                  </a:lnTo>
                  <a:lnTo>
                    <a:pt x="1370" y="1336"/>
                  </a:lnTo>
                  <a:lnTo>
                    <a:pt x="1307" y="1073"/>
                  </a:lnTo>
                  <a:lnTo>
                    <a:pt x="1150" y="1036"/>
                  </a:lnTo>
                  <a:lnTo>
                    <a:pt x="1118" y="957"/>
                  </a:lnTo>
                  <a:lnTo>
                    <a:pt x="1034" y="1019"/>
                  </a:lnTo>
                  <a:lnTo>
                    <a:pt x="943" y="988"/>
                  </a:lnTo>
                  <a:lnTo>
                    <a:pt x="854" y="743"/>
                  </a:lnTo>
                  <a:lnTo>
                    <a:pt x="868" y="657"/>
                  </a:lnTo>
                  <a:lnTo>
                    <a:pt x="753" y="529"/>
                  </a:lnTo>
                  <a:lnTo>
                    <a:pt x="585" y="543"/>
                  </a:lnTo>
                  <a:lnTo>
                    <a:pt x="425" y="654"/>
                  </a:lnTo>
                  <a:lnTo>
                    <a:pt x="338" y="617"/>
                  </a:lnTo>
                  <a:lnTo>
                    <a:pt x="256" y="466"/>
                  </a:lnTo>
                  <a:lnTo>
                    <a:pt x="161" y="465"/>
                  </a:lnTo>
                  <a:lnTo>
                    <a:pt x="122" y="388"/>
                  </a:lnTo>
                  <a:lnTo>
                    <a:pt x="153" y="223"/>
                  </a:lnTo>
                  <a:lnTo>
                    <a:pt x="79" y="49"/>
                  </a:lnTo>
                  <a:lnTo>
                    <a:pt x="0" y="0"/>
                  </a:lnTo>
                </a:path>
              </a:pathLst>
            </a:custGeom>
            <a:noFill/>
            <a:ln w="20638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7BEC7DBE-040D-4E6B-9CD5-38BDB5CB1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5" y="1200"/>
              <a:ext cx="594" cy="349"/>
            </a:xfrm>
            <a:custGeom>
              <a:avLst/>
              <a:gdLst>
                <a:gd name="T0" fmla="*/ 2377 w 2377"/>
                <a:gd name="T1" fmla="*/ 1339 h 1394"/>
                <a:gd name="T2" fmla="*/ 2238 w 2377"/>
                <a:gd name="T3" fmla="*/ 1394 h 1394"/>
                <a:gd name="T4" fmla="*/ 2238 w 2377"/>
                <a:gd name="T5" fmla="*/ 1312 h 1394"/>
                <a:gd name="T6" fmla="*/ 2152 w 2377"/>
                <a:gd name="T7" fmla="*/ 1267 h 1394"/>
                <a:gd name="T8" fmla="*/ 1885 w 2377"/>
                <a:gd name="T9" fmla="*/ 1209 h 1394"/>
                <a:gd name="T10" fmla="*/ 1818 w 2377"/>
                <a:gd name="T11" fmla="*/ 1070 h 1394"/>
                <a:gd name="T12" fmla="*/ 1899 w 2377"/>
                <a:gd name="T13" fmla="*/ 1000 h 1394"/>
                <a:gd name="T14" fmla="*/ 1870 w 2377"/>
                <a:gd name="T15" fmla="*/ 911 h 1394"/>
                <a:gd name="T16" fmla="*/ 1818 w 2377"/>
                <a:gd name="T17" fmla="*/ 845 h 1394"/>
                <a:gd name="T18" fmla="*/ 1733 w 2377"/>
                <a:gd name="T19" fmla="*/ 838 h 1394"/>
                <a:gd name="T20" fmla="*/ 1743 w 2377"/>
                <a:gd name="T21" fmla="*/ 755 h 1394"/>
                <a:gd name="T22" fmla="*/ 1667 w 2377"/>
                <a:gd name="T23" fmla="*/ 726 h 1394"/>
                <a:gd name="T24" fmla="*/ 1652 w 2377"/>
                <a:gd name="T25" fmla="*/ 646 h 1394"/>
                <a:gd name="T26" fmla="*/ 1550 w 2377"/>
                <a:gd name="T27" fmla="*/ 626 h 1394"/>
                <a:gd name="T28" fmla="*/ 1550 w 2377"/>
                <a:gd name="T29" fmla="*/ 628 h 1394"/>
                <a:gd name="T30" fmla="*/ 1439 w 2377"/>
                <a:gd name="T31" fmla="*/ 612 h 1394"/>
                <a:gd name="T32" fmla="*/ 1303 w 2377"/>
                <a:gd name="T33" fmla="*/ 726 h 1394"/>
                <a:gd name="T34" fmla="*/ 1125 w 2377"/>
                <a:gd name="T35" fmla="*/ 751 h 1394"/>
                <a:gd name="T36" fmla="*/ 1062 w 2377"/>
                <a:gd name="T37" fmla="*/ 808 h 1394"/>
                <a:gd name="T38" fmla="*/ 977 w 2377"/>
                <a:gd name="T39" fmla="*/ 769 h 1394"/>
                <a:gd name="T40" fmla="*/ 613 w 2377"/>
                <a:gd name="T41" fmla="*/ 816 h 1394"/>
                <a:gd name="T42" fmla="*/ 468 w 2377"/>
                <a:gd name="T43" fmla="*/ 499 h 1394"/>
                <a:gd name="T44" fmla="*/ 364 w 2377"/>
                <a:gd name="T45" fmla="*/ 379 h 1394"/>
                <a:gd name="T46" fmla="*/ 307 w 2377"/>
                <a:gd name="T47" fmla="*/ 443 h 1394"/>
                <a:gd name="T48" fmla="*/ 235 w 2377"/>
                <a:gd name="T49" fmla="*/ 204 h 1394"/>
                <a:gd name="T50" fmla="*/ 105 w 2377"/>
                <a:gd name="T51" fmla="*/ 43 h 1394"/>
                <a:gd name="T52" fmla="*/ 0 w 2377"/>
                <a:gd name="T53" fmla="*/ 0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77" h="1394">
                  <a:moveTo>
                    <a:pt x="2377" y="1339"/>
                  </a:moveTo>
                  <a:lnTo>
                    <a:pt x="2238" y="1394"/>
                  </a:lnTo>
                  <a:lnTo>
                    <a:pt x="2238" y="1312"/>
                  </a:lnTo>
                  <a:lnTo>
                    <a:pt x="2152" y="1267"/>
                  </a:lnTo>
                  <a:lnTo>
                    <a:pt x="1885" y="1209"/>
                  </a:lnTo>
                  <a:lnTo>
                    <a:pt x="1818" y="1070"/>
                  </a:lnTo>
                  <a:lnTo>
                    <a:pt x="1899" y="1000"/>
                  </a:lnTo>
                  <a:lnTo>
                    <a:pt x="1870" y="911"/>
                  </a:lnTo>
                  <a:lnTo>
                    <a:pt x="1818" y="845"/>
                  </a:lnTo>
                  <a:lnTo>
                    <a:pt x="1733" y="838"/>
                  </a:lnTo>
                  <a:lnTo>
                    <a:pt x="1743" y="755"/>
                  </a:lnTo>
                  <a:lnTo>
                    <a:pt x="1667" y="726"/>
                  </a:lnTo>
                  <a:lnTo>
                    <a:pt x="1652" y="646"/>
                  </a:lnTo>
                  <a:lnTo>
                    <a:pt x="1550" y="626"/>
                  </a:lnTo>
                  <a:lnTo>
                    <a:pt x="1550" y="628"/>
                  </a:lnTo>
                  <a:lnTo>
                    <a:pt x="1439" y="612"/>
                  </a:lnTo>
                  <a:lnTo>
                    <a:pt x="1303" y="726"/>
                  </a:lnTo>
                  <a:lnTo>
                    <a:pt x="1125" y="751"/>
                  </a:lnTo>
                  <a:lnTo>
                    <a:pt x="1062" y="808"/>
                  </a:lnTo>
                  <a:lnTo>
                    <a:pt x="977" y="769"/>
                  </a:lnTo>
                  <a:lnTo>
                    <a:pt x="613" y="816"/>
                  </a:lnTo>
                  <a:lnTo>
                    <a:pt x="468" y="499"/>
                  </a:lnTo>
                  <a:lnTo>
                    <a:pt x="364" y="379"/>
                  </a:lnTo>
                  <a:lnTo>
                    <a:pt x="307" y="443"/>
                  </a:lnTo>
                  <a:lnTo>
                    <a:pt x="235" y="204"/>
                  </a:lnTo>
                  <a:lnTo>
                    <a:pt x="105" y="43"/>
                  </a:lnTo>
                  <a:lnTo>
                    <a:pt x="0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8F77E7F-13FE-4419-A2D6-CFEC3524B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0" y="994"/>
              <a:ext cx="44" cy="206"/>
            </a:xfrm>
            <a:custGeom>
              <a:avLst/>
              <a:gdLst>
                <a:gd name="T0" fmla="*/ 17 w 176"/>
                <a:gd name="T1" fmla="*/ 824 h 824"/>
                <a:gd name="T2" fmla="*/ 4 w 176"/>
                <a:gd name="T3" fmla="*/ 577 h 824"/>
                <a:gd name="T4" fmla="*/ 89 w 176"/>
                <a:gd name="T5" fmla="*/ 555 h 824"/>
                <a:gd name="T6" fmla="*/ 176 w 176"/>
                <a:gd name="T7" fmla="*/ 412 h 824"/>
                <a:gd name="T8" fmla="*/ 102 w 176"/>
                <a:gd name="T9" fmla="*/ 363 h 824"/>
                <a:gd name="T10" fmla="*/ 0 w 176"/>
                <a:gd name="T11" fmla="*/ 123 h 824"/>
                <a:gd name="T12" fmla="*/ 74 w 176"/>
                <a:gd name="T13" fmla="*/ 58 h 824"/>
                <a:gd name="T14" fmla="*/ 88 w 176"/>
                <a:gd name="T15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824">
                  <a:moveTo>
                    <a:pt x="17" y="824"/>
                  </a:moveTo>
                  <a:lnTo>
                    <a:pt x="4" y="577"/>
                  </a:lnTo>
                  <a:lnTo>
                    <a:pt x="89" y="555"/>
                  </a:lnTo>
                  <a:lnTo>
                    <a:pt x="176" y="412"/>
                  </a:lnTo>
                  <a:lnTo>
                    <a:pt x="102" y="363"/>
                  </a:lnTo>
                  <a:lnTo>
                    <a:pt x="0" y="123"/>
                  </a:lnTo>
                  <a:lnTo>
                    <a:pt x="74" y="58"/>
                  </a:lnTo>
                  <a:lnTo>
                    <a:pt x="88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F944E97C-7359-4DE1-82FA-FA0740437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9" y="955"/>
              <a:ext cx="424" cy="367"/>
            </a:xfrm>
            <a:custGeom>
              <a:avLst/>
              <a:gdLst>
                <a:gd name="T0" fmla="*/ 1696 w 1696"/>
                <a:gd name="T1" fmla="*/ 1391 h 1470"/>
                <a:gd name="T2" fmla="*/ 1372 w 1696"/>
                <a:gd name="T3" fmla="*/ 1470 h 1470"/>
                <a:gd name="T4" fmla="*/ 1107 w 1696"/>
                <a:gd name="T5" fmla="*/ 1449 h 1470"/>
                <a:gd name="T6" fmla="*/ 1183 w 1696"/>
                <a:gd name="T7" fmla="*/ 1405 h 1470"/>
                <a:gd name="T8" fmla="*/ 1198 w 1696"/>
                <a:gd name="T9" fmla="*/ 1327 h 1470"/>
                <a:gd name="T10" fmla="*/ 1077 w 1696"/>
                <a:gd name="T11" fmla="*/ 1203 h 1470"/>
                <a:gd name="T12" fmla="*/ 1058 w 1696"/>
                <a:gd name="T13" fmla="*/ 1113 h 1470"/>
                <a:gd name="T14" fmla="*/ 950 w 1696"/>
                <a:gd name="T15" fmla="*/ 1097 h 1470"/>
                <a:gd name="T16" fmla="*/ 870 w 1696"/>
                <a:gd name="T17" fmla="*/ 1148 h 1470"/>
                <a:gd name="T18" fmla="*/ 826 w 1696"/>
                <a:gd name="T19" fmla="*/ 1072 h 1470"/>
                <a:gd name="T20" fmla="*/ 771 w 1696"/>
                <a:gd name="T21" fmla="*/ 1153 h 1470"/>
                <a:gd name="T22" fmla="*/ 571 w 1696"/>
                <a:gd name="T23" fmla="*/ 1175 h 1470"/>
                <a:gd name="T24" fmla="*/ 570 w 1696"/>
                <a:gd name="T25" fmla="*/ 1175 h 1470"/>
                <a:gd name="T26" fmla="*/ 488 w 1696"/>
                <a:gd name="T27" fmla="*/ 868 h 1470"/>
                <a:gd name="T28" fmla="*/ 399 w 1696"/>
                <a:gd name="T29" fmla="*/ 887 h 1470"/>
                <a:gd name="T30" fmla="*/ 334 w 1696"/>
                <a:gd name="T31" fmla="*/ 824 h 1470"/>
                <a:gd name="T32" fmla="*/ 298 w 1696"/>
                <a:gd name="T33" fmla="*/ 662 h 1470"/>
                <a:gd name="T34" fmla="*/ 120 w 1696"/>
                <a:gd name="T35" fmla="*/ 506 h 1470"/>
                <a:gd name="T36" fmla="*/ 106 w 1696"/>
                <a:gd name="T37" fmla="*/ 192 h 1470"/>
                <a:gd name="T38" fmla="*/ 0 w 1696"/>
                <a:gd name="T39" fmla="*/ 0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96" h="1470">
                  <a:moveTo>
                    <a:pt x="1696" y="1391"/>
                  </a:moveTo>
                  <a:lnTo>
                    <a:pt x="1372" y="1470"/>
                  </a:lnTo>
                  <a:lnTo>
                    <a:pt x="1107" y="1449"/>
                  </a:lnTo>
                  <a:lnTo>
                    <a:pt x="1183" y="1405"/>
                  </a:lnTo>
                  <a:lnTo>
                    <a:pt x="1198" y="1327"/>
                  </a:lnTo>
                  <a:lnTo>
                    <a:pt x="1077" y="1203"/>
                  </a:lnTo>
                  <a:lnTo>
                    <a:pt x="1058" y="1113"/>
                  </a:lnTo>
                  <a:lnTo>
                    <a:pt x="950" y="1097"/>
                  </a:lnTo>
                  <a:lnTo>
                    <a:pt x="870" y="1148"/>
                  </a:lnTo>
                  <a:lnTo>
                    <a:pt x="826" y="1072"/>
                  </a:lnTo>
                  <a:lnTo>
                    <a:pt x="771" y="1153"/>
                  </a:lnTo>
                  <a:lnTo>
                    <a:pt x="571" y="1175"/>
                  </a:lnTo>
                  <a:lnTo>
                    <a:pt x="570" y="1175"/>
                  </a:lnTo>
                  <a:lnTo>
                    <a:pt x="488" y="868"/>
                  </a:lnTo>
                  <a:lnTo>
                    <a:pt x="399" y="887"/>
                  </a:lnTo>
                  <a:lnTo>
                    <a:pt x="334" y="824"/>
                  </a:lnTo>
                  <a:lnTo>
                    <a:pt x="298" y="662"/>
                  </a:lnTo>
                  <a:lnTo>
                    <a:pt x="120" y="506"/>
                  </a:lnTo>
                  <a:lnTo>
                    <a:pt x="106" y="192"/>
                  </a:lnTo>
                  <a:lnTo>
                    <a:pt x="0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97E01939-47ED-4BEF-84E5-D757C6475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3" y="1200"/>
              <a:ext cx="142" cy="103"/>
            </a:xfrm>
            <a:custGeom>
              <a:avLst/>
              <a:gdLst>
                <a:gd name="T0" fmla="*/ 565 w 565"/>
                <a:gd name="T1" fmla="*/ 0 h 411"/>
                <a:gd name="T2" fmla="*/ 118 w 565"/>
                <a:gd name="T3" fmla="*/ 89 h 411"/>
                <a:gd name="T4" fmla="*/ 113 w 565"/>
                <a:gd name="T5" fmla="*/ 257 h 411"/>
                <a:gd name="T6" fmla="*/ 0 w 565"/>
                <a:gd name="T7" fmla="*/ 4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5" h="411">
                  <a:moveTo>
                    <a:pt x="565" y="0"/>
                  </a:moveTo>
                  <a:lnTo>
                    <a:pt x="118" y="89"/>
                  </a:lnTo>
                  <a:lnTo>
                    <a:pt x="113" y="257"/>
                  </a:lnTo>
                  <a:lnTo>
                    <a:pt x="0" y="411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A8C1A36-D815-4C8A-9AEF-7940CCF40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9" y="1303"/>
              <a:ext cx="76" cy="609"/>
            </a:xfrm>
            <a:custGeom>
              <a:avLst/>
              <a:gdLst>
                <a:gd name="T0" fmla="*/ 96 w 302"/>
                <a:gd name="T1" fmla="*/ 0 h 2438"/>
                <a:gd name="T2" fmla="*/ 290 w 302"/>
                <a:gd name="T3" fmla="*/ 219 h 2438"/>
                <a:gd name="T4" fmla="*/ 302 w 302"/>
                <a:gd name="T5" fmla="*/ 385 h 2438"/>
                <a:gd name="T6" fmla="*/ 168 w 302"/>
                <a:gd name="T7" fmla="*/ 527 h 2438"/>
                <a:gd name="T8" fmla="*/ 200 w 302"/>
                <a:gd name="T9" fmla="*/ 612 h 2438"/>
                <a:gd name="T10" fmla="*/ 154 w 302"/>
                <a:gd name="T11" fmla="*/ 680 h 2438"/>
                <a:gd name="T12" fmla="*/ 0 w 302"/>
                <a:gd name="T13" fmla="*/ 776 h 2438"/>
                <a:gd name="T14" fmla="*/ 88 w 302"/>
                <a:gd name="T15" fmla="*/ 859 h 2438"/>
                <a:gd name="T16" fmla="*/ 152 w 302"/>
                <a:gd name="T17" fmla="*/ 1059 h 2438"/>
                <a:gd name="T18" fmla="*/ 70 w 302"/>
                <a:gd name="T19" fmla="*/ 1078 h 2438"/>
                <a:gd name="T20" fmla="*/ 27 w 302"/>
                <a:gd name="T21" fmla="*/ 1148 h 2438"/>
                <a:gd name="T22" fmla="*/ 84 w 302"/>
                <a:gd name="T23" fmla="*/ 1336 h 2438"/>
                <a:gd name="T24" fmla="*/ 35 w 302"/>
                <a:gd name="T25" fmla="*/ 1502 h 2438"/>
                <a:gd name="T26" fmla="*/ 114 w 302"/>
                <a:gd name="T27" fmla="*/ 1565 h 2438"/>
                <a:gd name="T28" fmla="*/ 204 w 302"/>
                <a:gd name="T29" fmla="*/ 1783 h 2438"/>
                <a:gd name="T30" fmla="*/ 212 w 302"/>
                <a:gd name="T31" fmla="*/ 1955 h 2438"/>
                <a:gd name="T32" fmla="*/ 277 w 302"/>
                <a:gd name="T33" fmla="*/ 2011 h 2438"/>
                <a:gd name="T34" fmla="*/ 270 w 302"/>
                <a:gd name="T35" fmla="*/ 2181 h 2438"/>
                <a:gd name="T36" fmla="*/ 231 w 302"/>
                <a:gd name="T37" fmla="*/ 2438 h 2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2" h="2438">
                  <a:moveTo>
                    <a:pt x="96" y="0"/>
                  </a:moveTo>
                  <a:lnTo>
                    <a:pt x="290" y="219"/>
                  </a:lnTo>
                  <a:lnTo>
                    <a:pt x="302" y="385"/>
                  </a:lnTo>
                  <a:lnTo>
                    <a:pt x="168" y="527"/>
                  </a:lnTo>
                  <a:lnTo>
                    <a:pt x="200" y="612"/>
                  </a:lnTo>
                  <a:lnTo>
                    <a:pt x="154" y="680"/>
                  </a:lnTo>
                  <a:lnTo>
                    <a:pt x="0" y="776"/>
                  </a:lnTo>
                  <a:lnTo>
                    <a:pt x="88" y="859"/>
                  </a:lnTo>
                  <a:lnTo>
                    <a:pt x="152" y="1059"/>
                  </a:lnTo>
                  <a:lnTo>
                    <a:pt x="70" y="1078"/>
                  </a:lnTo>
                  <a:lnTo>
                    <a:pt x="27" y="1148"/>
                  </a:lnTo>
                  <a:lnTo>
                    <a:pt x="84" y="1336"/>
                  </a:lnTo>
                  <a:lnTo>
                    <a:pt x="35" y="1502"/>
                  </a:lnTo>
                  <a:lnTo>
                    <a:pt x="114" y="1565"/>
                  </a:lnTo>
                  <a:lnTo>
                    <a:pt x="204" y="1783"/>
                  </a:lnTo>
                  <a:lnTo>
                    <a:pt x="212" y="1955"/>
                  </a:lnTo>
                  <a:lnTo>
                    <a:pt x="277" y="2011"/>
                  </a:lnTo>
                  <a:lnTo>
                    <a:pt x="270" y="2181"/>
                  </a:lnTo>
                  <a:lnTo>
                    <a:pt x="231" y="2438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F5179B3E-3166-4ED6-A5BF-738D8F4B0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" y="1912"/>
              <a:ext cx="300" cy="811"/>
            </a:xfrm>
            <a:custGeom>
              <a:avLst/>
              <a:gdLst>
                <a:gd name="T0" fmla="*/ 0 w 1198"/>
                <a:gd name="T1" fmla="*/ 3244 h 3244"/>
                <a:gd name="T2" fmla="*/ 95 w 1198"/>
                <a:gd name="T3" fmla="*/ 3188 h 3244"/>
                <a:gd name="T4" fmla="*/ 51 w 1198"/>
                <a:gd name="T5" fmla="*/ 3092 h 3244"/>
                <a:gd name="T6" fmla="*/ 141 w 1198"/>
                <a:gd name="T7" fmla="*/ 3059 h 3244"/>
                <a:gd name="T8" fmla="*/ 148 w 1198"/>
                <a:gd name="T9" fmla="*/ 2959 h 3244"/>
                <a:gd name="T10" fmla="*/ 216 w 1198"/>
                <a:gd name="T11" fmla="*/ 2903 h 3244"/>
                <a:gd name="T12" fmla="*/ 163 w 1198"/>
                <a:gd name="T13" fmla="*/ 2839 h 3244"/>
                <a:gd name="T14" fmla="*/ 382 w 1198"/>
                <a:gd name="T15" fmla="*/ 2565 h 3244"/>
                <a:gd name="T16" fmla="*/ 402 w 1198"/>
                <a:gd name="T17" fmla="*/ 2464 h 3244"/>
                <a:gd name="T18" fmla="*/ 581 w 1198"/>
                <a:gd name="T19" fmla="*/ 2522 h 3244"/>
                <a:gd name="T20" fmla="*/ 525 w 1198"/>
                <a:gd name="T21" fmla="*/ 2120 h 3244"/>
                <a:gd name="T22" fmla="*/ 576 w 1198"/>
                <a:gd name="T23" fmla="*/ 2048 h 3244"/>
                <a:gd name="T24" fmla="*/ 541 w 1198"/>
                <a:gd name="T25" fmla="*/ 1888 h 3244"/>
                <a:gd name="T26" fmla="*/ 412 w 1198"/>
                <a:gd name="T27" fmla="*/ 1729 h 3244"/>
                <a:gd name="T28" fmla="*/ 681 w 1198"/>
                <a:gd name="T29" fmla="*/ 1480 h 3244"/>
                <a:gd name="T30" fmla="*/ 616 w 1198"/>
                <a:gd name="T31" fmla="*/ 1284 h 3244"/>
                <a:gd name="T32" fmla="*/ 630 w 1198"/>
                <a:gd name="T33" fmla="*/ 1166 h 3244"/>
                <a:gd name="T34" fmla="*/ 525 w 1198"/>
                <a:gd name="T35" fmla="*/ 925 h 3244"/>
                <a:gd name="T36" fmla="*/ 311 w 1198"/>
                <a:gd name="T37" fmla="*/ 783 h 3244"/>
                <a:gd name="T38" fmla="*/ 279 w 1198"/>
                <a:gd name="T39" fmla="*/ 671 h 3244"/>
                <a:gd name="T40" fmla="*/ 279 w 1198"/>
                <a:gd name="T41" fmla="*/ 670 h 3244"/>
                <a:gd name="T42" fmla="*/ 380 w 1198"/>
                <a:gd name="T43" fmla="*/ 498 h 3244"/>
                <a:gd name="T44" fmla="*/ 634 w 1198"/>
                <a:gd name="T45" fmla="*/ 470 h 3244"/>
                <a:gd name="T46" fmla="*/ 683 w 1198"/>
                <a:gd name="T47" fmla="*/ 400 h 3244"/>
                <a:gd name="T48" fmla="*/ 634 w 1198"/>
                <a:gd name="T49" fmla="*/ 246 h 3244"/>
                <a:gd name="T50" fmla="*/ 698 w 1198"/>
                <a:gd name="T51" fmla="*/ 192 h 3244"/>
                <a:gd name="T52" fmla="*/ 943 w 1198"/>
                <a:gd name="T53" fmla="*/ 108 h 3244"/>
                <a:gd name="T54" fmla="*/ 1081 w 1198"/>
                <a:gd name="T55" fmla="*/ 0 h 3244"/>
                <a:gd name="T56" fmla="*/ 1198 w 1198"/>
                <a:gd name="T57" fmla="*/ 0 h 3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98" h="3244">
                  <a:moveTo>
                    <a:pt x="0" y="3244"/>
                  </a:moveTo>
                  <a:lnTo>
                    <a:pt x="95" y="3188"/>
                  </a:lnTo>
                  <a:lnTo>
                    <a:pt x="51" y="3092"/>
                  </a:lnTo>
                  <a:lnTo>
                    <a:pt x="141" y="3059"/>
                  </a:lnTo>
                  <a:lnTo>
                    <a:pt x="148" y="2959"/>
                  </a:lnTo>
                  <a:lnTo>
                    <a:pt x="216" y="2903"/>
                  </a:lnTo>
                  <a:lnTo>
                    <a:pt x="163" y="2839"/>
                  </a:lnTo>
                  <a:lnTo>
                    <a:pt x="382" y="2565"/>
                  </a:lnTo>
                  <a:lnTo>
                    <a:pt x="402" y="2464"/>
                  </a:lnTo>
                  <a:lnTo>
                    <a:pt x="581" y="2522"/>
                  </a:lnTo>
                  <a:lnTo>
                    <a:pt x="525" y="2120"/>
                  </a:lnTo>
                  <a:lnTo>
                    <a:pt x="576" y="2048"/>
                  </a:lnTo>
                  <a:lnTo>
                    <a:pt x="541" y="1888"/>
                  </a:lnTo>
                  <a:lnTo>
                    <a:pt x="412" y="1729"/>
                  </a:lnTo>
                  <a:lnTo>
                    <a:pt x="681" y="1480"/>
                  </a:lnTo>
                  <a:lnTo>
                    <a:pt x="616" y="1284"/>
                  </a:lnTo>
                  <a:lnTo>
                    <a:pt x="630" y="1166"/>
                  </a:lnTo>
                  <a:lnTo>
                    <a:pt x="525" y="925"/>
                  </a:lnTo>
                  <a:lnTo>
                    <a:pt x="311" y="783"/>
                  </a:lnTo>
                  <a:lnTo>
                    <a:pt x="279" y="671"/>
                  </a:lnTo>
                  <a:lnTo>
                    <a:pt x="279" y="670"/>
                  </a:lnTo>
                  <a:lnTo>
                    <a:pt x="380" y="498"/>
                  </a:lnTo>
                  <a:lnTo>
                    <a:pt x="634" y="470"/>
                  </a:lnTo>
                  <a:lnTo>
                    <a:pt x="683" y="400"/>
                  </a:lnTo>
                  <a:lnTo>
                    <a:pt x="634" y="246"/>
                  </a:lnTo>
                  <a:lnTo>
                    <a:pt x="698" y="192"/>
                  </a:lnTo>
                  <a:lnTo>
                    <a:pt x="943" y="108"/>
                  </a:lnTo>
                  <a:lnTo>
                    <a:pt x="1081" y="0"/>
                  </a:lnTo>
                  <a:lnTo>
                    <a:pt x="1198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2782F6C8-978E-4C14-94A9-2795C8AB6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5" y="3351"/>
              <a:ext cx="384" cy="504"/>
            </a:xfrm>
            <a:custGeom>
              <a:avLst/>
              <a:gdLst>
                <a:gd name="T0" fmla="*/ 179 w 1537"/>
                <a:gd name="T1" fmla="*/ 2016 h 2016"/>
                <a:gd name="T2" fmla="*/ 11 w 1537"/>
                <a:gd name="T3" fmla="*/ 1808 h 2016"/>
                <a:gd name="T4" fmla="*/ 0 w 1537"/>
                <a:gd name="T5" fmla="*/ 1299 h 2016"/>
                <a:gd name="T6" fmla="*/ 13 w 1537"/>
                <a:gd name="T7" fmla="*/ 1013 h 2016"/>
                <a:gd name="T8" fmla="*/ 176 w 1537"/>
                <a:gd name="T9" fmla="*/ 705 h 2016"/>
                <a:gd name="T10" fmla="*/ 254 w 1537"/>
                <a:gd name="T11" fmla="*/ 626 h 2016"/>
                <a:gd name="T12" fmla="*/ 411 w 1537"/>
                <a:gd name="T13" fmla="*/ 509 h 2016"/>
                <a:gd name="T14" fmla="*/ 607 w 1537"/>
                <a:gd name="T15" fmla="*/ 509 h 2016"/>
                <a:gd name="T16" fmla="*/ 799 w 1537"/>
                <a:gd name="T17" fmla="*/ 299 h 2016"/>
                <a:gd name="T18" fmla="*/ 1115 w 1537"/>
                <a:gd name="T19" fmla="*/ 68 h 2016"/>
                <a:gd name="T20" fmla="*/ 1359 w 1537"/>
                <a:gd name="T21" fmla="*/ 0 h 2016"/>
                <a:gd name="T22" fmla="*/ 1444 w 1537"/>
                <a:gd name="T23" fmla="*/ 143 h 2016"/>
                <a:gd name="T24" fmla="*/ 1530 w 1537"/>
                <a:gd name="T25" fmla="*/ 164 h 2016"/>
                <a:gd name="T26" fmla="*/ 1537 w 1537"/>
                <a:gd name="T27" fmla="*/ 164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37" h="2016">
                  <a:moveTo>
                    <a:pt x="179" y="2016"/>
                  </a:moveTo>
                  <a:lnTo>
                    <a:pt x="11" y="1808"/>
                  </a:lnTo>
                  <a:lnTo>
                    <a:pt x="0" y="1299"/>
                  </a:lnTo>
                  <a:lnTo>
                    <a:pt x="13" y="1013"/>
                  </a:lnTo>
                  <a:lnTo>
                    <a:pt x="176" y="705"/>
                  </a:lnTo>
                  <a:lnTo>
                    <a:pt x="254" y="626"/>
                  </a:lnTo>
                  <a:lnTo>
                    <a:pt x="411" y="509"/>
                  </a:lnTo>
                  <a:lnTo>
                    <a:pt x="607" y="509"/>
                  </a:lnTo>
                  <a:lnTo>
                    <a:pt x="799" y="299"/>
                  </a:lnTo>
                  <a:lnTo>
                    <a:pt x="1115" y="68"/>
                  </a:lnTo>
                  <a:lnTo>
                    <a:pt x="1359" y="0"/>
                  </a:lnTo>
                  <a:lnTo>
                    <a:pt x="1444" y="143"/>
                  </a:lnTo>
                  <a:lnTo>
                    <a:pt x="1530" y="164"/>
                  </a:lnTo>
                  <a:lnTo>
                    <a:pt x="1537" y="164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66BEBCF8-78E7-4DCE-BB85-F927A6F5F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" y="1738"/>
              <a:ext cx="676" cy="374"/>
            </a:xfrm>
            <a:custGeom>
              <a:avLst/>
              <a:gdLst>
                <a:gd name="T0" fmla="*/ 2707 w 2707"/>
                <a:gd name="T1" fmla="*/ 1367 h 1493"/>
                <a:gd name="T2" fmla="*/ 2566 w 2707"/>
                <a:gd name="T3" fmla="*/ 1362 h 1493"/>
                <a:gd name="T4" fmla="*/ 2487 w 2707"/>
                <a:gd name="T5" fmla="*/ 1385 h 1493"/>
                <a:gd name="T6" fmla="*/ 2104 w 2707"/>
                <a:gd name="T7" fmla="*/ 1308 h 1493"/>
                <a:gd name="T8" fmla="*/ 2049 w 2707"/>
                <a:gd name="T9" fmla="*/ 1380 h 1493"/>
                <a:gd name="T10" fmla="*/ 1718 w 2707"/>
                <a:gd name="T11" fmla="*/ 1411 h 1493"/>
                <a:gd name="T12" fmla="*/ 1635 w 2707"/>
                <a:gd name="T13" fmla="*/ 1493 h 1493"/>
                <a:gd name="T14" fmla="*/ 1588 w 2707"/>
                <a:gd name="T15" fmla="*/ 1424 h 1493"/>
                <a:gd name="T16" fmla="*/ 1420 w 2707"/>
                <a:gd name="T17" fmla="*/ 1453 h 1493"/>
                <a:gd name="T18" fmla="*/ 1344 w 2707"/>
                <a:gd name="T19" fmla="*/ 1422 h 1493"/>
                <a:gd name="T20" fmla="*/ 1388 w 2707"/>
                <a:gd name="T21" fmla="*/ 1341 h 1493"/>
                <a:gd name="T22" fmla="*/ 1316 w 2707"/>
                <a:gd name="T23" fmla="*/ 1305 h 1493"/>
                <a:gd name="T24" fmla="*/ 1241 w 2707"/>
                <a:gd name="T25" fmla="*/ 1147 h 1493"/>
                <a:gd name="T26" fmla="*/ 1156 w 2707"/>
                <a:gd name="T27" fmla="*/ 1147 h 1493"/>
                <a:gd name="T28" fmla="*/ 1022 w 2707"/>
                <a:gd name="T29" fmla="*/ 1022 h 1493"/>
                <a:gd name="T30" fmla="*/ 1045 w 2707"/>
                <a:gd name="T31" fmla="*/ 853 h 1493"/>
                <a:gd name="T32" fmla="*/ 779 w 2707"/>
                <a:gd name="T33" fmla="*/ 475 h 1493"/>
                <a:gd name="T34" fmla="*/ 772 w 2707"/>
                <a:gd name="T35" fmla="*/ 385 h 1493"/>
                <a:gd name="T36" fmla="*/ 616 w 2707"/>
                <a:gd name="T37" fmla="*/ 299 h 1493"/>
                <a:gd name="T38" fmla="*/ 659 w 2707"/>
                <a:gd name="T39" fmla="*/ 383 h 1493"/>
                <a:gd name="T40" fmla="*/ 369 w 2707"/>
                <a:gd name="T41" fmla="*/ 395 h 1493"/>
                <a:gd name="T42" fmla="*/ 288 w 2707"/>
                <a:gd name="T43" fmla="*/ 354 h 1493"/>
                <a:gd name="T44" fmla="*/ 250 w 2707"/>
                <a:gd name="T45" fmla="*/ 179 h 1493"/>
                <a:gd name="T46" fmla="*/ 165 w 2707"/>
                <a:gd name="T47" fmla="*/ 185 h 1493"/>
                <a:gd name="T48" fmla="*/ 156 w 2707"/>
                <a:gd name="T49" fmla="*/ 94 h 1493"/>
                <a:gd name="T50" fmla="*/ 0 w 2707"/>
                <a:gd name="T51" fmla="*/ 0 h 1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07" h="1493">
                  <a:moveTo>
                    <a:pt x="2707" y="1367"/>
                  </a:moveTo>
                  <a:lnTo>
                    <a:pt x="2566" y="1362"/>
                  </a:lnTo>
                  <a:lnTo>
                    <a:pt x="2487" y="1385"/>
                  </a:lnTo>
                  <a:lnTo>
                    <a:pt x="2104" y="1308"/>
                  </a:lnTo>
                  <a:lnTo>
                    <a:pt x="2049" y="1380"/>
                  </a:lnTo>
                  <a:lnTo>
                    <a:pt x="1718" y="1411"/>
                  </a:lnTo>
                  <a:lnTo>
                    <a:pt x="1635" y="1493"/>
                  </a:lnTo>
                  <a:lnTo>
                    <a:pt x="1588" y="1424"/>
                  </a:lnTo>
                  <a:lnTo>
                    <a:pt x="1420" y="1453"/>
                  </a:lnTo>
                  <a:lnTo>
                    <a:pt x="1344" y="1422"/>
                  </a:lnTo>
                  <a:lnTo>
                    <a:pt x="1388" y="1341"/>
                  </a:lnTo>
                  <a:lnTo>
                    <a:pt x="1316" y="1305"/>
                  </a:lnTo>
                  <a:lnTo>
                    <a:pt x="1241" y="1147"/>
                  </a:lnTo>
                  <a:lnTo>
                    <a:pt x="1156" y="1147"/>
                  </a:lnTo>
                  <a:lnTo>
                    <a:pt x="1022" y="1022"/>
                  </a:lnTo>
                  <a:lnTo>
                    <a:pt x="1045" y="853"/>
                  </a:lnTo>
                  <a:lnTo>
                    <a:pt x="779" y="475"/>
                  </a:lnTo>
                  <a:lnTo>
                    <a:pt x="772" y="385"/>
                  </a:lnTo>
                  <a:lnTo>
                    <a:pt x="616" y="299"/>
                  </a:lnTo>
                  <a:lnTo>
                    <a:pt x="659" y="383"/>
                  </a:lnTo>
                  <a:lnTo>
                    <a:pt x="369" y="395"/>
                  </a:lnTo>
                  <a:lnTo>
                    <a:pt x="288" y="354"/>
                  </a:lnTo>
                  <a:lnTo>
                    <a:pt x="250" y="179"/>
                  </a:lnTo>
                  <a:lnTo>
                    <a:pt x="165" y="185"/>
                  </a:lnTo>
                  <a:lnTo>
                    <a:pt x="156" y="94"/>
                  </a:lnTo>
                  <a:lnTo>
                    <a:pt x="0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FA1543A-2592-4721-88B8-5285A5B1B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7" y="1912"/>
              <a:ext cx="934" cy="277"/>
            </a:xfrm>
            <a:custGeom>
              <a:avLst/>
              <a:gdLst>
                <a:gd name="T0" fmla="*/ 3736 w 3736"/>
                <a:gd name="T1" fmla="*/ 574 h 1109"/>
                <a:gd name="T2" fmla="*/ 3600 w 3736"/>
                <a:gd name="T3" fmla="*/ 764 h 1109"/>
                <a:gd name="T4" fmla="*/ 3442 w 3736"/>
                <a:gd name="T5" fmla="*/ 858 h 1109"/>
                <a:gd name="T6" fmla="*/ 3329 w 3736"/>
                <a:gd name="T7" fmla="*/ 862 h 1109"/>
                <a:gd name="T8" fmla="*/ 3317 w 3736"/>
                <a:gd name="T9" fmla="*/ 783 h 1109"/>
                <a:gd name="T10" fmla="*/ 3221 w 3736"/>
                <a:gd name="T11" fmla="*/ 737 h 1109"/>
                <a:gd name="T12" fmla="*/ 3105 w 3736"/>
                <a:gd name="T13" fmla="*/ 862 h 1109"/>
                <a:gd name="T14" fmla="*/ 3020 w 3736"/>
                <a:gd name="T15" fmla="*/ 867 h 1109"/>
                <a:gd name="T16" fmla="*/ 3019 w 3736"/>
                <a:gd name="T17" fmla="*/ 779 h 1109"/>
                <a:gd name="T18" fmla="*/ 2934 w 3736"/>
                <a:gd name="T19" fmla="*/ 779 h 1109"/>
                <a:gd name="T20" fmla="*/ 2810 w 3736"/>
                <a:gd name="T21" fmla="*/ 555 h 1109"/>
                <a:gd name="T22" fmla="*/ 2809 w 3736"/>
                <a:gd name="T23" fmla="*/ 555 h 1109"/>
                <a:gd name="T24" fmla="*/ 2669 w 3736"/>
                <a:gd name="T25" fmla="*/ 461 h 1109"/>
                <a:gd name="T26" fmla="*/ 2513 w 3736"/>
                <a:gd name="T27" fmla="*/ 497 h 1109"/>
                <a:gd name="T28" fmla="*/ 2345 w 3736"/>
                <a:gd name="T29" fmla="*/ 454 h 1109"/>
                <a:gd name="T30" fmla="*/ 2173 w 3736"/>
                <a:gd name="T31" fmla="*/ 1059 h 1109"/>
                <a:gd name="T32" fmla="*/ 2008 w 3736"/>
                <a:gd name="T33" fmla="*/ 837 h 1109"/>
                <a:gd name="T34" fmla="*/ 1962 w 3736"/>
                <a:gd name="T35" fmla="*/ 904 h 1109"/>
                <a:gd name="T36" fmla="*/ 1890 w 3736"/>
                <a:gd name="T37" fmla="*/ 859 h 1109"/>
                <a:gd name="T38" fmla="*/ 1824 w 3736"/>
                <a:gd name="T39" fmla="*/ 907 h 1109"/>
                <a:gd name="T40" fmla="*/ 1762 w 3736"/>
                <a:gd name="T41" fmla="*/ 856 h 1109"/>
                <a:gd name="T42" fmla="*/ 1694 w 3736"/>
                <a:gd name="T43" fmla="*/ 910 h 1109"/>
                <a:gd name="T44" fmla="*/ 1685 w 3736"/>
                <a:gd name="T45" fmla="*/ 997 h 1109"/>
                <a:gd name="T46" fmla="*/ 1520 w 3736"/>
                <a:gd name="T47" fmla="*/ 1109 h 1109"/>
                <a:gd name="T48" fmla="*/ 1460 w 3736"/>
                <a:gd name="T49" fmla="*/ 1047 h 1109"/>
                <a:gd name="T50" fmla="*/ 1228 w 3736"/>
                <a:gd name="T51" fmla="*/ 1091 h 1109"/>
                <a:gd name="T52" fmla="*/ 1080 w 3736"/>
                <a:gd name="T53" fmla="*/ 997 h 1109"/>
                <a:gd name="T54" fmla="*/ 1080 w 3736"/>
                <a:gd name="T55" fmla="*/ 909 h 1109"/>
                <a:gd name="T56" fmla="*/ 1186 w 3736"/>
                <a:gd name="T57" fmla="*/ 775 h 1109"/>
                <a:gd name="T58" fmla="*/ 1201 w 3736"/>
                <a:gd name="T59" fmla="*/ 615 h 1109"/>
                <a:gd name="T60" fmla="*/ 1153 w 3736"/>
                <a:gd name="T61" fmla="*/ 547 h 1109"/>
                <a:gd name="T62" fmla="*/ 926 w 3736"/>
                <a:gd name="T63" fmla="*/ 462 h 1109"/>
                <a:gd name="T64" fmla="*/ 732 w 3736"/>
                <a:gd name="T65" fmla="*/ 72 h 1109"/>
                <a:gd name="T66" fmla="*/ 559 w 3736"/>
                <a:gd name="T67" fmla="*/ 246 h 1109"/>
                <a:gd name="T68" fmla="*/ 434 w 3736"/>
                <a:gd name="T69" fmla="*/ 139 h 1109"/>
                <a:gd name="T70" fmla="*/ 352 w 3736"/>
                <a:gd name="T71" fmla="*/ 188 h 1109"/>
                <a:gd name="T72" fmla="*/ 166 w 3736"/>
                <a:gd name="T73" fmla="*/ 184 h 1109"/>
                <a:gd name="T74" fmla="*/ 0 w 3736"/>
                <a:gd name="T75" fmla="*/ 0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36" h="1109">
                  <a:moveTo>
                    <a:pt x="3736" y="574"/>
                  </a:moveTo>
                  <a:lnTo>
                    <a:pt x="3600" y="764"/>
                  </a:lnTo>
                  <a:lnTo>
                    <a:pt x="3442" y="858"/>
                  </a:lnTo>
                  <a:lnTo>
                    <a:pt x="3329" y="862"/>
                  </a:lnTo>
                  <a:lnTo>
                    <a:pt x="3317" y="783"/>
                  </a:lnTo>
                  <a:lnTo>
                    <a:pt x="3221" y="737"/>
                  </a:lnTo>
                  <a:lnTo>
                    <a:pt x="3105" y="862"/>
                  </a:lnTo>
                  <a:lnTo>
                    <a:pt x="3020" y="867"/>
                  </a:lnTo>
                  <a:lnTo>
                    <a:pt x="3019" y="779"/>
                  </a:lnTo>
                  <a:lnTo>
                    <a:pt x="2934" y="779"/>
                  </a:lnTo>
                  <a:lnTo>
                    <a:pt x="2810" y="555"/>
                  </a:lnTo>
                  <a:lnTo>
                    <a:pt x="2809" y="555"/>
                  </a:lnTo>
                  <a:lnTo>
                    <a:pt x="2669" y="461"/>
                  </a:lnTo>
                  <a:lnTo>
                    <a:pt x="2513" y="497"/>
                  </a:lnTo>
                  <a:lnTo>
                    <a:pt x="2345" y="454"/>
                  </a:lnTo>
                  <a:lnTo>
                    <a:pt x="2173" y="1059"/>
                  </a:lnTo>
                  <a:lnTo>
                    <a:pt x="2008" y="837"/>
                  </a:lnTo>
                  <a:lnTo>
                    <a:pt x="1962" y="904"/>
                  </a:lnTo>
                  <a:lnTo>
                    <a:pt x="1890" y="859"/>
                  </a:lnTo>
                  <a:lnTo>
                    <a:pt x="1824" y="907"/>
                  </a:lnTo>
                  <a:lnTo>
                    <a:pt x="1762" y="856"/>
                  </a:lnTo>
                  <a:lnTo>
                    <a:pt x="1694" y="910"/>
                  </a:lnTo>
                  <a:lnTo>
                    <a:pt x="1685" y="997"/>
                  </a:lnTo>
                  <a:lnTo>
                    <a:pt x="1520" y="1109"/>
                  </a:lnTo>
                  <a:lnTo>
                    <a:pt x="1460" y="1047"/>
                  </a:lnTo>
                  <a:lnTo>
                    <a:pt x="1228" y="1091"/>
                  </a:lnTo>
                  <a:lnTo>
                    <a:pt x="1080" y="997"/>
                  </a:lnTo>
                  <a:lnTo>
                    <a:pt x="1080" y="909"/>
                  </a:lnTo>
                  <a:lnTo>
                    <a:pt x="1186" y="775"/>
                  </a:lnTo>
                  <a:lnTo>
                    <a:pt x="1201" y="615"/>
                  </a:lnTo>
                  <a:lnTo>
                    <a:pt x="1153" y="547"/>
                  </a:lnTo>
                  <a:lnTo>
                    <a:pt x="926" y="462"/>
                  </a:lnTo>
                  <a:lnTo>
                    <a:pt x="732" y="72"/>
                  </a:lnTo>
                  <a:lnTo>
                    <a:pt x="559" y="246"/>
                  </a:lnTo>
                  <a:lnTo>
                    <a:pt x="434" y="139"/>
                  </a:lnTo>
                  <a:lnTo>
                    <a:pt x="352" y="188"/>
                  </a:lnTo>
                  <a:lnTo>
                    <a:pt x="166" y="184"/>
                  </a:lnTo>
                  <a:lnTo>
                    <a:pt x="0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CD4FAD8-E2B5-43EC-945C-B6F0DF417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" y="2953"/>
              <a:ext cx="61" cy="54"/>
            </a:xfrm>
            <a:custGeom>
              <a:avLst/>
              <a:gdLst>
                <a:gd name="T0" fmla="*/ 174 w 244"/>
                <a:gd name="T1" fmla="*/ 182 h 217"/>
                <a:gd name="T2" fmla="*/ 58 w 244"/>
                <a:gd name="T3" fmla="*/ 217 h 217"/>
                <a:gd name="T4" fmla="*/ 0 w 244"/>
                <a:gd name="T5" fmla="*/ 154 h 217"/>
                <a:gd name="T6" fmla="*/ 37 w 244"/>
                <a:gd name="T7" fmla="*/ 65 h 217"/>
                <a:gd name="T8" fmla="*/ 113 w 244"/>
                <a:gd name="T9" fmla="*/ 0 h 217"/>
                <a:gd name="T10" fmla="*/ 244 w 244"/>
                <a:gd name="T11" fmla="*/ 79 h 217"/>
                <a:gd name="T12" fmla="*/ 174 w 244"/>
                <a:gd name="T13" fmla="*/ 18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217">
                  <a:moveTo>
                    <a:pt x="174" y="182"/>
                  </a:moveTo>
                  <a:lnTo>
                    <a:pt x="58" y="217"/>
                  </a:lnTo>
                  <a:lnTo>
                    <a:pt x="0" y="154"/>
                  </a:lnTo>
                  <a:lnTo>
                    <a:pt x="37" y="65"/>
                  </a:lnTo>
                  <a:lnTo>
                    <a:pt x="113" y="0"/>
                  </a:lnTo>
                  <a:lnTo>
                    <a:pt x="244" y="79"/>
                  </a:lnTo>
                  <a:lnTo>
                    <a:pt x="174" y="182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CEA4C959-6F3C-4834-BB05-F9815EE0C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" y="1344"/>
              <a:ext cx="531" cy="211"/>
            </a:xfrm>
            <a:custGeom>
              <a:avLst/>
              <a:gdLst>
                <a:gd name="T0" fmla="*/ 2125 w 2125"/>
                <a:gd name="T1" fmla="*/ 844 h 844"/>
                <a:gd name="T2" fmla="*/ 2064 w 2125"/>
                <a:gd name="T3" fmla="*/ 692 h 844"/>
                <a:gd name="T4" fmla="*/ 1983 w 2125"/>
                <a:gd name="T5" fmla="*/ 697 h 844"/>
                <a:gd name="T6" fmla="*/ 1970 w 2125"/>
                <a:gd name="T7" fmla="*/ 435 h 844"/>
                <a:gd name="T8" fmla="*/ 1750 w 2125"/>
                <a:gd name="T9" fmla="*/ 291 h 844"/>
                <a:gd name="T10" fmla="*/ 1723 w 2125"/>
                <a:gd name="T11" fmla="*/ 309 h 844"/>
                <a:gd name="T12" fmla="*/ 1481 w 2125"/>
                <a:gd name="T13" fmla="*/ 117 h 844"/>
                <a:gd name="T14" fmla="*/ 1332 w 2125"/>
                <a:gd name="T15" fmla="*/ 181 h 844"/>
                <a:gd name="T16" fmla="*/ 1191 w 2125"/>
                <a:gd name="T17" fmla="*/ 77 h 844"/>
                <a:gd name="T18" fmla="*/ 1026 w 2125"/>
                <a:gd name="T19" fmla="*/ 123 h 844"/>
                <a:gd name="T20" fmla="*/ 824 w 2125"/>
                <a:gd name="T21" fmla="*/ 0 h 844"/>
                <a:gd name="T22" fmla="*/ 589 w 2125"/>
                <a:gd name="T23" fmla="*/ 166 h 844"/>
                <a:gd name="T24" fmla="*/ 595 w 2125"/>
                <a:gd name="T25" fmla="*/ 209 h 844"/>
                <a:gd name="T26" fmla="*/ 530 w 2125"/>
                <a:gd name="T27" fmla="*/ 301 h 844"/>
                <a:gd name="T28" fmla="*/ 447 w 2125"/>
                <a:gd name="T29" fmla="*/ 291 h 844"/>
                <a:gd name="T30" fmla="*/ 387 w 2125"/>
                <a:gd name="T31" fmla="*/ 361 h 844"/>
                <a:gd name="T32" fmla="*/ 378 w 2125"/>
                <a:gd name="T33" fmla="*/ 601 h 844"/>
                <a:gd name="T34" fmla="*/ 289 w 2125"/>
                <a:gd name="T35" fmla="*/ 631 h 844"/>
                <a:gd name="T36" fmla="*/ 224 w 2125"/>
                <a:gd name="T37" fmla="*/ 580 h 844"/>
                <a:gd name="T38" fmla="*/ 35 w 2125"/>
                <a:gd name="T39" fmla="*/ 692 h 844"/>
                <a:gd name="T40" fmla="*/ 0 w 2125"/>
                <a:gd name="T41" fmla="*/ 76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25" h="844">
                  <a:moveTo>
                    <a:pt x="2125" y="844"/>
                  </a:moveTo>
                  <a:lnTo>
                    <a:pt x="2064" y="692"/>
                  </a:lnTo>
                  <a:lnTo>
                    <a:pt x="1983" y="697"/>
                  </a:lnTo>
                  <a:lnTo>
                    <a:pt x="1970" y="435"/>
                  </a:lnTo>
                  <a:lnTo>
                    <a:pt x="1750" y="291"/>
                  </a:lnTo>
                  <a:lnTo>
                    <a:pt x="1723" y="309"/>
                  </a:lnTo>
                  <a:lnTo>
                    <a:pt x="1481" y="117"/>
                  </a:lnTo>
                  <a:lnTo>
                    <a:pt x="1332" y="181"/>
                  </a:lnTo>
                  <a:lnTo>
                    <a:pt x="1191" y="77"/>
                  </a:lnTo>
                  <a:lnTo>
                    <a:pt x="1026" y="123"/>
                  </a:lnTo>
                  <a:lnTo>
                    <a:pt x="824" y="0"/>
                  </a:lnTo>
                  <a:lnTo>
                    <a:pt x="589" y="166"/>
                  </a:lnTo>
                  <a:lnTo>
                    <a:pt x="595" y="209"/>
                  </a:lnTo>
                  <a:lnTo>
                    <a:pt x="530" y="301"/>
                  </a:lnTo>
                  <a:lnTo>
                    <a:pt x="447" y="291"/>
                  </a:lnTo>
                  <a:lnTo>
                    <a:pt x="387" y="361"/>
                  </a:lnTo>
                  <a:lnTo>
                    <a:pt x="378" y="601"/>
                  </a:lnTo>
                  <a:lnTo>
                    <a:pt x="289" y="631"/>
                  </a:lnTo>
                  <a:lnTo>
                    <a:pt x="224" y="580"/>
                  </a:lnTo>
                  <a:lnTo>
                    <a:pt x="35" y="692"/>
                  </a:lnTo>
                  <a:lnTo>
                    <a:pt x="0" y="764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Line 36">
              <a:extLst>
                <a:ext uri="{FF2B5EF4-FFF2-40B4-BE49-F238E27FC236}">
                  <a16:creationId xmlns:a16="http://schemas.microsoft.com/office/drawing/2014/main" id="{573868B7-3B83-4431-A45C-B2C7738CF6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9" y="1535"/>
              <a:ext cx="0" cy="0"/>
            </a:xfrm>
            <a:prstGeom prst="line">
              <a:avLst/>
            </a:pr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Line 37">
              <a:extLst>
                <a:ext uri="{FF2B5EF4-FFF2-40B4-BE49-F238E27FC236}">
                  <a16:creationId xmlns:a16="http://schemas.microsoft.com/office/drawing/2014/main" id="{F99BE8FA-9739-49EF-BD51-623D9D17FB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9" y="1535"/>
              <a:ext cx="0" cy="0"/>
            </a:xfrm>
            <a:prstGeom prst="line">
              <a:avLst/>
            </a:pr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Line 38">
              <a:extLst>
                <a:ext uri="{FF2B5EF4-FFF2-40B4-BE49-F238E27FC236}">
                  <a16:creationId xmlns:a16="http://schemas.microsoft.com/office/drawing/2014/main" id="{5897B4B5-CB00-4D76-9215-C9436229B2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49" y="1523"/>
              <a:ext cx="20" cy="12"/>
            </a:xfrm>
            <a:prstGeom prst="line">
              <a:avLst/>
            </a:pr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5DC594B5-1AE3-4F9E-9747-114A49A4D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576"/>
              <a:ext cx="647" cy="494"/>
            </a:xfrm>
            <a:custGeom>
              <a:avLst/>
              <a:gdLst>
                <a:gd name="T0" fmla="*/ 2587 w 2587"/>
                <a:gd name="T1" fmla="*/ 625 h 1975"/>
                <a:gd name="T2" fmla="*/ 2385 w 2587"/>
                <a:gd name="T3" fmla="*/ 672 h 1975"/>
                <a:gd name="T4" fmla="*/ 2244 w 2587"/>
                <a:gd name="T5" fmla="*/ 794 h 1975"/>
                <a:gd name="T6" fmla="*/ 1965 w 2587"/>
                <a:gd name="T7" fmla="*/ 873 h 1975"/>
                <a:gd name="T8" fmla="*/ 1720 w 2587"/>
                <a:gd name="T9" fmla="*/ 770 h 1975"/>
                <a:gd name="T10" fmla="*/ 1359 w 2587"/>
                <a:gd name="T11" fmla="*/ 730 h 1975"/>
                <a:gd name="T12" fmla="*/ 1084 w 2587"/>
                <a:gd name="T13" fmla="*/ 633 h 1975"/>
                <a:gd name="T14" fmla="*/ 929 w 2587"/>
                <a:gd name="T15" fmla="*/ 701 h 1975"/>
                <a:gd name="T16" fmla="*/ 743 w 2587"/>
                <a:gd name="T17" fmla="*/ 396 h 1975"/>
                <a:gd name="T18" fmla="*/ 814 w 2587"/>
                <a:gd name="T19" fmla="*/ 169 h 1975"/>
                <a:gd name="T20" fmla="*/ 785 w 2587"/>
                <a:gd name="T21" fmla="*/ 89 h 1975"/>
                <a:gd name="T22" fmla="*/ 597 w 2587"/>
                <a:gd name="T23" fmla="*/ 70 h 1975"/>
                <a:gd name="T24" fmla="*/ 524 w 2587"/>
                <a:gd name="T25" fmla="*/ 122 h 1975"/>
                <a:gd name="T26" fmla="*/ 335 w 2587"/>
                <a:gd name="T27" fmla="*/ 134 h 1975"/>
                <a:gd name="T28" fmla="*/ 6 w 2587"/>
                <a:gd name="T29" fmla="*/ 0 h 1975"/>
                <a:gd name="T30" fmla="*/ 0 w 2587"/>
                <a:gd name="T31" fmla="*/ 80 h 1975"/>
                <a:gd name="T32" fmla="*/ 95 w 2587"/>
                <a:gd name="T33" fmla="*/ 134 h 1975"/>
                <a:gd name="T34" fmla="*/ 111 w 2587"/>
                <a:gd name="T35" fmla="*/ 276 h 1975"/>
                <a:gd name="T36" fmla="*/ 55 w 2587"/>
                <a:gd name="T37" fmla="*/ 334 h 1975"/>
                <a:gd name="T38" fmla="*/ 129 w 2587"/>
                <a:gd name="T39" fmla="*/ 629 h 1975"/>
                <a:gd name="T40" fmla="*/ 375 w 2587"/>
                <a:gd name="T41" fmla="*/ 893 h 1975"/>
                <a:gd name="T42" fmla="*/ 336 w 2587"/>
                <a:gd name="T43" fmla="*/ 1186 h 1975"/>
                <a:gd name="T44" fmla="*/ 392 w 2587"/>
                <a:gd name="T45" fmla="*/ 1266 h 1975"/>
                <a:gd name="T46" fmla="*/ 377 w 2587"/>
                <a:gd name="T47" fmla="*/ 1440 h 1975"/>
                <a:gd name="T48" fmla="*/ 313 w 2587"/>
                <a:gd name="T49" fmla="*/ 1604 h 1975"/>
                <a:gd name="T50" fmla="*/ 433 w 2587"/>
                <a:gd name="T51" fmla="*/ 1876 h 1975"/>
                <a:gd name="T52" fmla="*/ 509 w 2587"/>
                <a:gd name="T53" fmla="*/ 1914 h 1975"/>
                <a:gd name="T54" fmla="*/ 581 w 2587"/>
                <a:gd name="T55" fmla="*/ 1867 h 1975"/>
                <a:gd name="T56" fmla="*/ 553 w 2587"/>
                <a:gd name="T57" fmla="*/ 1954 h 1975"/>
                <a:gd name="T58" fmla="*/ 348 w 2587"/>
                <a:gd name="T59" fmla="*/ 1975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87" h="1975">
                  <a:moveTo>
                    <a:pt x="2587" y="625"/>
                  </a:moveTo>
                  <a:lnTo>
                    <a:pt x="2385" y="672"/>
                  </a:lnTo>
                  <a:lnTo>
                    <a:pt x="2244" y="794"/>
                  </a:lnTo>
                  <a:lnTo>
                    <a:pt x="1965" y="873"/>
                  </a:lnTo>
                  <a:lnTo>
                    <a:pt x="1720" y="770"/>
                  </a:lnTo>
                  <a:lnTo>
                    <a:pt x="1359" y="730"/>
                  </a:lnTo>
                  <a:lnTo>
                    <a:pt x="1084" y="633"/>
                  </a:lnTo>
                  <a:lnTo>
                    <a:pt x="929" y="701"/>
                  </a:lnTo>
                  <a:lnTo>
                    <a:pt x="743" y="396"/>
                  </a:lnTo>
                  <a:lnTo>
                    <a:pt x="814" y="169"/>
                  </a:lnTo>
                  <a:lnTo>
                    <a:pt x="785" y="89"/>
                  </a:lnTo>
                  <a:lnTo>
                    <a:pt x="597" y="70"/>
                  </a:lnTo>
                  <a:lnTo>
                    <a:pt x="524" y="122"/>
                  </a:lnTo>
                  <a:lnTo>
                    <a:pt x="335" y="134"/>
                  </a:lnTo>
                  <a:lnTo>
                    <a:pt x="6" y="0"/>
                  </a:lnTo>
                  <a:lnTo>
                    <a:pt x="0" y="80"/>
                  </a:lnTo>
                  <a:lnTo>
                    <a:pt x="95" y="134"/>
                  </a:lnTo>
                  <a:lnTo>
                    <a:pt x="111" y="276"/>
                  </a:lnTo>
                  <a:lnTo>
                    <a:pt x="55" y="334"/>
                  </a:lnTo>
                  <a:lnTo>
                    <a:pt x="129" y="629"/>
                  </a:lnTo>
                  <a:lnTo>
                    <a:pt x="375" y="893"/>
                  </a:lnTo>
                  <a:lnTo>
                    <a:pt x="336" y="1186"/>
                  </a:lnTo>
                  <a:lnTo>
                    <a:pt x="392" y="1266"/>
                  </a:lnTo>
                  <a:lnTo>
                    <a:pt x="377" y="1440"/>
                  </a:lnTo>
                  <a:lnTo>
                    <a:pt x="313" y="1604"/>
                  </a:lnTo>
                  <a:lnTo>
                    <a:pt x="433" y="1876"/>
                  </a:lnTo>
                  <a:lnTo>
                    <a:pt x="509" y="1914"/>
                  </a:lnTo>
                  <a:lnTo>
                    <a:pt x="581" y="1867"/>
                  </a:lnTo>
                  <a:lnTo>
                    <a:pt x="553" y="1954"/>
                  </a:lnTo>
                  <a:lnTo>
                    <a:pt x="348" y="1975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6D04BD7E-29AC-42CD-9DEA-818435BE5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453"/>
              <a:ext cx="119" cy="373"/>
            </a:xfrm>
            <a:custGeom>
              <a:avLst/>
              <a:gdLst>
                <a:gd name="T0" fmla="*/ 361 w 477"/>
                <a:gd name="T1" fmla="*/ 1491 h 1491"/>
                <a:gd name="T2" fmla="*/ 477 w 477"/>
                <a:gd name="T3" fmla="*/ 1418 h 1491"/>
                <a:gd name="T4" fmla="*/ 375 w 477"/>
                <a:gd name="T5" fmla="*/ 1175 h 1491"/>
                <a:gd name="T6" fmla="*/ 415 w 477"/>
                <a:gd name="T7" fmla="*/ 943 h 1491"/>
                <a:gd name="T8" fmla="*/ 375 w 477"/>
                <a:gd name="T9" fmla="*/ 689 h 1491"/>
                <a:gd name="T10" fmla="*/ 463 w 477"/>
                <a:gd name="T11" fmla="*/ 554 h 1491"/>
                <a:gd name="T12" fmla="*/ 365 w 477"/>
                <a:gd name="T13" fmla="*/ 310 h 1491"/>
                <a:gd name="T14" fmla="*/ 1 w 477"/>
                <a:gd name="T15" fmla="*/ 1 h 1491"/>
                <a:gd name="T16" fmla="*/ 0 w 477"/>
                <a:gd name="T17" fmla="*/ 0 h 1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7" h="1491">
                  <a:moveTo>
                    <a:pt x="361" y="1491"/>
                  </a:moveTo>
                  <a:lnTo>
                    <a:pt x="477" y="1418"/>
                  </a:lnTo>
                  <a:lnTo>
                    <a:pt x="375" y="1175"/>
                  </a:lnTo>
                  <a:lnTo>
                    <a:pt x="415" y="943"/>
                  </a:lnTo>
                  <a:lnTo>
                    <a:pt x="375" y="689"/>
                  </a:lnTo>
                  <a:lnTo>
                    <a:pt x="463" y="554"/>
                  </a:lnTo>
                  <a:lnTo>
                    <a:pt x="365" y="310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4C89122D-FB7D-49BB-A03B-CB8265B26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4" y="453"/>
              <a:ext cx="385" cy="274"/>
            </a:xfrm>
            <a:custGeom>
              <a:avLst/>
              <a:gdLst>
                <a:gd name="T0" fmla="*/ 1538 w 1538"/>
                <a:gd name="T1" fmla="*/ 0 h 1096"/>
                <a:gd name="T2" fmla="*/ 1533 w 1538"/>
                <a:gd name="T3" fmla="*/ 9 h 1096"/>
                <a:gd name="T4" fmla="*/ 1220 w 1538"/>
                <a:gd name="T5" fmla="*/ 228 h 1096"/>
                <a:gd name="T6" fmla="*/ 579 w 1538"/>
                <a:gd name="T7" fmla="*/ 386 h 1096"/>
                <a:gd name="T8" fmla="*/ 167 w 1538"/>
                <a:gd name="T9" fmla="*/ 608 h 1096"/>
                <a:gd name="T10" fmla="*/ 0 w 1538"/>
                <a:gd name="T11" fmla="*/ 974 h 1096"/>
                <a:gd name="T12" fmla="*/ 49 w 1538"/>
                <a:gd name="T13" fmla="*/ 1038 h 1096"/>
                <a:gd name="T14" fmla="*/ 305 w 1538"/>
                <a:gd name="T15" fmla="*/ 1096 h 1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8" h="1096">
                  <a:moveTo>
                    <a:pt x="1538" y="0"/>
                  </a:moveTo>
                  <a:lnTo>
                    <a:pt x="1533" y="9"/>
                  </a:lnTo>
                  <a:lnTo>
                    <a:pt x="1220" y="228"/>
                  </a:lnTo>
                  <a:lnTo>
                    <a:pt x="579" y="386"/>
                  </a:lnTo>
                  <a:lnTo>
                    <a:pt x="167" y="608"/>
                  </a:lnTo>
                  <a:lnTo>
                    <a:pt x="0" y="974"/>
                  </a:lnTo>
                  <a:lnTo>
                    <a:pt x="49" y="1038"/>
                  </a:lnTo>
                  <a:lnTo>
                    <a:pt x="305" y="1096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25F1F95-4B24-4880-B945-9B11CC931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1" y="727"/>
              <a:ext cx="11" cy="5"/>
            </a:xfrm>
            <a:custGeom>
              <a:avLst/>
              <a:gdLst>
                <a:gd name="T0" fmla="*/ 40 w 45"/>
                <a:gd name="T1" fmla="*/ 0 h 19"/>
                <a:gd name="T2" fmla="*/ 45 w 45"/>
                <a:gd name="T3" fmla="*/ 1 h 19"/>
                <a:gd name="T4" fmla="*/ 0 w 45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19">
                  <a:moveTo>
                    <a:pt x="40" y="0"/>
                  </a:moveTo>
                  <a:lnTo>
                    <a:pt x="45" y="1"/>
                  </a:lnTo>
                  <a:lnTo>
                    <a:pt x="0" y="19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3E1BBF66-4A1B-4341-915B-E50D72FFF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1" y="727"/>
              <a:ext cx="10" cy="5"/>
            </a:xfrm>
            <a:custGeom>
              <a:avLst/>
              <a:gdLst>
                <a:gd name="T0" fmla="*/ 40 w 40"/>
                <a:gd name="T1" fmla="*/ 0 h 19"/>
                <a:gd name="T2" fmla="*/ 0 w 40"/>
                <a:gd name="T3" fmla="*/ 15 h 19"/>
                <a:gd name="T4" fmla="*/ 0 w 40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9">
                  <a:moveTo>
                    <a:pt x="40" y="0"/>
                  </a:moveTo>
                  <a:lnTo>
                    <a:pt x="0" y="15"/>
                  </a:lnTo>
                  <a:lnTo>
                    <a:pt x="0" y="19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6B4C9202-E1D5-4570-84F1-46078C2ED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" y="933"/>
              <a:ext cx="960" cy="453"/>
            </a:xfrm>
            <a:custGeom>
              <a:avLst/>
              <a:gdLst>
                <a:gd name="T0" fmla="*/ 3504 w 3838"/>
                <a:gd name="T1" fmla="*/ 549 h 1814"/>
                <a:gd name="T2" fmla="*/ 3418 w 3838"/>
                <a:gd name="T3" fmla="*/ 407 h 1814"/>
                <a:gd name="T4" fmla="*/ 3377 w 3838"/>
                <a:gd name="T5" fmla="*/ 680 h 1814"/>
                <a:gd name="T6" fmla="*/ 3259 w 3838"/>
                <a:gd name="T7" fmla="*/ 496 h 1814"/>
                <a:gd name="T8" fmla="*/ 3176 w 3838"/>
                <a:gd name="T9" fmla="*/ 551 h 1814"/>
                <a:gd name="T10" fmla="*/ 3030 w 3838"/>
                <a:gd name="T11" fmla="*/ 471 h 1814"/>
                <a:gd name="T12" fmla="*/ 2910 w 3838"/>
                <a:gd name="T13" fmla="*/ 437 h 1814"/>
                <a:gd name="T14" fmla="*/ 2497 w 3838"/>
                <a:gd name="T15" fmla="*/ 703 h 1814"/>
                <a:gd name="T16" fmla="*/ 2354 w 3838"/>
                <a:gd name="T17" fmla="*/ 522 h 1814"/>
                <a:gd name="T18" fmla="*/ 2220 w 3838"/>
                <a:gd name="T19" fmla="*/ 205 h 1814"/>
                <a:gd name="T20" fmla="*/ 2153 w 3838"/>
                <a:gd name="T21" fmla="*/ 104 h 1814"/>
                <a:gd name="T22" fmla="*/ 2017 w 3838"/>
                <a:gd name="T23" fmla="*/ 201 h 1814"/>
                <a:gd name="T24" fmla="*/ 1919 w 3838"/>
                <a:gd name="T25" fmla="*/ 103 h 1814"/>
                <a:gd name="T26" fmla="*/ 1648 w 3838"/>
                <a:gd name="T27" fmla="*/ 106 h 1814"/>
                <a:gd name="T28" fmla="*/ 1475 w 3838"/>
                <a:gd name="T29" fmla="*/ 140 h 1814"/>
                <a:gd name="T30" fmla="*/ 1372 w 3838"/>
                <a:gd name="T31" fmla="*/ 334 h 1814"/>
                <a:gd name="T32" fmla="*/ 1149 w 3838"/>
                <a:gd name="T33" fmla="*/ 265 h 1814"/>
                <a:gd name="T34" fmla="*/ 1067 w 3838"/>
                <a:gd name="T35" fmla="*/ 285 h 1814"/>
                <a:gd name="T36" fmla="*/ 1016 w 3838"/>
                <a:gd name="T37" fmla="*/ 191 h 1814"/>
                <a:gd name="T38" fmla="*/ 556 w 3838"/>
                <a:gd name="T39" fmla="*/ 238 h 1814"/>
                <a:gd name="T40" fmla="*/ 336 w 3838"/>
                <a:gd name="T41" fmla="*/ 437 h 1814"/>
                <a:gd name="T42" fmla="*/ 40 w 3838"/>
                <a:gd name="T43" fmla="*/ 482 h 1814"/>
                <a:gd name="T44" fmla="*/ 50 w 3838"/>
                <a:gd name="T45" fmla="*/ 809 h 1814"/>
                <a:gd name="T46" fmla="*/ 206 w 3838"/>
                <a:gd name="T47" fmla="*/ 810 h 1814"/>
                <a:gd name="T48" fmla="*/ 453 w 3838"/>
                <a:gd name="T49" fmla="*/ 756 h 1814"/>
                <a:gd name="T50" fmla="*/ 610 w 3838"/>
                <a:gd name="T51" fmla="*/ 813 h 1814"/>
                <a:gd name="T52" fmla="*/ 681 w 3838"/>
                <a:gd name="T53" fmla="*/ 931 h 1814"/>
                <a:gd name="T54" fmla="*/ 774 w 3838"/>
                <a:gd name="T55" fmla="*/ 1028 h 1814"/>
                <a:gd name="T56" fmla="*/ 562 w 3838"/>
                <a:gd name="T57" fmla="*/ 915 h 1814"/>
                <a:gd name="T58" fmla="*/ 286 w 3838"/>
                <a:gd name="T59" fmla="*/ 911 h 1814"/>
                <a:gd name="T60" fmla="*/ 192 w 3838"/>
                <a:gd name="T61" fmla="*/ 948 h 1814"/>
                <a:gd name="T62" fmla="*/ 313 w 3838"/>
                <a:gd name="T63" fmla="*/ 1020 h 1814"/>
                <a:gd name="T64" fmla="*/ 551 w 3838"/>
                <a:gd name="T65" fmla="*/ 1117 h 1814"/>
                <a:gd name="T66" fmla="*/ 531 w 3838"/>
                <a:gd name="T67" fmla="*/ 1283 h 1814"/>
                <a:gd name="T68" fmla="*/ 95 w 3838"/>
                <a:gd name="T69" fmla="*/ 1280 h 1814"/>
                <a:gd name="T70" fmla="*/ 327 w 3838"/>
                <a:gd name="T71" fmla="*/ 1456 h 1814"/>
                <a:gd name="T72" fmla="*/ 403 w 3838"/>
                <a:gd name="T73" fmla="*/ 1795 h 1814"/>
                <a:gd name="T74" fmla="*/ 720 w 3838"/>
                <a:gd name="T75" fmla="*/ 1693 h 1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38" h="1814">
                  <a:moveTo>
                    <a:pt x="3838" y="547"/>
                  </a:moveTo>
                  <a:lnTo>
                    <a:pt x="3504" y="549"/>
                  </a:lnTo>
                  <a:lnTo>
                    <a:pt x="3513" y="385"/>
                  </a:lnTo>
                  <a:lnTo>
                    <a:pt x="3418" y="407"/>
                  </a:lnTo>
                  <a:lnTo>
                    <a:pt x="3303" y="518"/>
                  </a:lnTo>
                  <a:lnTo>
                    <a:pt x="3377" y="680"/>
                  </a:lnTo>
                  <a:lnTo>
                    <a:pt x="3310" y="626"/>
                  </a:lnTo>
                  <a:lnTo>
                    <a:pt x="3259" y="496"/>
                  </a:lnTo>
                  <a:lnTo>
                    <a:pt x="3177" y="496"/>
                  </a:lnTo>
                  <a:lnTo>
                    <a:pt x="3176" y="551"/>
                  </a:lnTo>
                  <a:lnTo>
                    <a:pt x="3058" y="562"/>
                  </a:lnTo>
                  <a:lnTo>
                    <a:pt x="3030" y="471"/>
                  </a:lnTo>
                  <a:lnTo>
                    <a:pt x="2941" y="513"/>
                  </a:lnTo>
                  <a:lnTo>
                    <a:pt x="2910" y="437"/>
                  </a:lnTo>
                  <a:lnTo>
                    <a:pt x="2807" y="446"/>
                  </a:lnTo>
                  <a:lnTo>
                    <a:pt x="2497" y="703"/>
                  </a:lnTo>
                  <a:lnTo>
                    <a:pt x="2471" y="598"/>
                  </a:lnTo>
                  <a:lnTo>
                    <a:pt x="2354" y="522"/>
                  </a:lnTo>
                  <a:lnTo>
                    <a:pt x="2351" y="432"/>
                  </a:lnTo>
                  <a:lnTo>
                    <a:pt x="2220" y="205"/>
                  </a:lnTo>
                  <a:lnTo>
                    <a:pt x="2135" y="187"/>
                  </a:lnTo>
                  <a:lnTo>
                    <a:pt x="2153" y="104"/>
                  </a:lnTo>
                  <a:lnTo>
                    <a:pt x="2066" y="115"/>
                  </a:lnTo>
                  <a:lnTo>
                    <a:pt x="2017" y="201"/>
                  </a:lnTo>
                  <a:lnTo>
                    <a:pt x="2056" y="10"/>
                  </a:lnTo>
                  <a:lnTo>
                    <a:pt x="1919" y="103"/>
                  </a:lnTo>
                  <a:lnTo>
                    <a:pt x="1904" y="0"/>
                  </a:lnTo>
                  <a:lnTo>
                    <a:pt x="1648" y="106"/>
                  </a:lnTo>
                  <a:lnTo>
                    <a:pt x="1606" y="35"/>
                  </a:lnTo>
                  <a:lnTo>
                    <a:pt x="1475" y="140"/>
                  </a:lnTo>
                  <a:lnTo>
                    <a:pt x="1466" y="319"/>
                  </a:lnTo>
                  <a:lnTo>
                    <a:pt x="1372" y="334"/>
                  </a:lnTo>
                  <a:lnTo>
                    <a:pt x="1230" y="247"/>
                  </a:lnTo>
                  <a:lnTo>
                    <a:pt x="1149" y="265"/>
                  </a:lnTo>
                  <a:lnTo>
                    <a:pt x="1131" y="363"/>
                  </a:lnTo>
                  <a:lnTo>
                    <a:pt x="1067" y="285"/>
                  </a:lnTo>
                  <a:lnTo>
                    <a:pt x="1020" y="379"/>
                  </a:lnTo>
                  <a:lnTo>
                    <a:pt x="1016" y="191"/>
                  </a:lnTo>
                  <a:lnTo>
                    <a:pt x="600" y="314"/>
                  </a:lnTo>
                  <a:lnTo>
                    <a:pt x="556" y="238"/>
                  </a:lnTo>
                  <a:lnTo>
                    <a:pt x="261" y="398"/>
                  </a:lnTo>
                  <a:lnTo>
                    <a:pt x="336" y="437"/>
                  </a:lnTo>
                  <a:lnTo>
                    <a:pt x="95" y="412"/>
                  </a:lnTo>
                  <a:lnTo>
                    <a:pt x="40" y="482"/>
                  </a:lnTo>
                  <a:lnTo>
                    <a:pt x="0" y="742"/>
                  </a:lnTo>
                  <a:lnTo>
                    <a:pt x="50" y="809"/>
                  </a:lnTo>
                  <a:lnTo>
                    <a:pt x="130" y="775"/>
                  </a:lnTo>
                  <a:lnTo>
                    <a:pt x="206" y="810"/>
                  </a:lnTo>
                  <a:lnTo>
                    <a:pt x="560" y="705"/>
                  </a:lnTo>
                  <a:lnTo>
                    <a:pt x="453" y="756"/>
                  </a:lnTo>
                  <a:lnTo>
                    <a:pt x="438" y="854"/>
                  </a:lnTo>
                  <a:lnTo>
                    <a:pt x="610" y="813"/>
                  </a:lnTo>
                  <a:lnTo>
                    <a:pt x="598" y="895"/>
                  </a:lnTo>
                  <a:lnTo>
                    <a:pt x="681" y="931"/>
                  </a:lnTo>
                  <a:lnTo>
                    <a:pt x="591" y="951"/>
                  </a:lnTo>
                  <a:lnTo>
                    <a:pt x="774" y="1028"/>
                  </a:lnTo>
                  <a:lnTo>
                    <a:pt x="601" y="987"/>
                  </a:lnTo>
                  <a:lnTo>
                    <a:pt x="562" y="915"/>
                  </a:lnTo>
                  <a:lnTo>
                    <a:pt x="453" y="946"/>
                  </a:lnTo>
                  <a:lnTo>
                    <a:pt x="286" y="911"/>
                  </a:lnTo>
                  <a:lnTo>
                    <a:pt x="237" y="842"/>
                  </a:lnTo>
                  <a:lnTo>
                    <a:pt x="192" y="948"/>
                  </a:lnTo>
                  <a:lnTo>
                    <a:pt x="263" y="1099"/>
                  </a:lnTo>
                  <a:lnTo>
                    <a:pt x="313" y="1020"/>
                  </a:lnTo>
                  <a:lnTo>
                    <a:pt x="394" y="1027"/>
                  </a:lnTo>
                  <a:lnTo>
                    <a:pt x="551" y="1117"/>
                  </a:lnTo>
                  <a:lnTo>
                    <a:pt x="576" y="1210"/>
                  </a:lnTo>
                  <a:lnTo>
                    <a:pt x="531" y="1283"/>
                  </a:lnTo>
                  <a:lnTo>
                    <a:pt x="460" y="1244"/>
                  </a:lnTo>
                  <a:lnTo>
                    <a:pt x="95" y="1280"/>
                  </a:lnTo>
                  <a:lnTo>
                    <a:pt x="50" y="1351"/>
                  </a:lnTo>
                  <a:lnTo>
                    <a:pt x="327" y="1456"/>
                  </a:lnTo>
                  <a:lnTo>
                    <a:pt x="434" y="1635"/>
                  </a:lnTo>
                  <a:lnTo>
                    <a:pt x="403" y="1795"/>
                  </a:lnTo>
                  <a:lnTo>
                    <a:pt x="614" y="1814"/>
                  </a:lnTo>
                  <a:lnTo>
                    <a:pt x="720" y="1693"/>
                  </a:lnTo>
                  <a:lnTo>
                    <a:pt x="721" y="1681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AEC4032E-0E85-4DD0-B704-220C16FF2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2" y="1353"/>
              <a:ext cx="494" cy="226"/>
            </a:xfrm>
            <a:custGeom>
              <a:avLst/>
              <a:gdLst>
                <a:gd name="T0" fmla="*/ 0 w 1975"/>
                <a:gd name="T1" fmla="*/ 0 h 903"/>
                <a:gd name="T2" fmla="*/ 85 w 1975"/>
                <a:gd name="T3" fmla="*/ 57 h 903"/>
                <a:gd name="T4" fmla="*/ 218 w 1975"/>
                <a:gd name="T5" fmla="*/ 9 h 903"/>
                <a:gd name="T6" fmla="*/ 356 w 1975"/>
                <a:gd name="T7" fmla="*/ 181 h 903"/>
                <a:gd name="T8" fmla="*/ 437 w 1975"/>
                <a:gd name="T9" fmla="*/ 162 h 903"/>
                <a:gd name="T10" fmla="*/ 437 w 1975"/>
                <a:gd name="T11" fmla="*/ 80 h 903"/>
                <a:gd name="T12" fmla="*/ 447 w 1975"/>
                <a:gd name="T13" fmla="*/ 161 h 903"/>
                <a:gd name="T14" fmla="*/ 447 w 1975"/>
                <a:gd name="T15" fmla="*/ 162 h 903"/>
                <a:gd name="T16" fmla="*/ 523 w 1975"/>
                <a:gd name="T17" fmla="*/ 135 h 903"/>
                <a:gd name="T18" fmla="*/ 504 w 1975"/>
                <a:gd name="T19" fmla="*/ 217 h 903"/>
                <a:gd name="T20" fmla="*/ 588 w 1975"/>
                <a:gd name="T21" fmla="*/ 236 h 903"/>
                <a:gd name="T22" fmla="*/ 697 w 1975"/>
                <a:gd name="T23" fmla="*/ 191 h 903"/>
                <a:gd name="T24" fmla="*/ 704 w 1975"/>
                <a:gd name="T25" fmla="*/ 103 h 903"/>
                <a:gd name="T26" fmla="*/ 723 w 1975"/>
                <a:gd name="T27" fmla="*/ 326 h 903"/>
                <a:gd name="T28" fmla="*/ 796 w 1975"/>
                <a:gd name="T29" fmla="*/ 371 h 903"/>
                <a:gd name="T30" fmla="*/ 875 w 1975"/>
                <a:gd name="T31" fmla="*/ 333 h 903"/>
                <a:gd name="T32" fmla="*/ 875 w 1975"/>
                <a:gd name="T33" fmla="*/ 331 h 903"/>
                <a:gd name="T34" fmla="*/ 862 w 1975"/>
                <a:gd name="T35" fmla="*/ 162 h 903"/>
                <a:gd name="T36" fmla="*/ 879 w 1975"/>
                <a:gd name="T37" fmla="*/ 250 h 903"/>
                <a:gd name="T38" fmla="*/ 964 w 1975"/>
                <a:gd name="T39" fmla="*/ 267 h 903"/>
                <a:gd name="T40" fmla="*/ 902 w 1975"/>
                <a:gd name="T41" fmla="*/ 329 h 903"/>
                <a:gd name="T42" fmla="*/ 945 w 1975"/>
                <a:gd name="T43" fmla="*/ 405 h 903"/>
                <a:gd name="T44" fmla="*/ 1052 w 1975"/>
                <a:gd name="T45" fmla="*/ 450 h 903"/>
                <a:gd name="T46" fmla="*/ 1129 w 1975"/>
                <a:gd name="T47" fmla="*/ 415 h 903"/>
                <a:gd name="T48" fmla="*/ 1058 w 1975"/>
                <a:gd name="T49" fmla="*/ 452 h 903"/>
                <a:gd name="T50" fmla="*/ 1066 w 1975"/>
                <a:gd name="T51" fmla="*/ 532 h 903"/>
                <a:gd name="T52" fmla="*/ 1128 w 1975"/>
                <a:gd name="T53" fmla="*/ 613 h 903"/>
                <a:gd name="T54" fmla="*/ 1104 w 1975"/>
                <a:gd name="T55" fmla="*/ 720 h 903"/>
                <a:gd name="T56" fmla="*/ 1168 w 1975"/>
                <a:gd name="T57" fmla="*/ 787 h 903"/>
                <a:gd name="T58" fmla="*/ 1133 w 1975"/>
                <a:gd name="T59" fmla="*/ 705 h 903"/>
                <a:gd name="T60" fmla="*/ 1213 w 1975"/>
                <a:gd name="T61" fmla="*/ 635 h 903"/>
                <a:gd name="T62" fmla="*/ 1303 w 1975"/>
                <a:gd name="T63" fmla="*/ 613 h 903"/>
                <a:gd name="T64" fmla="*/ 1374 w 1975"/>
                <a:gd name="T65" fmla="*/ 666 h 903"/>
                <a:gd name="T66" fmla="*/ 1338 w 1975"/>
                <a:gd name="T67" fmla="*/ 496 h 903"/>
                <a:gd name="T68" fmla="*/ 1428 w 1975"/>
                <a:gd name="T69" fmla="*/ 638 h 903"/>
                <a:gd name="T70" fmla="*/ 1470 w 1975"/>
                <a:gd name="T71" fmla="*/ 563 h 903"/>
                <a:gd name="T72" fmla="*/ 1577 w 1975"/>
                <a:gd name="T73" fmla="*/ 581 h 903"/>
                <a:gd name="T74" fmla="*/ 1639 w 1975"/>
                <a:gd name="T75" fmla="*/ 651 h 903"/>
                <a:gd name="T76" fmla="*/ 1581 w 1975"/>
                <a:gd name="T77" fmla="*/ 722 h 903"/>
                <a:gd name="T78" fmla="*/ 1399 w 1975"/>
                <a:gd name="T79" fmla="*/ 698 h 903"/>
                <a:gd name="T80" fmla="*/ 1537 w 1975"/>
                <a:gd name="T81" fmla="*/ 808 h 903"/>
                <a:gd name="T82" fmla="*/ 1897 w 1975"/>
                <a:gd name="T83" fmla="*/ 780 h 903"/>
                <a:gd name="T84" fmla="*/ 1975 w 1975"/>
                <a:gd name="T85" fmla="*/ 823 h 903"/>
                <a:gd name="T86" fmla="*/ 1889 w 1975"/>
                <a:gd name="T87" fmla="*/ 829 h 903"/>
                <a:gd name="T88" fmla="*/ 1934 w 1975"/>
                <a:gd name="T89" fmla="*/ 903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75" h="903">
                  <a:moveTo>
                    <a:pt x="0" y="0"/>
                  </a:moveTo>
                  <a:lnTo>
                    <a:pt x="85" y="57"/>
                  </a:lnTo>
                  <a:lnTo>
                    <a:pt x="218" y="9"/>
                  </a:lnTo>
                  <a:lnTo>
                    <a:pt x="356" y="181"/>
                  </a:lnTo>
                  <a:lnTo>
                    <a:pt x="437" y="162"/>
                  </a:lnTo>
                  <a:lnTo>
                    <a:pt x="437" y="80"/>
                  </a:lnTo>
                  <a:lnTo>
                    <a:pt x="447" y="161"/>
                  </a:lnTo>
                  <a:lnTo>
                    <a:pt x="447" y="162"/>
                  </a:lnTo>
                  <a:lnTo>
                    <a:pt x="523" y="135"/>
                  </a:lnTo>
                  <a:lnTo>
                    <a:pt x="504" y="217"/>
                  </a:lnTo>
                  <a:lnTo>
                    <a:pt x="588" y="236"/>
                  </a:lnTo>
                  <a:lnTo>
                    <a:pt x="697" y="191"/>
                  </a:lnTo>
                  <a:lnTo>
                    <a:pt x="704" y="103"/>
                  </a:lnTo>
                  <a:lnTo>
                    <a:pt x="723" y="326"/>
                  </a:lnTo>
                  <a:lnTo>
                    <a:pt x="796" y="371"/>
                  </a:lnTo>
                  <a:lnTo>
                    <a:pt x="875" y="333"/>
                  </a:lnTo>
                  <a:lnTo>
                    <a:pt x="875" y="331"/>
                  </a:lnTo>
                  <a:lnTo>
                    <a:pt x="862" y="162"/>
                  </a:lnTo>
                  <a:lnTo>
                    <a:pt x="879" y="250"/>
                  </a:lnTo>
                  <a:lnTo>
                    <a:pt x="964" y="267"/>
                  </a:lnTo>
                  <a:lnTo>
                    <a:pt x="902" y="329"/>
                  </a:lnTo>
                  <a:lnTo>
                    <a:pt x="945" y="405"/>
                  </a:lnTo>
                  <a:lnTo>
                    <a:pt x="1052" y="450"/>
                  </a:lnTo>
                  <a:lnTo>
                    <a:pt x="1129" y="415"/>
                  </a:lnTo>
                  <a:lnTo>
                    <a:pt x="1058" y="452"/>
                  </a:lnTo>
                  <a:lnTo>
                    <a:pt x="1066" y="532"/>
                  </a:lnTo>
                  <a:lnTo>
                    <a:pt x="1128" y="613"/>
                  </a:lnTo>
                  <a:lnTo>
                    <a:pt x="1104" y="720"/>
                  </a:lnTo>
                  <a:lnTo>
                    <a:pt x="1168" y="787"/>
                  </a:lnTo>
                  <a:lnTo>
                    <a:pt x="1133" y="705"/>
                  </a:lnTo>
                  <a:lnTo>
                    <a:pt x="1213" y="635"/>
                  </a:lnTo>
                  <a:lnTo>
                    <a:pt x="1303" y="613"/>
                  </a:lnTo>
                  <a:lnTo>
                    <a:pt x="1374" y="666"/>
                  </a:lnTo>
                  <a:lnTo>
                    <a:pt x="1338" y="496"/>
                  </a:lnTo>
                  <a:lnTo>
                    <a:pt x="1428" y="638"/>
                  </a:lnTo>
                  <a:lnTo>
                    <a:pt x="1470" y="563"/>
                  </a:lnTo>
                  <a:lnTo>
                    <a:pt x="1577" y="581"/>
                  </a:lnTo>
                  <a:lnTo>
                    <a:pt x="1639" y="651"/>
                  </a:lnTo>
                  <a:lnTo>
                    <a:pt x="1581" y="722"/>
                  </a:lnTo>
                  <a:lnTo>
                    <a:pt x="1399" y="698"/>
                  </a:lnTo>
                  <a:lnTo>
                    <a:pt x="1537" y="808"/>
                  </a:lnTo>
                  <a:lnTo>
                    <a:pt x="1897" y="780"/>
                  </a:lnTo>
                  <a:lnTo>
                    <a:pt x="1975" y="823"/>
                  </a:lnTo>
                  <a:lnTo>
                    <a:pt x="1889" y="829"/>
                  </a:lnTo>
                  <a:lnTo>
                    <a:pt x="1934" y="903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CB9507A9-3AC0-487D-B19C-3888093F6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" y="1128"/>
              <a:ext cx="442" cy="451"/>
            </a:xfrm>
            <a:custGeom>
              <a:avLst/>
              <a:gdLst>
                <a:gd name="T0" fmla="*/ 1760 w 1768"/>
                <a:gd name="T1" fmla="*/ 0 h 1805"/>
                <a:gd name="T2" fmla="*/ 1757 w 1768"/>
                <a:gd name="T3" fmla="*/ 351 h 1805"/>
                <a:gd name="T4" fmla="*/ 1714 w 1768"/>
                <a:gd name="T5" fmla="*/ 419 h 1805"/>
                <a:gd name="T6" fmla="*/ 1768 w 1768"/>
                <a:gd name="T7" fmla="*/ 921 h 1805"/>
                <a:gd name="T8" fmla="*/ 1609 w 1768"/>
                <a:gd name="T9" fmla="*/ 986 h 1805"/>
                <a:gd name="T10" fmla="*/ 1505 w 1768"/>
                <a:gd name="T11" fmla="*/ 1236 h 1805"/>
                <a:gd name="T12" fmla="*/ 1492 w 1768"/>
                <a:gd name="T13" fmla="*/ 1298 h 1805"/>
                <a:gd name="T14" fmla="*/ 1295 w 1768"/>
                <a:gd name="T15" fmla="*/ 1195 h 1805"/>
                <a:gd name="T16" fmla="*/ 1035 w 1768"/>
                <a:gd name="T17" fmla="*/ 1308 h 1805"/>
                <a:gd name="T18" fmla="*/ 988 w 1768"/>
                <a:gd name="T19" fmla="*/ 1390 h 1805"/>
                <a:gd name="T20" fmla="*/ 608 w 1768"/>
                <a:gd name="T21" fmla="*/ 1402 h 1805"/>
                <a:gd name="T22" fmla="*/ 457 w 1768"/>
                <a:gd name="T23" fmla="*/ 1500 h 1805"/>
                <a:gd name="T24" fmla="*/ 446 w 1768"/>
                <a:gd name="T25" fmla="*/ 1674 h 1805"/>
                <a:gd name="T26" fmla="*/ 0 w 1768"/>
                <a:gd name="T27" fmla="*/ 1805 h 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68" h="1805">
                  <a:moveTo>
                    <a:pt x="1760" y="0"/>
                  </a:moveTo>
                  <a:lnTo>
                    <a:pt x="1757" y="351"/>
                  </a:lnTo>
                  <a:lnTo>
                    <a:pt x="1714" y="419"/>
                  </a:lnTo>
                  <a:lnTo>
                    <a:pt x="1768" y="921"/>
                  </a:lnTo>
                  <a:lnTo>
                    <a:pt x="1609" y="986"/>
                  </a:lnTo>
                  <a:lnTo>
                    <a:pt x="1505" y="1236"/>
                  </a:lnTo>
                  <a:lnTo>
                    <a:pt x="1492" y="1298"/>
                  </a:lnTo>
                  <a:lnTo>
                    <a:pt x="1295" y="1195"/>
                  </a:lnTo>
                  <a:lnTo>
                    <a:pt x="1035" y="1308"/>
                  </a:lnTo>
                  <a:lnTo>
                    <a:pt x="988" y="1390"/>
                  </a:lnTo>
                  <a:lnTo>
                    <a:pt x="608" y="1402"/>
                  </a:lnTo>
                  <a:lnTo>
                    <a:pt x="457" y="1500"/>
                  </a:lnTo>
                  <a:lnTo>
                    <a:pt x="446" y="1674"/>
                  </a:lnTo>
                  <a:lnTo>
                    <a:pt x="0" y="1805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DCA3C4E2-50D3-4546-B05C-6380787B9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4" y="1308"/>
              <a:ext cx="12" cy="23"/>
            </a:xfrm>
            <a:custGeom>
              <a:avLst/>
              <a:gdLst>
                <a:gd name="T0" fmla="*/ 0 w 50"/>
                <a:gd name="T1" fmla="*/ 90 h 90"/>
                <a:gd name="T2" fmla="*/ 50 w 50"/>
                <a:gd name="T3" fmla="*/ 83 h 90"/>
                <a:gd name="T4" fmla="*/ 9 w 50"/>
                <a:gd name="T5" fmla="*/ 0 h 90"/>
                <a:gd name="T6" fmla="*/ 0 w 50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90">
                  <a:moveTo>
                    <a:pt x="0" y="90"/>
                  </a:moveTo>
                  <a:lnTo>
                    <a:pt x="50" y="83"/>
                  </a:lnTo>
                  <a:lnTo>
                    <a:pt x="9" y="0"/>
                  </a:lnTo>
                  <a:lnTo>
                    <a:pt x="0" y="9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3AC22135-1E15-453F-99AA-10518B787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2" y="498"/>
              <a:ext cx="214" cy="496"/>
            </a:xfrm>
            <a:custGeom>
              <a:avLst/>
              <a:gdLst>
                <a:gd name="T0" fmla="*/ 832 w 856"/>
                <a:gd name="T1" fmla="*/ 0 h 1986"/>
                <a:gd name="T2" fmla="*/ 856 w 856"/>
                <a:gd name="T3" fmla="*/ 165 h 1986"/>
                <a:gd name="T4" fmla="*/ 817 w 856"/>
                <a:gd name="T5" fmla="*/ 266 h 1986"/>
                <a:gd name="T6" fmla="*/ 856 w 856"/>
                <a:gd name="T7" fmla="*/ 356 h 1986"/>
                <a:gd name="T8" fmla="*/ 711 w 856"/>
                <a:gd name="T9" fmla="*/ 565 h 1986"/>
                <a:gd name="T10" fmla="*/ 631 w 856"/>
                <a:gd name="T11" fmla="*/ 572 h 1986"/>
                <a:gd name="T12" fmla="*/ 640 w 856"/>
                <a:gd name="T13" fmla="*/ 986 h 1986"/>
                <a:gd name="T14" fmla="*/ 613 w 856"/>
                <a:gd name="T15" fmla="*/ 1068 h 1986"/>
                <a:gd name="T16" fmla="*/ 457 w 856"/>
                <a:gd name="T17" fmla="*/ 1014 h 1986"/>
                <a:gd name="T18" fmla="*/ 228 w 856"/>
                <a:gd name="T19" fmla="*/ 1130 h 1986"/>
                <a:gd name="T20" fmla="*/ 191 w 856"/>
                <a:gd name="T21" fmla="*/ 1206 h 1986"/>
                <a:gd name="T22" fmla="*/ 285 w 856"/>
                <a:gd name="T23" fmla="*/ 1441 h 1986"/>
                <a:gd name="T24" fmla="*/ 126 w 856"/>
                <a:gd name="T25" fmla="*/ 1505 h 1986"/>
                <a:gd name="T26" fmla="*/ 173 w 856"/>
                <a:gd name="T27" fmla="*/ 1575 h 1986"/>
                <a:gd name="T28" fmla="*/ 148 w 856"/>
                <a:gd name="T29" fmla="*/ 1655 h 1986"/>
                <a:gd name="T30" fmla="*/ 220 w 856"/>
                <a:gd name="T31" fmla="*/ 1691 h 1986"/>
                <a:gd name="T32" fmla="*/ 0 w 856"/>
                <a:gd name="T33" fmla="*/ 1986 h 1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6" h="1986">
                  <a:moveTo>
                    <a:pt x="832" y="0"/>
                  </a:moveTo>
                  <a:lnTo>
                    <a:pt x="856" y="165"/>
                  </a:lnTo>
                  <a:lnTo>
                    <a:pt x="817" y="266"/>
                  </a:lnTo>
                  <a:lnTo>
                    <a:pt x="856" y="356"/>
                  </a:lnTo>
                  <a:lnTo>
                    <a:pt x="711" y="565"/>
                  </a:lnTo>
                  <a:lnTo>
                    <a:pt x="631" y="572"/>
                  </a:lnTo>
                  <a:lnTo>
                    <a:pt x="640" y="986"/>
                  </a:lnTo>
                  <a:lnTo>
                    <a:pt x="613" y="1068"/>
                  </a:lnTo>
                  <a:lnTo>
                    <a:pt x="457" y="1014"/>
                  </a:lnTo>
                  <a:lnTo>
                    <a:pt x="228" y="1130"/>
                  </a:lnTo>
                  <a:lnTo>
                    <a:pt x="191" y="1206"/>
                  </a:lnTo>
                  <a:lnTo>
                    <a:pt x="285" y="1441"/>
                  </a:lnTo>
                  <a:lnTo>
                    <a:pt x="126" y="1505"/>
                  </a:lnTo>
                  <a:lnTo>
                    <a:pt x="173" y="1575"/>
                  </a:lnTo>
                  <a:lnTo>
                    <a:pt x="148" y="1655"/>
                  </a:lnTo>
                  <a:lnTo>
                    <a:pt x="220" y="1691"/>
                  </a:lnTo>
                  <a:lnTo>
                    <a:pt x="0" y="1986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Line 49">
              <a:extLst>
                <a:ext uri="{FF2B5EF4-FFF2-40B4-BE49-F238E27FC236}">
                  <a16:creationId xmlns:a16="http://schemas.microsoft.com/office/drawing/2014/main" id="{951F7E45-1F80-4F6E-8AEB-35CE7D7CC5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02" y="1331"/>
              <a:ext cx="2" cy="22"/>
            </a:xfrm>
            <a:prstGeom prst="line">
              <a:avLst/>
            </a:pr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455B2CA-FA57-42B2-8946-34124E749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0" y="1769"/>
              <a:ext cx="44" cy="59"/>
            </a:xfrm>
            <a:custGeom>
              <a:avLst/>
              <a:gdLst>
                <a:gd name="T0" fmla="*/ 54 w 175"/>
                <a:gd name="T1" fmla="*/ 0 h 234"/>
                <a:gd name="T2" fmla="*/ 0 w 175"/>
                <a:gd name="T3" fmla="*/ 65 h 234"/>
                <a:gd name="T4" fmla="*/ 175 w 175"/>
                <a:gd name="T5" fmla="*/ 234 h 234"/>
                <a:gd name="T6" fmla="*/ 168 w 175"/>
                <a:gd name="T7" fmla="*/ 143 h 234"/>
                <a:gd name="T8" fmla="*/ 81 w 175"/>
                <a:gd name="T9" fmla="*/ 90 h 234"/>
                <a:gd name="T10" fmla="*/ 54 w 175"/>
                <a:gd name="T1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234">
                  <a:moveTo>
                    <a:pt x="54" y="0"/>
                  </a:moveTo>
                  <a:lnTo>
                    <a:pt x="0" y="65"/>
                  </a:lnTo>
                  <a:lnTo>
                    <a:pt x="175" y="234"/>
                  </a:lnTo>
                  <a:lnTo>
                    <a:pt x="168" y="143"/>
                  </a:lnTo>
                  <a:lnTo>
                    <a:pt x="81" y="90"/>
                  </a:lnTo>
                  <a:lnTo>
                    <a:pt x="54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A8611FBC-9806-4430-8E74-E101C69A8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3" y="1579"/>
              <a:ext cx="411" cy="544"/>
            </a:xfrm>
            <a:custGeom>
              <a:avLst/>
              <a:gdLst>
                <a:gd name="T0" fmla="*/ 127 w 1641"/>
                <a:gd name="T1" fmla="*/ 0 h 2177"/>
                <a:gd name="T2" fmla="*/ 0 w 1641"/>
                <a:gd name="T3" fmla="*/ 125 h 2177"/>
                <a:gd name="T4" fmla="*/ 68 w 1641"/>
                <a:gd name="T5" fmla="*/ 304 h 2177"/>
                <a:gd name="T6" fmla="*/ 243 w 1641"/>
                <a:gd name="T7" fmla="*/ 334 h 2177"/>
                <a:gd name="T8" fmla="*/ 302 w 1641"/>
                <a:gd name="T9" fmla="*/ 391 h 2177"/>
                <a:gd name="T10" fmla="*/ 445 w 1641"/>
                <a:gd name="T11" fmla="*/ 286 h 2177"/>
                <a:gd name="T12" fmla="*/ 654 w 1641"/>
                <a:gd name="T13" fmla="*/ 268 h 2177"/>
                <a:gd name="T14" fmla="*/ 458 w 1641"/>
                <a:gd name="T15" fmla="*/ 343 h 2177"/>
                <a:gd name="T16" fmla="*/ 439 w 1641"/>
                <a:gd name="T17" fmla="*/ 535 h 2177"/>
                <a:gd name="T18" fmla="*/ 353 w 1641"/>
                <a:gd name="T19" fmla="*/ 572 h 2177"/>
                <a:gd name="T20" fmla="*/ 524 w 1641"/>
                <a:gd name="T21" fmla="*/ 633 h 2177"/>
                <a:gd name="T22" fmla="*/ 663 w 1641"/>
                <a:gd name="T23" fmla="*/ 778 h 2177"/>
                <a:gd name="T24" fmla="*/ 436 w 1641"/>
                <a:gd name="T25" fmla="*/ 1018 h 2177"/>
                <a:gd name="T26" fmla="*/ 449 w 1641"/>
                <a:gd name="T27" fmla="*/ 1147 h 2177"/>
                <a:gd name="T28" fmla="*/ 751 w 1641"/>
                <a:gd name="T29" fmla="*/ 1500 h 2177"/>
                <a:gd name="T30" fmla="*/ 811 w 1641"/>
                <a:gd name="T31" fmla="*/ 1703 h 2177"/>
                <a:gd name="T32" fmla="*/ 1046 w 1641"/>
                <a:gd name="T33" fmla="*/ 1898 h 2177"/>
                <a:gd name="T34" fmla="*/ 1185 w 1641"/>
                <a:gd name="T35" fmla="*/ 1930 h 2177"/>
                <a:gd name="T36" fmla="*/ 1230 w 1641"/>
                <a:gd name="T37" fmla="*/ 2032 h 2177"/>
                <a:gd name="T38" fmla="*/ 1403 w 1641"/>
                <a:gd name="T39" fmla="*/ 2065 h 2177"/>
                <a:gd name="T40" fmla="*/ 1538 w 1641"/>
                <a:gd name="T41" fmla="*/ 2177 h 2177"/>
                <a:gd name="T42" fmla="*/ 1559 w 1641"/>
                <a:gd name="T43" fmla="*/ 2096 h 2177"/>
                <a:gd name="T44" fmla="*/ 1641 w 1641"/>
                <a:gd name="T45" fmla="*/ 2109 h 2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41" h="2177">
                  <a:moveTo>
                    <a:pt x="127" y="0"/>
                  </a:moveTo>
                  <a:lnTo>
                    <a:pt x="0" y="125"/>
                  </a:lnTo>
                  <a:lnTo>
                    <a:pt x="68" y="304"/>
                  </a:lnTo>
                  <a:lnTo>
                    <a:pt x="243" y="334"/>
                  </a:lnTo>
                  <a:lnTo>
                    <a:pt x="302" y="391"/>
                  </a:lnTo>
                  <a:lnTo>
                    <a:pt x="445" y="286"/>
                  </a:lnTo>
                  <a:lnTo>
                    <a:pt x="654" y="268"/>
                  </a:lnTo>
                  <a:lnTo>
                    <a:pt x="458" y="343"/>
                  </a:lnTo>
                  <a:lnTo>
                    <a:pt x="439" y="535"/>
                  </a:lnTo>
                  <a:lnTo>
                    <a:pt x="353" y="572"/>
                  </a:lnTo>
                  <a:lnTo>
                    <a:pt x="524" y="633"/>
                  </a:lnTo>
                  <a:lnTo>
                    <a:pt x="663" y="778"/>
                  </a:lnTo>
                  <a:lnTo>
                    <a:pt x="436" y="1018"/>
                  </a:lnTo>
                  <a:lnTo>
                    <a:pt x="449" y="1147"/>
                  </a:lnTo>
                  <a:lnTo>
                    <a:pt x="751" y="1500"/>
                  </a:lnTo>
                  <a:lnTo>
                    <a:pt x="811" y="1703"/>
                  </a:lnTo>
                  <a:lnTo>
                    <a:pt x="1046" y="1898"/>
                  </a:lnTo>
                  <a:lnTo>
                    <a:pt x="1185" y="1930"/>
                  </a:lnTo>
                  <a:lnTo>
                    <a:pt x="1230" y="2032"/>
                  </a:lnTo>
                  <a:lnTo>
                    <a:pt x="1403" y="2065"/>
                  </a:lnTo>
                  <a:lnTo>
                    <a:pt x="1538" y="2177"/>
                  </a:lnTo>
                  <a:lnTo>
                    <a:pt x="1559" y="2096"/>
                  </a:lnTo>
                  <a:lnTo>
                    <a:pt x="1641" y="2109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F182158-FADA-4796-8C0D-155D849B7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0" y="1600"/>
              <a:ext cx="57" cy="34"/>
            </a:xfrm>
            <a:custGeom>
              <a:avLst/>
              <a:gdLst>
                <a:gd name="T0" fmla="*/ 229 w 229"/>
                <a:gd name="T1" fmla="*/ 99 h 134"/>
                <a:gd name="T2" fmla="*/ 82 w 229"/>
                <a:gd name="T3" fmla="*/ 0 h 134"/>
                <a:gd name="T4" fmla="*/ 0 w 229"/>
                <a:gd name="T5" fmla="*/ 11 h 134"/>
                <a:gd name="T6" fmla="*/ 24 w 229"/>
                <a:gd name="T7" fmla="*/ 107 h 134"/>
                <a:gd name="T8" fmla="*/ 117 w 229"/>
                <a:gd name="T9" fmla="*/ 134 h 134"/>
                <a:gd name="T10" fmla="*/ 229 w 229"/>
                <a:gd name="T11" fmla="*/ 9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" h="134">
                  <a:moveTo>
                    <a:pt x="229" y="99"/>
                  </a:moveTo>
                  <a:lnTo>
                    <a:pt x="82" y="0"/>
                  </a:lnTo>
                  <a:lnTo>
                    <a:pt x="0" y="11"/>
                  </a:lnTo>
                  <a:lnTo>
                    <a:pt x="24" y="107"/>
                  </a:lnTo>
                  <a:lnTo>
                    <a:pt x="117" y="134"/>
                  </a:lnTo>
                  <a:lnTo>
                    <a:pt x="229" y="99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1CD4BCC9-D88C-4A83-9446-FE30EADC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2" y="2127"/>
              <a:ext cx="18" cy="15"/>
            </a:xfrm>
            <a:custGeom>
              <a:avLst/>
              <a:gdLst>
                <a:gd name="T0" fmla="*/ 71 w 71"/>
                <a:gd name="T1" fmla="*/ 63 h 63"/>
                <a:gd name="T2" fmla="*/ 0 w 71"/>
                <a:gd name="T3" fmla="*/ 0 h 63"/>
                <a:gd name="T4" fmla="*/ 1 w 71"/>
                <a:gd name="T5" fmla="*/ 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63">
                  <a:moveTo>
                    <a:pt x="71" y="63"/>
                  </a:moveTo>
                  <a:lnTo>
                    <a:pt x="0" y="0"/>
                  </a:lnTo>
                  <a:lnTo>
                    <a:pt x="1" y="6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AFCF17B2-0C8B-41B5-8061-4F2CDB7C1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1" y="2127"/>
              <a:ext cx="13" cy="19"/>
            </a:xfrm>
            <a:custGeom>
              <a:avLst/>
              <a:gdLst>
                <a:gd name="T0" fmla="*/ 6 w 53"/>
                <a:gd name="T1" fmla="*/ 6 h 78"/>
                <a:gd name="T2" fmla="*/ 0 w 53"/>
                <a:gd name="T3" fmla="*/ 0 h 78"/>
                <a:gd name="T4" fmla="*/ 32 w 53"/>
                <a:gd name="T5" fmla="*/ 78 h 78"/>
                <a:gd name="T6" fmla="*/ 53 w 53"/>
                <a:gd name="T7" fmla="*/ 7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78">
                  <a:moveTo>
                    <a:pt x="6" y="6"/>
                  </a:moveTo>
                  <a:lnTo>
                    <a:pt x="0" y="0"/>
                  </a:lnTo>
                  <a:lnTo>
                    <a:pt x="32" y="78"/>
                  </a:lnTo>
                  <a:lnTo>
                    <a:pt x="53" y="71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52B8BCC4-1E9C-489C-B07E-20D035FFB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" y="826"/>
              <a:ext cx="73" cy="129"/>
            </a:xfrm>
            <a:custGeom>
              <a:avLst/>
              <a:gdLst>
                <a:gd name="T0" fmla="*/ 51 w 291"/>
                <a:gd name="T1" fmla="*/ 516 h 516"/>
                <a:gd name="T2" fmla="*/ 0 w 291"/>
                <a:gd name="T3" fmla="*/ 347 h 516"/>
                <a:gd name="T4" fmla="*/ 67 w 291"/>
                <a:gd name="T5" fmla="*/ 274 h 516"/>
                <a:gd name="T6" fmla="*/ 177 w 291"/>
                <a:gd name="T7" fmla="*/ 275 h 516"/>
                <a:gd name="T8" fmla="*/ 291 w 291"/>
                <a:gd name="T9" fmla="*/ 0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516">
                  <a:moveTo>
                    <a:pt x="51" y="516"/>
                  </a:moveTo>
                  <a:lnTo>
                    <a:pt x="0" y="347"/>
                  </a:lnTo>
                  <a:lnTo>
                    <a:pt x="67" y="274"/>
                  </a:lnTo>
                  <a:lnTo>
                    <a:pt x="177" y="275"/>
                  </a:lnTo>
                  <a:lnTo>
                    <a:pt x="291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BAF99254-3509-4DC2-A9B5-85794F0E5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" y="955"/>
              <a:ext cx="221" cy="330"/>
            </a:xfrm>
            <a:custGeom>
              <a:avLst/>
              <a:gdLst>
                <a:gd name="T0" fmla="*/ 32 w 885"/>
                <a:gd name="T1" fmla="*/ 1320 h 1320"/>
                <a:gd name="T2" fmla="*/ 31 w 885"/>
                <a:gd name="T3" fmla="*/ 1319 h 1320"/>
                <a:gd name="T4" fmla="*/ 0 w 885"/>
                <a:gd name="T5" fmla="*/ 1103 h 1320"/>
                <a:gd name="T6" fmla="*/ 218 w 885"/>
                <a:gd name="T7" fmla="*/ 954 h 1320"/>
                <a:gd name="T8" fmla="*/ 204 w 885"/>
                <a:gd name="T9" fmla="*/ 822 h 1320"/>
                <a:gd name="T10" fmla="*/ 207 w 885"/>
                <a:gd name="T11" fmla="*/ 690 h 1320"/>
                <a:gd name="T12" fmla="*/ 71 w 885"/>
                <a:gd name="T13" fmla="*/ 565 h 1320"/>
                <a:gd name="T14" fmla="*/ 67 w 885"/>
                <a:gd name="T15" fmla="*/ 471 h 1320"/>
                <a:gd name="T16" fmla="*/ 137 w 885"/>
                <a:gd name="T17" fmla="*/ 397 h 1320"/>
                <a:gd name="T18" fmla="*/ 309 w 885"/>
                <a:gd name="T19" fmla="*/ 366 h 1320"/>
                <a:gd name="T20" fmla="*/ 462 w 885"/>
                <a:gd name="T21" fmla="*/ 273 h 1320"/>
                <a:gd name="T22" fmla="*/ 545 w 885"/>
                <a:gd name="T23" fmla="*/ 319 h 1320"/>
                <a:gd name="T24" fmla="*/ 719 w 885"/>
                <a:gd name="T25" fmla="*/ 281 h 1320"/>
                <a:gd name="T26" fmla="*/ 711 w 885"/>
                <a:gd name="T27" fmla="*/ 201 h 1320"/>
                <a:gd name="T28" fmla="*/ 885 w 885"/>
                <a:gd name="T29" fmla="*/ 0 h 1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5" h="1320">
                  <a:moveTo>
                    <a:pt x="32" y="1320"/>
                  </a:moveTo>
                  <a:lnTo>
                    <a:pt x="31" y="1319"/>
                  </a:lnTo>
                  <a:lnTo>
                    <a:pt x="0" y="1103"/>
                  </a:lnTo>
                  <a:lnTo>
                    <a:pt x="218" y="954"/>
                  </a:lnTo>
                  <a:lnTo>
                    <a:pt x="204" y="822"/>
                  </a:lnTo>
                  <a:lnTo>
                    <a:pt x="207" y="690"/>
                  </a:lnTo>
                  <a:lnTo>
                    <a:pt x="71" y="565"/>
                  </a:lnTo>
                  <a:lnTo>
                    <a:pt x="67" y="471"/>
                  </a:lnTo>
                  <a:lnTo>
                    <a:pt x="137" y="397"/>
                  </a:lnTo>
                  <a:lnTo>
                    <a:pt x="309" y="366"/>
                  </a:lnTo>
                  <a:lnTo>
                    <a:pt x="462" y="273"/>
                  </a:lnTo>
                  <a:lnTo>
                    <a:pt x="545" y="319"/>
                  </a:lnTo>
                  <a:lnTo>
                    <a:pt x="719" y="281"/>
                  </a:lnTo>
                  <a:lnTo>
                    <a:pt x="711" y="201"/>
                  </a:lnTo>
                  <a:lnTo>
                    <a:pt x="885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92C0888-3CA7-4BA8-B5E6-81C2F0B8D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1118"/>
              <a:ext cx="551" cy="167"/>
            </a:xfrm>
            <a:custGeom>
              <a:avLst/>
              <a:gdLst>
                <a:gd name="T0" fmla="*/ 2203 w 2203"/>
                <a:gd name="T1" fmla="*/ 670 h 670"/>
                <a:gd name="T2" fmla="*/ 2202 w 2203"/>
                <a:gd name="T3" fmla="*/ 670 h 670"/>
                <a:gd name="T4" fmla="*/ 2110 w 2203"/>
                <a:gd name="T5" fmla="*/ 648 h 670"/>
                <a:gd name="T6" fmla="*/ 2019 w 2203"/>
                <a:gd name="T7" fmla="*/ 548 h 670"/>
                <a:gd name="T8" fmla="*/ 1936 w 2203"/>
                <a:gd name="T9" fmla="*/ 576 h 670"/>
                <a:gd name="T10" fmla="*/ 1726 w 2203"/>
                <a:gd name="T11" fmla="*/ 433 h 670"/>
                <a:gd name="T12" fmla="*/ 1681 w 2203"/>
                <a:gd name="T13" fmla="*/ 190 h 670"/>
                <a:gd name="T14" fmla="*/ 1601 w 2203"/>
                <a:gd name="T15" fmla="*/ 146 h 670"/>
                <a:gd name="T16" fmla="*/ 1283 w 2203"/>
                <a:gd name="T17" fmla="*/ 315 h 670"/>
                <a:gd name="T18" fmla="*/ 1196 w 2203"/>
                <a:gd name="T19" fmla="*/ 312 h 670"/>
                <a:gd name="T20" fmla="*/ 1196 w 2203"/>
                <a:gd name="T21" fmla="*/ 227 h 670"/>
                <a:gd name="T22" fmla="*/ 1103 w 2203"/>
                <a:gd name="T23" fmla="*/ 182 h 670"/>
                <a:gd name="T24" fmla="*/ 1046 w 2203"/>
                <a:gd name="T25" fmla="*/ 8 h 670"/>
                <a:gd name="T26" fmla="*/ 966 w 2203"/>
                <a:gd name="T27" fmla="*/ 0 h 670"/>
                <a:gd name="T28" fmla="*/ 947 w 2203"/>
                <a:gd name="T29" fmla="*/ 80 h 670"/>
                <a:gd name="T30" fmla="*/ 684 w 2203"/>
                <a:gd name="T31" fmla="*/ 80 h 670"/>
                <a:gd name="T32" fmla="*/ 488 w 2203"/>
                <a:gd name="T33" fmla="*/ 174 h 670"/>
                <a:gd name="T34" fmla="*/ 416 w 2203"/>
                <a:gd name="T35" fmla="*/ 125 h 670"/>
                <a:gd name="T36" fmla="*/ 347 w 2203"/>
                <a:gd name="T37" fmla="*/ 172 h 670"/>
                <a:gd name="T38" fmla="*/ 250 w 2203"/>
                <a:gd name="T39" fmla="*/ 64 h 670"/>
                <a:gd name="T40" fmla="*/ 0 w 2203"/>
                <a:gd name="T41" fmla="*/ 4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03" h="670">
                  <a:moveTo>
                    <a:pt x="2203" y="670"/>
                  </a:moveTo>
                  <a:lnTo>
                    <a:pt x="2202" y="670"/>
                  </a:lnTo>
                  <a:lnTo>
                    <a:pt x="2110" y="648"/>
                  </a:lnTo>
                  <a:lnTo>
                    <a:pt x="2019" y="548"/>
                  </a:lnTo>
                  <a:lnTo>
                    <a:pt x="1936" y="576"/>
                  </a:lnTo>
                  <a:lnTo>
                    <a:pt x="1726" y="433"/>
                  </a:lnTo>
                  <a:lnTo>
                    <a:pt x="1681" y="190"/>
                  </a:lnTo>
                  <a:lnTo>
                    <a:pt x="1601" y="146"/>
                  </a:lnTo>
                  <a:lnTo>
                    <a:pt x="1283" y="315"/>
                  </a:lnTo>
                  <a:lnTo>
                    <a:pt x="1196" y="312"/>
                  </a:lnTo>
                  <a:lnTo>
                    <a:pt x="1196" y="227"/>
                  </a:lnTo>
                  <a:lnTo>
                    <a:pt x="1103" y="182"/>
                  </a:lnTo>
                  <a:lnTo>
                    <a:pt x="1046" y="8"/>
                  </a:lnTo>
                  <a:lnTo>
                    <a:pt x="966" y="0"/>
                  </a:lnTo>
                  <a:lnTo>
                    <a:pt x="947" y="80"/>
                  </a:lnTo>
                  <a:lnTo>
                    <a:pt x="684" y="80"/>
                  </a:lnTo>
                  <a:lnTo>
                    <a:pt x="488" y="174"/>
                  </a:lnTo>
                  <a:lnTo>
                    <a:pt x="416" y="125"/>
                  </a:lnTo>
                  <a:lnTo>
                    <a:pt x="347" y="172"/>
                  </a:lnTo>
                  <a:lnTo>
                    <a:pt x="250" y="64"/>
                  </a:lnTo>
                  <a:lnTo>
                    <a:pt x="0" y="4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B049D493-2154-473D-8D63-E573BE4E2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" y="1285"/>
              <a:ext cx="251" cy="453"/>
            </a:xfrm>
            <a:custGeom>
              <a:avLst/>
              <a:gdLst>
                <a:gd name="T0" fmla="*/ 1 w 1002"/>
                <a:gd name="T1" fmla="*/ 1813 h 1813"/>
                <a:gd name="T2" fmla="*/ 0 w 1002"/>
                <a:gd name="T3" fmla="*/ 1812 h 1813"/>
                <a:gd name="T4" fmla="*/ 166 w 1002"/>
                <a:gd name="T5" fmla="*/ 1369 h 1813"/>
                <a:gd name="T6" fmla="*/ 215 w 1002"/>
                <a:gd name="T7" fmla="*/ 1101 h 1813"/>
                <a:gd name="T8" fmla="*/ 237 w 1002"/>
                <a:gd name="T9" fmla="*/ 1031 h 1813"/>
                <a:gd name="T10" fmla="*/ 414 w 1002"/>
                <a:gd name="T11" fmla="*/ 1104 h 1813"/>
                <a:gd name="T12" fmla="*/ 399 w 1002"/>
                <a:gd name="T13" fmla="*/ 1009 h 1813"/>
                <a:gd name="T14" fmla="*/ 481 w 1002"/>
                <a:gd name="T15" fmla="*/ 1018 h 1813"/>
                <a:gd name="T16" fmla="*/ 702 w 1002"/>
                <a:gd name="T17" fmla="*/ 888 h 1813"/>
                <a:gd name="T18" fmla="*/ 720 w 1002"/>
                <a:gd name="T19" fmla="*/ 786 h 1813"/>
                <a:gd name="T20" fmla="*/ 813 w 1002"/>
                <a:gd name="T21" fmla="*/ 757 h 1813"/>
                <a:gd name="T22" fmla="*/ 993 w 1002"/>
                <a:gd name="T23" fmla="*/ 449 h 1813"/>
                <a:gd name="T24" fmla="*/ 983 w 1002"/>
                <a:gd name="T25" fmla="*/ 289 h 1813"/>
                <a:gd name="T26" fmla="*/ 933 w 1002"/>
                <a:gd name="T27" fmla="*/ 223 h 1813"/>
                <a:gd name="T28" fmla="*/ 991 w 1002"/>
                <a:gd name="T29" fmla="*/ 164 h 1813"/>
                <a:gd name="T30" fmla="*/ 991 w 1002"/>
                <a:gd name="T31" fmla="*/ 163 h 1813"/>
                <a:gd name="T32" fmla="*/ 1002 w 1002"/>
                <a:gd name="T33" fmla="*/ 110 h 1813"/>
                <a:gd name="T34" fmla="*/ 943 w 1002"/>
                <a:gd name="T35" fmla="*/ 0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2" h="1813">
                  <a:moveTo>
                    <a:pt x="1" y="1813"/>
                  </a:moveTo>
                  <a:lnTo>
                    <a:pt x="0" y="1812"/>
                  </a:lnTo>
                  <a:lnTo>
                    <a:pt x="166" y="1369"/>
                  </a:lnTo>
                  <a:lnTo>
                    <a:pt x="215" y="1101"/>
                  </a:lnTo>
                  <a:lnTo>
                    <a:pt x="237" y="1031"/>
                  </a:lnTo>
                  <a:lnTo>
                    <a:pt x="414" y="1104"/>
                  </a:lnTo>
                  <a:lnTo>
                    <a:pt x="399" y="1009"/>
                  </a:lnTo>
                  <a:lnTo>
                    <a:pt x="481" y="1018"/>
                  </a:lnTo>
                  <a:lnTo>
                    <a:pt x="702" y="888"/>
                  </a:lnTo>
                  <a:lnTo>
                    <a:pt x="720" y="786"/>
                  </a:lnTo>
                  <a:lnTo>
                    <a:pt x="813" y="757"/>
                  </a:lnTo>
                  <a:lnTo>
                    <a:pt x="993" y="449"/>
                  </a:lnTo>
                  <a:lnTo>
                    <a:pt x="983" y="289"/>
                  </a:lnTo>
                  <a:lnTo>
                    <a:pt x="933" y="223"/>
                  </a:lnTo>
                  <a:lnTo>
                    <a:pt x="991" y="164"/>
                  </a:lnTo>
                  <a:lnTo>
                    <a:pt x="991" y="163"/>
                  </a:lnTo>
                  <a:lnTo>
                    <a:pt x="1002" y="110"/>
                  </a:lnTo>
                  <a:lnTo>
                    <a:pt x="943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C4F7D5FD-22D0-4483-A765-47CAD5F0B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1" y="1070"/>
              <a:ext cx="144" cy="75"/>
            </a:xfrm>
            <a:custGeom>
              <a:avLst/>
              <a:gdLst>
                <a:gd name="T0" fmla="*/ 0 w 577"/>
                <a:gd name="T1" fmla="*/ 0 h 303"/>
                <a:gd name="T2" fmla="*/ 136 w 577"/>
                <a:gd name="T3" fmla="*/ 276 h 303"/>
                <a:gd name="T4" fmla="*/ 214 w 577"/>
                <a:gd name="T5" fmla="*/ 303 h 303"/>
                <a:gd name="T6" fmla="*/ 420 w 577"/>
                <a:gd name="T7" fmla="*/ 167 h 303"/>
                <a:gd name="T8" fmla="*/ 577 w 577"/>
                <a:gd name="T9" fmla="*/ 232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7" h="303">
                  <a:moveTo>
                    <a:pt x="0" y="0"/>
                  </a:moveTo>
                  <a:lnTo>
                    <a:pt x="136" y="276"/>
                  </a:lnTo>
                  <a:lnTo>
                    <a:pt x="214" y="303"/>
                  </a:lnTo>
                  <a:lnTo>
                    <a:pt x="420" y="167"/>
                  </a:lnTo>
                  <a:lnTo>
                    <a:pt x="577" y="232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19964069-A3B4-46BE-BE85-EF5AE526C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4" y="1738"/>
              <a:ext cx="377" cy="375"/>
            </a:xfrm>
            <a:custGeom>
              <a:avLst/>
              <a:gdLst>
                <a:gd name="T0" fmla="*/ 1507 w 1507"/>
                <a:gd name="T1" fmla="*/ 0 h 1500"/>
                <a:gd name="T2" fmla="*/ 1313 w 1507"/>
                <a:gd name="T3" fmla="*/ 173 h 1500"/>
                <a:gd name="T4" fmla="*/ 1248 w 1507"/>
                <a:gd name="T5" fmla="*/ 107 h 1500"/>
                <a:gd name="T6" fmla="*/ 969 w 1507"/>
                <a:gd name="T7" fmla="*/ 112 h 1500"/>
                <a:gd name="T8" fmla="*/ 806 w 1507"/>
                <a:gd name="T9" fmla="*/ 135 h 1500"/>
                <a:gd name="T10" fmla="*/ 700 w 1507"/>
                <a:gd name="T11" fmla="*/ 273 h 1500"/>
                <a:gd name="T12" fmla="*/ 345 w 1507"/>
                <a:gd name="T13" fmla="*/ 296 h 1500"/>
                <a:gd name="T14" fmla="*/ 410 w 1507"/>
                <a:gd name="T15" fmla="*/ 461 h 1500"/>
                <a:gd name="T16" fmla="*/ 532 w 1507"/>
                <a:gd name="T17" fmla="*/ 580 h 1500"/>
                <a:gd name="T18" fmla="*/ 670 w 1507"/>
                <a:gd name="T19" fmla="*/ 1099 h 1500"/>
                <a:gd name="T20" fmla="*/ 662 w 1507"/>
                <a:gd name="T21" fmla="*/ 1314 h 1500"/>
                <a:gd name="T22" fmla="*/ 734 w 1507"/>
                <a:gd name="T23" fmla="*/ 1371 h 1500"/>
                <a:gd name="T24" fmla="*/ 472 w 1507"/>
                <a:gd name="T25" fmla="*/ 1500 h 1500"/>
                <a:gd name="T26" fmla="*/ 403 w 1507"/>
                <a:gd name="T27" fmla="*/ 1449 h 1500"/>
                <a:gd name="T28" fmla="*/ 215 w 1507"/>
                <a:gd name="T29" fmla="*/ 1457 h 1500"/>
                <a:gd name="T30" fmla="*/ 255 w 1507"/>
                <a:gd name="T31" fmla="*/ 1372 h 1500"/>
                <a:gd name="T32" fmla="*/ 0 w 1507"/>
                <a:gd name="T33" fmla="*/ 1471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7" h="1500">
                  <a:moveTo>
                    <a:pt x="1507" y="0"/>
                  </a:moveTo>
                  <a:lnTo>
                    <a:pt x="1313" y="173"/>
                  </a:lnTo>
                  <a:lnTo>
                    <a:pt x="1248" y="107"/>
                  </a:lnTo>
                  <a:lnTo>
                    <a:pt x="969" y="112"/>
                  </a:lnTo>
                  <a:lnTo>
                    <a:pt x="806" y="135"/>
                  </a:lnTo>
                  <a:lnTo>
                    <a:pt x="700" y="273"/>
                  </a:lnTo>
                  <a:lnTo>
                    <a:pt x="345" y="296"/>
                  </a:lnTo>
                  <a:lnTo>
                    <a:pt x="410" y="461"/>
                  </a:lnTo>
                  <a:lnTo>
                    <a:pt x="532" y="580"/>
                  </a:lnTo>
                  <a:lnTo>
                    <a:pt x="670" y="1099"/>
                  </a:lnTo>
                  <a:lnTo>
                    <a:pt x="662" y="1314"/>
                  </a:lnTo>
                  <a:lnTo>
                    <a:pt x="734" y="1371"/>
                  </a:lnTo>
                  <a:lnTo>
                    <a:pt x="472" y="1500"/>
                  </a:lnTo>
                  <a:lnTo>
                    <a:pt x="403" y="1449"/>
                  </a:lnTo>
                  <a:lnTo>
                    <a:pt x="215" y="1457"/>
                  </a:lnTo>
                  <a:lnTo>
                    <a:pt x="255" y="1372"/>
                  </a:lnTo>
                  <a:lnTo>
                    <a:pt x="0" y="1471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44CFD32-3B2D-480B-9094-0D0709802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9" y="2142"/>
              <a:ext cx="1" cy="1"/>
            </a:xfrm>
            <a:custGeom>
              <a:avLst/>
              <a:gdLst>
                <a:gd name="T0" fmla="*/ 3 w 4"/>
                <a:gd name="T1" fmla="*/ 0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3" y="0"/>
                  </a:moveTo>
                  <a:lnTo>
                    <a:pt x="4" y="0"/>
                  </a:lnTo>
                  <a:lnTo>
                    <a:pt x="0" y="1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0EAD7D87-C5DE-4D15-80B1-E0CF5E283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9" y="2142"/>
              <a:ext cx="1" cy="1"/>
            </a:xfrm>
            <a:custGeom>
              <a:avLst/>
              <a:gdLst>
                <a:gd name="T0" fmla="*/ 1 w 4"/>
                <a:gd name="T1" fmla="*/ 1 h 1"/>
                <a:gd name="T2" fmla="*/ 0 w 4"/>
                <a:gd name="T3" fmla="*/ 0 h 1"/>
                <a:gd name="T4" fmla="*/ 4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1" y="1"/>
                  </a:move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88" name="Line 63">
              <a:extLst>
                <a:ext uri="{FF2B5EF4-FFF2-40B4-BE49-F238E27FC236}">
                  <a16:creationId xmlns:a16="http://schemas.microsoft.com/office/drawing/2014/main" id="{D17914F8-6A6C-4374-A065-7DF6AEC66B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54" y="2143"/>
              <a:ext cx="5" cy="1"/>
            </a:xfrm>
            <a:prstGeom prst="line">
              <a:avLst/>
            </a:pr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89" name="Line 64">
              <a:extLst>
                <a:ext uri="{FF2B5EF4-FFF2-40B4-BE49-F238E27FC236}">
                  <a16:creationId xmlns:a16="http://schemas.microsoft.com/office/drawing/2014/main" id="{D0BCE59A-2446-465C-98E2-1FE758C907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59" y="2143"/>
              <a:ext cx="0" cy="0"/>
            </a:xfrm>
            <a:prstGeom prst="line">
              <a:avLst/>
            </a:pr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0" name="Freeform 65">
              <a:extLst>
                <a:ext uri="{FF2B5EF4-FFF2-40B4-BE49-F238E27FC236}">
                  <a16:creationId xmlns:a16="http://schemas.microsoft.com/office/drawing/2014/main" id="{E9EC86B0-BB32-40C5-A8A1-D6720F74B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2" y="2128"/>
              <a:ext cx="12" cy="18"/>
            </a:xfrm>
            <a:custGeom>
              <a:avLst/>
              <a:gdLst>
                <a:gd name="T0" fmla="*/ 47 w 47"/>
                <a:gd name="T1" fmla="*/ 65 h 71"/>
                <a:gd name="T2" fmla="*/ 29 w 47"/>
                <a:gd name="T3" fmla="*/ 71 h 71"/>
                <a:gd name="T4" fmla="*/ 0 w 47"/>
                <a:gd name="T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71">
                  <a:moveTo>
                    <a:pt x="47" y="65"/>
                  </a:moveTo>
                  <a:lnTo>
                    <a:pt x="29" y="71"/>
                  </a:lnTo>
                  <a:lnTo>
                    <a:pt x="0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1" name="Freeform 66">
              <a:extLst>
                <a:ext uri="{FF2B5EF4-FFF2-40B4-BE49-F238E27FC236}">
                  <a16:creationId xmlns:a16="http://schemas.microsoft.com/office/drawing/2014/main" id="{B0F431B9-3693-4BA5-97B1-3A711B474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9" y="2138"/>
              <a:ext cx="54" cy="34"/>
            </a:xfrm>
            <a:custGeom>
              <a:avLst/>
              <a:gdLst>
                <a:gd name="T0" fmla="*/ 0 w 214"/>
                <a:gd name="T1" fmla="*/ 19 h 135"/>
                <a:gd name="T2" fmla="*/ 129 w 214"/>
                <a:gd name="T3" fmla="*/ 135 h 135"/>
                <a:gd name="T4" fmla="*/ 214 w 214"/>
                <a:gd name="T5" fmla="*/ 99 h 135"/>
                <a:gd name="T6" fmla="*/ 58 w 214"/>
                <a:gd name="T7" fmla="*/ 0 h 135"/>
                <a:gd name="T8" fmla="*/ 3 w 214"/>
                <a:gd name="T9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35">
                  <a:moveTo>
                    <a:pt x="0" y="19"/>
                  </a:moveTo>
                  <a:lnTo>
                    <a:pt x="129" y="135"/>
                  </a:lnTo>
                  <a:lnTo>
                    <a:pt x="214" y="99"/>
                  </a:lnTo>
                  <a:lnTo>
                    <a:pt x="58" y="0"/>
                  </a:lnTo>
                  <a:lnTo>
                    <a:pt x="3" y="18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2" name="Line 67">
              <a:extLst>
                <a:ext uri="{FF2B5EF4-FFF2-40B4-BE49-F238E27FC236}">
                  <a16:creationId xmlns:a16="http://schemas.microsoft.com/office/drawing/2014/main" id="{9E25A683-3C26-47E9-967E-1FAA1DFAD1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2" y="2128"/>
              <a:ext cx="17" cy="15"/>
            </a:xfrm>
            <a:prstGeom prst="line">
              <a:avLst/>
            </a:pr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3" name="Freeform 68">
              <a:extLst>
                <a:ext uri="{FF2B5EF4-FFF2-40B4-BE49-F238E27FC236}">
                  <a16:creationId xmlns:a16="http://schemas.microsoft.com/office/drawing/2014/main" id="{01EE83AE-0C8C-445B-9C8E-05A402E31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" y="2698"/>
              <a:ext cx="783" cy="959"/>
            </a:xfrm>
            <a:custGeom>
              <a:avLst/>
              <a:gdLst>
                <a:gd name="T0" fmla="*/ 3134 w 3134"/>
                <a:gd name="T1" fmla="*/ 102 h 3836"/>
                <a:gd name="T2" fmla="*/ 2938 w 3134"/>
                <a:gd name="T3" fmla="*/ 98 h 3836"/>
                <a:gd name="T4" fmla="*/ 2786 w 3134"/>
                <a:gd name="T5" fmla="*/ 174 h 3836"/>
                <a:gd name="T6" fmla="*/ 2591 w 3134"/>
                <a:gd name="T7" fmla="*/ 0 h 3836"/>
                <a:gd name="T8" fmla="*/ 2357 w 3134"/>
                <a:gd name="T9" fmla="*/ 20 h 3836"/>
                <a:gd name="T10" fmla="*/ 2337 w 3134"/>
                <a:gd name="T11" fmla="*/ 166 h 3836"/>
                <a:gd name="T12" fmla="*/ 2296 w 3134"/>
                <a:gd name="T13" fmla="*/ 321 h 3836"/>
                <a:gd name="T14" fmla="*/ 2166 w 3134"/>
                <a:gd name="T15" fmla="*/ 413 h 3836"/>
                <a:gd name="T16" fmla="*/ 2184 w 3134"/>
                <a:gd name="T17" fmla="*/ 516 h 3836"/>
                <a:gd name="T18" fmla="*/ 2009 w 3134"/>
                <a:gd name="T19" fmla="*/ 616 h 3836"/>
                <a:gd name="T20" fmla="*/ 1874 w 3134"/>
                <a:gd name="T21" fmla="*/ 801 h 3836"/>
                <a:gd name="T22" fmla="*/ 1776 w 3134"/>
                <a:gd name="T23" fmla="*/ 893 h 3836"/>
                <a:gd name="T24" fmla="*/ 1852 w 3134"/>
                <a:gd name="T25" fmla="*/ 1157 h 3836"/>
                <a:gd name="T26" fmla="*/ 1635 w 3134"/>
                <a:gd name="T27" fmla="*/ 1213 h 3836"/>
                <a:gd name="T28" fmla="*/ 1635 w 3134"/>
                <a:gd name="T29" fmla="*/ 1298 h 3836"/>
                <a:gd name="T30" fmla="*/ 1705 w 3134"/>
                <a:gd name="T31" fmla="*/ 1338 h 3836"/>
                <a:gd name="T32" fmla="*/ 1577 w 3134"/>
                <a:gd name="T33" fmla="*/ 1497 h 3836"/>
                <a:gd name="T34" fmla="*/ 1615 w 3134"/>
                <a:gd name="T35" fmla="*/ 1577 h 3836"/>
                <a:gd name="T36" fmla="*/ 1534 w 3134"/>
                <a:gd name="T37" fmla="*/ 1569 h 3836"/>
                <a:gd name="T38" fmla="*/ 1430 w 3134"/>
                <a:gd name="T39" fmla="*/ 1706 h 3836"/>
                <a:gd name="T40" fmla="*/ 1353 w 3134"/>
                <a:gd name="T41" fmla="*/ 1744 h 3836"/>
                <a:gd name="T42" fmla="*/ 1104 w 3134"/>
                <a:gd name="T43" fmla="*/ 1716 h 3836"/>
                <a:gd name="T44" fmla="*/ 959 w 3134"/>
                <a:gd name="T45" fmla="*/ 1798 h 3836"/>
                <a:gd name="T46" fmla="*/ 718 w 3134"/>
                <a:gd name="T47" fmla="*/ 1778 h 3836"/>
                <a:gd name="T48" fmla="*/ 678 w 3134"/>
                <a:gd name="T49" fmla="*/ 1850 h 3836"/>
                <a:gd name="T50" fmla="*/ 570 w 3134"/>
                <a:gd name="T51" fmla="*/ 1832 h 3836"/>
                <a:gd name="T52" fmla="*/ 570 w 3134"/>
                <a:gd name="T53" fmla="*/ 1833 h 3836"/>
                <a:gd name="T54" fmla="*/ 562 w 3134"/>
                <a:gd name="T55" fmla="*/ 1917 h 3836"/>
                <a:gd name="T56" fmla="*/ 489 w 3134"/>
                <a:gd name="T57" fmla="*/ 1954 h 3836"/>
                <a:gd name="T58" fmla="*/ 468 w 3134"/>
                <a:gd name="T59" fmla="*/ 1868 h 3836"/>
                <a:gd name="T60" fmla="*/ 200 w 3134"/>
                <a:gd name="T61" fmla="*/ 1946 h 3836"/>
                <a:gd name="T62" fmla="*/ 214 w 3134"/>
                <a:gd name="T63" fmla="*/ 2131 h 3836"/>
                <a:gd name="T64" fmla="*/ 91 w 3134"/>
                <a:gd name="T65" fmla="*/ 2451 h 3836"/>
                <a:gd name="T66" fmla="*/ 136 w 3134"/>
                <a:gd name="T67" fmla="*/ 2530 h 3836"/>
                <a:gd name="T68" fmla="*/ 328 w 3134"/>
                <a:gd name="T69" fmla="*/ 2539 h 3836"/>
                <a:gd name="T70" fmla="*/ 328 w 3134"/>
                <a:gd name="T71" fmla="*/ 2540 h 3836"/>
                <a:gd name="T72" fmla="*/ 400 w 3134"/>
                <a:gd name="T73" fmla="*/ 2708 h 3836"/>
                <a:gd name="T74" fmla="*/ 357 w 3134"/>
                <a:gd name="T75" fmla="*/ 2788 h 3836"/>
                <a:gd name="T76" fmla="*/ 440 w 3134"/>
                <a:gd name="T77" fmla="*/ 2788 h 3836"/>
                <a:gd name="T78" fmla="*/ 455 w 3134"/>
                <a:gd name="T79" fmla="*/ 2998 h 3836"/>
                <a:gd name="T80" fmla="*/ 378 w 3134"/>
                <a:gd name="T81" fmla="*/ 3039 h 3836"/>
                <a:gd name="T82" fmla="*/ 401 w 3134"/>
                <a:gd name="T83" fmla="*/ 3128 h 3836"/>
                <a:gd name="T84" fmla="*/ 168 w 3134"/>
                <a:gd name="T85" fmla="*/ 3396 h 3836"/>
                <a:gd name="T86" fmla="*/ 179 w 3134"/>
                <a:gd name="T87" fmla="*/ 3481 h 3836"/>
                <a:gd name="T88" fmla="*/ 83 w 3134"/>
                <a:gd name="T89" fmla="*/ 3504 h 3836"/>
                <a:gd name="T90" fmla="*/ 36 w 3134"/>
                <a:gd name="T91" fmla="*/ 3585 h 3836"/>
                <a:gd name="T92" fmla="*/ 0 w 3134"/>
                <a:gd name="T93" fmla="*/ 3834 h 3836"/>
                <a:gd name="T94" fmla="*/ 0 w 3134"/>
                <a:gd name="T95" fmla="*/ 3836 h 3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34" h="3836">
                  <a:moveTo>
                    <a:pt x="3134" y="102"/>
                  </a:moveTo>
                  <a:lnTo>
                    <a:pt x="2938" y="98"/>
                  </a:lnTo>
                  <a:lnTo>
                    <a:pt x="2786" y="174"/>
                  </a:lnTo>
                  <a:lnTo>
                    <a:pt x="2591" y="0"/>
                  </a:lnTo>
                  <a:lnTo>
                    <a:pt x="2357" y="20"/>
                  </a:lnTo>
                  <a:lnTo>
                    <a:pt x="2337" y="166"/>
                  </a:lnTo>
                  <a:lnTo>
                    <a:pt x="2296" y="321"/>
                  </a:lnTo>
                  <a:lnTo>
                    <a:pt x="2166" y="413"/>
                  </a:lnTo>
                  <a:lnTo>
                    <a:pt x="2184" y="516"/>
                  </a:lnTo>
                  <a:lnTo>
                    <a:pt x="2009" y="616"/>
                  </a:lnTo>
                  <a:lnTo>
                    <a:pt x="1874" y="801"/>
                  </a:lnTo>
                  <a:lnTo>
                    <a:pt x="1776" y="893"/>
                  </a:lnTo>
                  <a:lnTo>
                    <a:pt x="1852" y="1157"/>
                  </a:lnTo>
                  <a:lnTo>
                    <a:pt x="1635" y="1213"/>
                  </a:lnTo>
                  <a:lnTo>
                    <a:pt x="1635" y="1298"/>
                  </a:lnTo>
                  <a:lnTo>
                    <a:pt x="1705" y="1338"/>
                  </a:lnTo>
                  <a:lnTo>
                    <a:pt x="1577" y="1497"/>
                  </a:lnTo>
                  <a:lnTo>
                    <a:pt x="1615" y="1577"/>
                  </a:lnTo>
                  <a:lnTo>
                    <a:pt x="1534" y="1569"/>
                  </a:lnTo>
                  <a:lnTo>
                    <a:pt x="1430" y="1706"/>
                  </a:lnTo>
                  <a:lnTo>
                    <a:pt x="1353" y="1744"/>
                  </a:lnTo>
                  <a:lnTo>
                    <a:pt x="1104" y="1716"/>
                  </a:lnTo>
                  <a:lnTo>
                    <a:pt x="959" y="1798"/>
                  </a:lnTo>
                  <a:lnTo>
                    <a:pt x="718" y="1778"/>
                  </a:lnTo>
                  <a:lnTo>
                    <a:pt x="678" y="1850"/>
                  </a:lnTo>
                  <a:lnTo>
                    <a:pt x="570" y="1832"/>
                  </a:lnTo>
                  <a:lnTo>
                    <a:pt x="570" y="1833"/>
                  </a:lnTo>
                  <a:lnTo>
                    <a:pt x="562" y="1917"/>
                  </a:lnTo>
                  <a:lnTo>
                    <a:pt x="489" y="1954"/>
                  </a:lnTo>
                  <a:lnTo>
                    <a:pt x="468" y="1868"/>
                  </a:lnTo>
                  <a:lnTo>
                    <a:pt x="200" y="1946"/>
                  </a:lnTo>
                  <a:lnTo>
                    <a:pt x="214" y="2131"/>
                  </a:lnTo>
                  <a:lnTo>
                    <a:pt x="91" y="2451"/>
                  </a:lnTo>
                  <a:lnTo>
                    <a:pt x="136" y="2530"/>
                  </a:lnTo>
                  <a:lnTo>
                    <a:pt x="328" y="2539"/>
                  </a:lnTo>
                  <a:lnTo>
                    <a:pt x="328" y="2540"/>
                  </a:lnTo>
                  <a:lnTo>
                    <a:pt x="400" y="2708"/>
                  </a:lnTo>
                  <a:lnTo>
                    <a:pt x="357" y="2788"/>
                  </a:lnTo>
                  <a:lnTo>
                    <a:pt x="440" y="2788"/>
                  </a:lnTo>
                  <a:lnTo>
                    <a:pt x="455" y="2998"/>
                  </a:lnTo>
                  <a:lnTo>
                    <a:pt x="378" y="3039"/>
                  </a:lnTo>
                  <a:lnTo>
                    <a:pt x="401" y="3128"/>
                  </a:lnTo>
                  <a:lnTo>
                    <a:pt x="168" y="3396"/>
                  </a:lnTo>
                  <a:lnTo>
                    <a:pt x="179" y="3481"/>
                  </a:lnTo>
                  <a:lnTo>
                    <a:pt x="83" y="3504"/>
                  </a:lnTo>
                  <a:lnTo>
                    <a:pt x="36" y="3585"/>
                  </a:lnTo>
                  <a:lnTo>
                    <a:pt x="0" y="3834"/>
                  </a:lnTo>
                  <a:lnTo>
                    <a:pt x="0" y="3836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4" name="Freeform 69">
              <a:extLst>
                <a:ext uri="{FF2B5EF4-FFF2-40B4-BE49-F238E27FC236}">
                  <a16:creationId xmlns:a16="http://schemas.microsoft.com/office/drawing/2014/main" id="{B8BF9C11-0E12-4B5D-8579-C94F20017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5" y="2230"/>
              <a:ext cx="57" cy="101"/>
            </a:xfrm>
            <a:custGeom>
              <a:avLst/>
              <a:gdLst>
                <a:gd name="T0" fmla="*/ 50 w 225"/>
                <a:gd name="T1" fmla="*/ 0 h 404"/>
                <a:gd name="T2" fmla="*/ 0 w 225"/>
                <a:gd name="T3" fmla="*/ 81 h 404"/>
                <a:gd name="T4" fmla="*/ 186 w 225"/>
                <a:gd name="T5" fmla="*/ 404 h 404"/>
                <a:gd name="T6" fmla="*/ 225 w 225"/>
                <a:gd name="T7" fmla="*/ 313 h 404"/>
                <a:gd name="T8" fmla="*/ 198 w 225"/>
                <a:gd name="T9" fmla="*/ 99 h 404"/>
                <a:gd name="T10" fmla="*/ 50 w 225"/>
                <a:gd name="T1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404">
                  <a:moveTo>
                    <a:pt x="50" y="0"/>
                  </a:moveTo>
                  <a:lnTo>
                    <a:pt x="0" y="81"/>
                  </a:lnTo>
                  <a:lnTo>
                    <a:pt x="186" y="404"/>
                  </a:lnTo>
                  <a:lnTo>
                    <a:pt x="225" y="313"/>
                  </a:lnTo>
                  <a:lnTo>
                    <a:pt x="198" y="99"/>
                  </a:lnTo>
                  <a:lnTo>
                    <a:pt x="50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5" name="Freeform 70">
              <a:extLst>
                <a:ext uri="{FF2B5EF4-FFF2-40B4-BE49-F238E27FC236}">
                  <a16:creationId xmlns:a16="http://schemas.microsoft.com/office/drawing/2014/main" id="{0873CAEF-DB9F-4218-A9D6-F40EA88F7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2" y="2106"/>
              <a:ext cx="376" cy="1311"/>
            </a:xfrm>
            <a:custGeom>
              <a:avLst/>
              <a:gdLst>
                <a:gd name="T0" fmla="*/ 1046 w 1503"/>
                <a:gd name="T1" fmla="*/ 0 h 5242"/>
                <a:gd name="T2" fmla="*/ 915 w 1503"/>
                <a:gd name="T3" fmla="*/ 278 h 5242"/>
                <a:gd name="T4" fmla="*/ 998 w 1503"/>
                <a:gd name="T5" fmla="*/ 306 h 5242"/>
                <a:gd name="T6" fmla="*/ 1118 w 1503"/>
                <a:gd name="T7" fmla="*/ 537 h 5242"/>
                <a:gd name="T8" fmla="*/ 1038 w 1503"/>
                <a:gd name="T9" fmla="*/ 550 h 5242"/>
                <a:gd name="T10" fmla="*/ 1085 w 1503"/>
                <a:gd name="T11" fmla="*/ 705 h 5242"/>
                <a:gd name="T12" fmla="*/ 998 w 1503"/>
                <a:gd name="T13" fmla="*/ 871 h 5242"/>
                <a:gd name="T14" fmla="*/ 862 w 1503"/>
                <a:gd name="T15" fmla="*/ 965 h 5242"/>
                <a:gd name="T16" fmla="*/ 898 w 1503"/>
                <a:gd name="T17" fmla="*/ 1089 h 5242"/>
                <a:gd name="T18" fmla="*/ 1126 w 1503"/>
                <a:gd name="T19" fmla="*/ 1231 h 5242"/>
                <a:gd name="T20" fmla="*/ 1426 w 1503"/>
                <a:gd name="T21" fmla="*/ 1555 h 5242"/>
                <a:gd name="T22" fmla="*/ 1488 w 1503"/>
                <a:gd name="T23" fmla="*/ 1770 h 5242"/>
                <a:gd name="T24" fmla="*/ 1488 w 1503"/>
                <a:gd name="T25" fmla="*/ 1772 h 5242"/>
                <a:gd name="T26" fmla="*/ 1503 w 1503"/>
                <a:gd name="T27" fmla="*/ 1851 h 5242"/>
                <a:gd name="T28" fmla="*/ 1441 w 1503"/>
                <a:gd name="T29" fmla="*/ 1948 h 5242"/>
                <a:gd name="T30" fmla="*/ 1369 w 1503"/>
                <a:gd name="T31" fmla="*/ 1723 h 5242"/>
                <a:gd name="T32" fmla="*/ 1060 w 1503"/>
                <a:gd name="T33" fmla="*/ 1417 h 5242"/>
                <a:gd name="T34" fmla="*/ 1033 w 1503"/>
                <a:gd name="T35" fmla="*/ 1337 h 5242"/>
                <a:gd name="T36" fmla="*/ 948 w 1503"/>
                <a:gd name="T37" fmla="*/ 1504 h 5242"/>
                <a:gd name="T38" fmla="*/ 769 w 1503"/>
                <a:gd name="T39" fmla="*/ 2956 h 5242"/>
                <a:gd name="T40" fmla="*/ 884 w 1503"/>
                <a:gd name="T41" fmla="*/ 2730 h 5242"/>
                <a:gd name="T42" fmla="*/ 1012 w 1503"/>
                <a:gd name="T43" fmla="*/ 2878 h 5242"/>
                <a:gd name="T44" fmla="*/ 1019 w 1503"/>
                <a:gd name="T45" fmla="*/ 2961 h 5242"/>
                <a:gd name="T46" fmla="*/ 835 w 1503"/>
                <a:gd name="T47" fmla="*/ 2935 h 5242"/>
                <a:gd name="T48" fmla="*/ 742 w 1503"/>
                <a:gd name="T49" fmla="*/ 3135 h 5242"/>
                <a:gd name="T50" fmla="*/ 743 w 1503"/>
                <a:gd name="T51" fmla="*/ 3271 h 5242"/>
                <a:gd name="T52" fmla="*/ 426 w 1503"/>
                <a:gd name="T53" fmla="*/ 4719 h 5242"/>
                <a:gd name="T54" fmla="*/ 315 w 1503"/>
                <a:gd name="T55" fmla="*/ 4924 h 5242"/>
                <a:gd name="T56" fmla="*/ 314 w 1503"/>
                <a:gd name="T57" fmla="*/ 4925 h 5242"/>
                <a:gd name="T58" fmla="*/ 181 w 1503"/>
                <a:gd name="T59" fmla="*/ 5108 h 5242"/>
                <a:gd name="T60" fmla="*/ 0 w 1503"/>
                <a:gd name="T61" fmla="*/ 5242 h 5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03" h="5242">
                  <a:moveTo>
                    <a:pt x="1046" y="0"/>
                  </a:moveTo>
                  <a:lnTo>
                    <a:pt x="915" y="278"/>
                  </a:lnTo>
                  <a:lnTo>
                    <a:pt x="998" y="306"/>
                  </a:lnTo>
                  <a:lnTo>
                    <a:pt x="1118" y="537"/>
                  </a:lnTo>
                  <a:lnTo>
                    <a:pt x="1038" y="550"/>
                  </a:lnTo>
                  <a:lnTo>
                    <a:pt x="1085" y="705"/>
                  </a:lnTo>
                  <a:lnTo>
                    <a:pt x="998" y="871"/>
                  </a:lnTo>
                  <a:lnTo>
                    <a:pt x="862" y="965"/>
                  </a:lnTo>
                  <a:lnTo>
                    <a:pt x="898" y="1089"/>
                  </a:lnTo>
                  <a:lnTo>
                    <a:pt x="1126" y="1231"/>
                  </a:lnTo>
                  <a:lnTo>
                    <a:pt x="1426" y="1555"/>
                  </a:lnTo>
                  <a:lnTo>
                    <a:pt x="1488" y="1770"/>
                  </a:lnTo>
                  <a:lnTo>
                    <a:pt x="1488" y="1772"/>
                  </a:lnTo>
                  <a:lnTo>
                    <a:pt x="1503" y="1851"/>
                  </a:lnTo>
                  <a:lnTo>
                    <a:pt x="1441" y="1948"/>
                  </a:lnTo>
                  <a:lnTo>
                    <a:pt x="1369" y="1723"/>
                  </a:lnTo>
                  <a:lnTo>
                    <a:pt x="1060" y="1417"/>
                  </a:lnTo>
                  <a:lnTo>
                    <a:pt x="1033" y="1337"/>
                  </a:lnTo>
                  <a:lnTo>
                    <a:pt x="948" y="1504"/>
                  </a:lnTo>
                  <a:lnTo>
                    <a:pt x="769" y="2956"/>
                  </a:lnTo>
                  <a:lnTo>
                    <a:pt x="884" y="2730"/>
                  </a:lnTo>
                  <a:lnTo>
                    <a:pt x="1012" y="2878"/>
                  </a:lnTo>
                  <a:lnTo>
                    <a:pt x="1019" y="2961"/>
                  </a:lnTo>
                  <a:lnTo>
                    <a:pt x="835" y="2935"/>
                  </a:lnTo>
                  <a:lnTo>
                    <a:pt x="742" y="3135"/>
                  </a:lnTo>
                  <a:lnTo>
                    <a:pt x="743" y="3271"/>
                  </a:lnTo>
                  <a:lnTo>
                    <a:pt x="426" y="4719"/>
                  </a:lnTo>
                  <a:lnTo>
                    <a:pt x="315" y="4924"/>
                  </a:lnTo>
                  <a:lnTo>
                    <a:pt x="314" y="4925"/>
                  </a:lnTo>
                  <a:lnTo>
                    <a:pt x="181" y="5108"/>
                  </a:lnTo>
                  <a:lnTo>
                    <a:pt x="0" y="5242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6" name="Freeform 71">
              <a:extLst>
                <a:ext uri="{FF2B5EF4-FFF2-40B4-BE49-F238E27FC236}">
                  <a16:creationId xmlns:a16="http://schemas.microsoft.com/office/drawing/2014/main" id="{394F0B70-C625-441B-8964-ACCEA8FE3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9" y="826"/>
              <a:ext cx="523" cy="168"/>
            </a:xfrm>
            <a:custGeom>
              <a:avLst/>
              <a:gdLst>
                <a:gd name="T0" fmla="*/ 2092 w 2092"/>
                <a:gd name="T1" fmla="*/ 672 h 672"/>
                <a:gd name="T2" fmla="*/ 1821 w 2092"/>
                <a:gd name="T3" fmla="*/ 498 h 672"/>
                <a:gd name="T4" fmla="*/ 1709 w 2092"/>
                <a:gd name="T5" fmla="*/ 378 h 672"/>
                <a:gd name="T6" fmla="*/ 1727 w 2092"/>
                <a:gd name="T7" fmla="*/ 296 h 672"/>
                <a:gd name="T8" fmla="*/ 1677 w 2092"/>
                <a:gd name="T9" fmla="*/ 223 h 672"/>
                <a:gd name="T10" fmla="*/ 1601 w 2092"/>
                <a:gd name="T11" fmla="*/ 203 h 672"/>
                <a:gd name="T12" fmla="*/ 1367 w 2092"/>
                <a:gd name="T13" fmla="*/ 288 h 672"/>
                <a:gd name="T14" fmla="*/ 1293 w 2092"/>
                <a:gd name="T15" fmla="*/ 241 h 672"/>
                <a:gd name="T16" fmla="*/ 1235 w 2092"/>
                <a:gd name="T17" fmla="*/ 305 h 672"/>
                <a:gd name="T18" fmla="*/ 1036 w 2092"/>
                <a:gd name="T19" fmla="*/ 275 h 672"/>
                <a:gd name="T20" fmla="*/ 722 w 2092"/>
                <a:gd name="T21" fmla="*/ 91 h 672"/>
                <a:gd name="T22" fmla="*/ 657 w 2092"/>
                <a:gd name="T23" fmla="*/ 137 h 672"/>
                <a:gd name="T24" fmla="*/ 391 w 2092"/>
                <a:gd name="T25" fmla="*/ 73 h 672"/>
                <a:gd name="T26" fmla="*/ 208 w 2092"/>
                <a:gd name="T27" fmla="*/ 127 h 672"/>
                <a:gd name="T28" fmla="*/ 46 w 2092"/>
                <a:gd name="T29" fmla="*/ 95 h 672"/>
                <a:gd name="T30" fmla="*/ 0 w 2092"/>
                <a:gd name="T31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92" h="672">
                  <a:moveTo>
                    <a:pt x="2092" y="672"/>
                  </a:moveTo>
                  <a:lnTo>
                    <a:pt x="1821" y="498"/>
                  </a:lnTo>
                  <a:lnTo>
                    <a:pt x="1709" y="378"/>
                  </a:lnTo>
                  <a:lnTo>
                    <a:pt x="1727" y="296"/>
                  </a:lnTo>
                  <a:lnTo>
                    <a:pt x="1677" y="223"/>
                  </a:lnTo>
                  <a:lnTo>
                    <a:pt x="1601" y="203"/>
                  </a:lnTo>
                  <a:lnTo>
                    <a:pt x="1367" y="288"/>
                  </a:lnTo>
                  <a:lnTo>
                    <a:pt x="1293" y="241"/>
                  </a:lnTo>
                  <a:lnTo>
                    <a:pt x="1235" y="305"/>
                  </a:lnTo>
                  <a:lnTo>
                    <a:pt x="1036" y="275"/>
                  </a:lnTo>
                  <a:lnTo>
                    <a:pt x="722" y="91"/>
                  </a:lnTo>
                  <a:lnTo>
                    <a:pt x="657" y="137"/>
                  </a:lnTo>
                  <a:lnTo>
                    <a:pt x="391" y="73"/>
                  </a:lnTo>
                  <a:lnTo>
                    <a:pt x="208" y="127"/>
                  </a:lnTo>
                  <a:lnTo>
                    <a:pt x="46" y="95"/>
                  </a:lnTo>
                  <a:lnTo>
                    <a:pt x="0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7" name="Freeform 72">
              <a:extLst>
                <a:ext uri="{FF2B5EF4-FFF2-40B4-BE49-F238E27FC236}">
                  <a16:creationId xmlns:a16="http://schemas.microsoft.com/office/drawing/2014/main" id="{B7D14C79-F48D-4D29-B6FD-D7FF6D11F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6"/>
              <a:ext cx="318" cy="447"/>
            </a:xfrm>
            <a:custGeom>
              <a:avLst/>
              <a:gdLst>
                <a:gd name="T0" fmla="*/ 1272 w 1272"/>
                <a:gd name="T1" fmla="*/ 0 h 1787"/>
                <a:gd name="T2" fmla="*/ 800 w 1272"/>
                <a:gd name="T3" fmla="*/ 117 h 1787"/>
                <a:gd name="T4" fmla="*/ 405 w 1272"/>
                <a:gd name="T5" fmla="*/ 242 h 1787"/>
                <a:gd name="T6" fmla="*/ 237 w 1272"/>
                <a:gd name="T7" fmla="*/ 385 h 1787"/>
                <a:gd name="T8" fmla="*/ 236 w 1272"/>
                <a:gd name="T9" fmla="*/ 907 h 1787"/>
                <a:gd name="T10" fmla="*/ 319 w 1272"/>
                <a:gd name="T11" fmla="*/ 1007 h 1787"/>
                <a:gd name="T12" fmla="*/ 240 w 1272"/>
                <a:gd name="T13" fmla="*/ 957 h 1787"/>
                <a:gd name="T14" fmla="*/ 219 w 1272"/>
                <a:gd name="T15" fmla="*/ 1127 h 1787"/>
                <a:gd name="T16" fmla="*/ 232 w 1272"/>
                <a:gd name="T17" fmla="*/ 1238 h 1787"/>
                <a:gd name="T18" fmla="*/ 300 w 1272"/>
                <a:gd name="T19" fmla="*/ 1285 h 1787"/>
                <a:gd name="T20" fmla="*/ 192 w 1272"/>
                <a:gd name="T21" fmla="*/ 1327 h 1787"/>
                <a:gd name="T22" fmla="*/ 182 w 1272"/>
                <a:gd name="T23" fmla="*/ 1413 h 1787"/>
                <a:gd name="T24" fmla="*/ 269 w 1272"/>
                <a:gd name="T25" fmla="*/ 1573 h 1787"/>
                <a:gd name="T26" fmla="*/ 189 w 1272"/>
                <a:gd name="T27" fmla="*/ 1530 h 1787"/>
                <a:gd name="T28" fmla="*/ 0 w 1272"/>
                <a:gd name="T29" fmla="*/ 1787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72" h="1787">
                  <a:moveTo>
                    <a:pt x="1272" y="0"/>
                  </a:moveTo>
                  <a:lnTo>
                    <a:pt x="800" y="117"/>
                  </a:lnTo>
                  <a:lnTo>
                    <a:pt x="405" y="242"/>
                  </a:lnTo>
                  <a:lnTo>
                    <a:pt x="237" y="385"/>
                  </a:lnTo>
                  <a:lnTo>
                    <a:pt x="236" y="907"/>
                  </a:lnTo>
                  <a:lnTo>
                    <a:pt x="319" y="1007"/>
                  </a:lnTo>
                  <a:lnTo>
                    <a:pt x="240" y="957"/>
                  </a:lnTo>
                  <a:lnTo>
                    <a:pt x="219" y="1127"/>
                  </a:lnTo>
                  <a:lnTo>
                    <a:pt x="232" y="1238"/>
                  </a:lnTo>
                  <a:lnTo>
                    <a:pt x="300" y="1285"/>
                  </a:lnTo>
                  <a:lnTo>
                    <a:pt x="192" y="1327"/>
                  </a:lnTo>
                  <a:lnTo>
                    <a:pt x="182" y="1413"/>
                  </a:lnTo>
                  <a:lnTo>
                    <a:pt x="269" y="1573"/>
                  </a:lnTo>
                  <a:lnTo>
                    <a:pt x="189" y="1530"/>
                  </a:lnTo>
                  <a:lnTo>
                    <a:pt x="0" y="1787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8" name="Freeform 73">
              <a:extLst>
                <a:ext uri="{FF2B5EF4-FFF2-40B4-BE49-F238E27FC236}">
                  <a16:creationId xmlns:a16="http://schemas.microsoft.com/office/drawing/2014/main" id="{AA74936B-F3FD-465B-92BB-44945EA94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4" y="2626"/>
              <a:ext cx="612" cy="461"/>
            </a:xfrm>
            <a:custGeom>
              <a:avLst/>
              <a:gdLst>
                <a:gd name="T0" fmla="*/ 2450 w 2450"/>
                <a:gd name="T1" fmla="*/ 9 h 1846"/>
                <a:gd name="T2" fmla="*/ 2448 w 2450"/>
                <a:gd name="T3" fmla="*/ 9 h 1846"/>
                <a:gd name="T4" fmla="*/ 2273 w 2450"/>
                <a:gd name="T5" fmla="*/ 44 h 1846"/>
                <a:gd name="T6" fmla="*/ 2215 w 2450"/>
                <a:gd name="T7" fmla="*/ 101 h 1846"/>
                <a:gd name="T8" fmla="*/ 1991 w 2450"/>
                <a:gd name="T9" fmla="*/ 0 h 1846"/>
                <a:gd name="T10" fmla="*/ 1946 w 2450"/>
                <a:gd name="T11" fmla="*/ 111 h 1846"/>
                <a:gd name="T12" fmla="*/ 1996 w 2450"/>
                <a:gd name="T13" fmla="*/ 232 h 1846"/>
                <a:gd name="T14" fmla="*/ 2124 w 2450"/>
                <a:gd name="T15" fmla="*/ 321 h 1846"/>
                <a:gd name="T16" fmla="*/ 2112 w 2450"/>
                <a:gd name="T17" fmla="*/ 491 h 1846"/>
                <a:gd name="T18" fmla="*/ 2023 w 2450"/>
                <a:gd name="T19" fmla="*/ 459 h 1846"/>
                <a:gd name="T20" fmla="*/ 1657 w 2450"/>
                <a:gd name="T21" fmla="*/ 570 h 1846"/>
                <a:gd name="T22" fmla="*/ 1631 w 2450"/>
                <a:gd name="T23" fmla="*/ 652 h 1846"/>
                <a:gd name="T24" fmla="*/ 1472 w 2450"/>
                <a:gd name="T25" fmla="*/ 687 h 1846"/>
                <a:gd name="T26" fmla="*/ 1445 w 2450"/>
                <a:gd name="T27" fmla="*/ 776 h 1846"/>
                <a:gd name="T28" fmla="*/ 1434 w 2450"/>
                <a:gd name="T29" fmla="*/ 872 h 1846"/>
                <a:gd name="T30" fmla="*/ 1268 w 2450"/>
                <a:gd name="T31" fmla="*/ 883 h 1846"/>
                <a:gd name="T32" fmla="*/ 1196 w 2450"/>
                <a:gd name="T33" fmla="*/ 1079 h 1846"/>
                <a:gd name="T34" fmla="*/ 1282 w 2450"/>
                <a:gd name="T35" fmla="*/ 1143 h 1846"/>
                <a:gd name="T36" fmla="*/ 1210 w 2450"/>
                <a:gd name="T37" fmla="*/ 1215 h 1846"/>
                <a:gd name="T38" fmla="*/ 1090 w 2450"/>
                <a:gd name="T39" fmla="*/ 1175 h 1846"/>
                <a:gd name="T40" fmla="*/ 996 w 2450"/>
                <a:gd name="T41" fmla="*/ 1321 h 1846"/>
                <a:gd name="T42" fmla="*/ 1040 w 2450"/>
                <a:gd name="T43" fmla="*/ 1399 h 1846"/>
                <a:gd name="T44" fmla="*/ 1329 w 2450"/>
                <a:gd name="T45" fmla="*/ 1563 h 1846"/>
                <a:gd name="T46" fmla="*/ 1324 w 2450"/>
                <a:gd name="T47" fmla="*/ 1700 h 1846"/>
                <a:gd name="T48" fmla="*/ 1294 w 2450"/>
                <a:gd name="T49" fmla="*/ 1706 h 1846"/>
                <a:gd name="T50" fmla="*/ 1227 w 2450"/>
                <a:gd name="T51" fmla="*/ 1709 h 1846"/>
                <a:gd name="T52" fmla="*/ 1103 w 2450"/>
                <a:gd name="T53" fmla="*/ 1846 h 1846"/>
                <a:gd name="T54" fmla="*/ 952 w 2450"/>
                <a:gd name="T55" fmla="*/ 1781 h 1846"/>
                <a:gd name="T56" fmla="*/ 950 w 2450"/>
                <a:gd name="T57" fmla="*/ 1698 h 1846"/>
                <a:gd name="T58" fmla="*/ 679 w 2450"/>
                <a:gd name="T59" fmla="*/ 1674 h 1846"/>
                <a:gd name="T60" fmla="*/ 665 w 2450"/>
                <a:gd name="T61" fmla="*/ 1506 h 1846"/>
                <a:gd name="T62" fmla="*/ 593 w 2450"/>
                <a:gd name="T63" fmla="*/ 1571 h 1846"/>
                <a:gd name="T64" fmla="*/ 523 w 2450"/>
                <a:gd name="T65" fmla="*/ 1529 h 1846"/>
                <a:gd name="T66" fmla="*/ 271 w 2450"/>
                <a:gd name="T67" fmla="*/ 1643 h 1846"/>
                <a:gd name="T68" fmla="*/ 169 w 2450"/>
                <a:gd name="T69" fmla="*/ 1519 h 1846"/>
                <a:gd name="T70" fmla="*/ 0 w 2450"/>
                <a:gd name="T71" fmla="*/ 1500 h 1846"/>
                <a:gd name="T72" fmla="*/ 4 w 2450"/>
                <a:gd name="T73" fmla="*/ 1605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50" h="1846">
                  <a:moveTo>
                    <a:pt x="2450" y="9"/>
                  </a:moveTo>
                  <a:lnTo>
                    <a:pt x="2448" y="9"/>
                  </a:lnTo>
                  <a:lnTo>
                    <a:pt x="2273" y="44"/>
                  </a:lnTo>
                  <a:lnTo>
                    <a:pt x="2215" y="101"/>
                  </a:lnTo>
                  <a:lnTo>
                    <a:pt x="1991" y="0"/>
                  </a:lnTo>
                  <a:lnTo>
                    <a:pt x="1946" y="111"/>
                  </a:lnTo>
                  <a:lnTo>
                    <a:pt x="1996" y="232"/>
                  </a:lnTo>
                  <a:lnTo>
                    <a:pt x="2124" y="321"/>
                  </a:lnTo>
                  <a:lnTo>
                    <a:pt x="2112" y="491"/>
                  </a:lnTo>
                  <a:lnTo>
                    <a:pt x="2023" y="459"/>
                  </a:lnTo>
                  <a:lnTo>
                    <a:pt x="1657" y="570"/>
                  </a:lnTo>
                  <a:lnTo>
                    <a:pt x="1631" y="652"/>
                  </a:lnTo>
                  <a:lnTo>
                    <a:pt x="1472" y="687"/>
                  </a:lnTo>
                  <a:lnTo>
                    <a:pt x="1445" y="776"/>
                  </a:lnTo>
                  <a:lnTo>
                    <a:pt x="1434" y="872"/>
                  </a:lnTo>
                  <a:lnTo>
                    <a:pt x="1268" y="883"/>
                  </a:lnTo>
                  <a:lnTo>
                    <a:pt x="1196" y="1079"/>
                  </a:lnTo>
                  <a:lnTo>
                    <a:pt x="1282" y="1143"/>
                  </a:lnTo>
                  <a:lnTo>
                    <a:pt x="1210" y="1215"/>
                  </a:lnTo>
                  <a:lnTo>
                    <a:pt x="1090" y="1175"/>
                  </a:lnTo>
                  <a:lnTo>
                    <a:pt x="996" y="1321"/>
                  </a:lnTo>
                  <a:lnTo>
                    <a:pt x="1040" y="1399"/>
                  </a:lnTo>
                  <a:lnTo>
                    <a:pt x="1329" y="1563"/>
                  </a:lnTo>
                  <a:lnTo>
                    <a:pt x="1324" y="1700"/>
                  </a:lnTo>
                  <a:lnTo>
                    <a:pt x="1294" y="1706"/>
                  </a:lnTo>
                  <a:lnTo>
                    <a:pt x="1227" y="1709"/>
                  </a:lnTo>
                  <a:lnTo>
                    <a:pt x="1103" y="1846"/>
                  </a:lnTo>
                  <a:lnTo>
                    <a:pt x="952" y="1781"/>
                  </a:lnTo>
                  <a:lnTo>
                    <a:pt x="950" y="1698"/>
                  </a:lnTo>
                  <a:lnTo>
                    <a:pt x="679" y="1674"/>
                  </a:lnTo>
                  <a:lnTo>
                    <a:pt x="665" y="1506"/>
                  </a:lnTo>
                  <a:lnTo>
                    <a:pt x="593" y="1571"/>
                  </a:lnTo>
                  <a:lnTo>
                    <a:pt x="523" y="1529"/>
                  </a:lnTo>
                  <a:lnTo>
                    <a:pt x="271" y="1643"/>
                  </a:lnTo>
                  <a:lnTo>
                    <a:pt x="169" y="1519"/>
                  </a:lnTo>
                  <a:lnTo>
                    <a:pt x="0" y="1500"/>
                  </a:lnTo>
                  <a:lnTo>
                    <a:pt x="4" y="1605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9" name="Freeform 74">
              <a:extLst>
                <a:ext uri="{FF2B5EF4-FFF2-40B4-BE49-F238E27FC236}">
                  <a16:creationId xmlns:a16="http://schemas.microsoft.com/office/drawing/2014/main" id="{C8876D48-31D1-4698-828D-232452393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7" y="3353"/>
              <a:ext cx="72" cy="56"/>
            </a:xfrm>
            <a:custGeom>
              <a:avLst/>
              <a:gdLst>
                <a:gd name="T0" fmla="*/ 289 w 289"/>
                <a:gd name="T1" fmla="*/ 78 h 220"/>
                <a:gd name="T2" fmla="*/ 226 w 289"/>
                <a:gd name="T3" fmla="*/ 188 h 220"/>
                <a:gd name="T4" fmla="*/ 133 w 289"/>
                <a:gd name="T5" fmla="*/ 220 h 220"/>
                <a:gd name="T6" fmla="*/ 0 w 289"/>
                <a:gd name="T7" fmla="*/ 95 h 220"/>
                <a:gd name="T8" fmla="*/ 16 w 289"/>
                <a:gd name="T9" fmla="*/ 0 h 220"/>
                <a:gd name="T10" fmla="*/ 133 w 289"/>
                <a:gd name="T11" fmla="*/ 0 h 220"/>
                <a:gd name="T12" fmla="*/ 193 w 289"/>
                <a:gd name="T13" fmla="*/ 118 h 220"/>
                <a:gd name="T14" fmla="*/ 289 w 289"/>
                <a:gd name="T15" fmla="*/ 7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9" h="220">
                  <a:moveTo>
                    <a:pt x="289" y="78"/>
                  </a:moveTo>
                  <a:lnTo>
                    <a:pt x="226" y="188"/>
                  </a:lnTo>
                  <a:lnTo>
                    <a:pt x="133" y="220"/>
                  </a:lnTo>
                  <a:lnTo>
                    <a:pt x="0" y="95"/>
                  </a:lnTo>
                  <a:lnTo>
                    <a:pt x="16" y="0"/>
                  </a:lnTo>
                  <a:lnTo>
                    <a:pt x="133" y="0"/>
                  </a:lnTo>
                  <a:lnTo>
                    <a:pt x="193" y="118"/>
                  </a:lnTo>
                  <a:lnTo>
                    <a:pt x="289" y="78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0" name="Freeform 75">
              <a:extLst>
                <a:ext uri="{FF2B5EF4-FFF2-40B4-BE49-F238E27FC236}">
                  <a16:creationId xmlns:a16="http://schemas.microsoft.com/office/drawing/2014/main" id="{F8556833-5944-4725-A247-5B304CFCF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6" y="1331"/>
              <a:ext cx="8" cy="22"/>
            </a:xfrm>
            <a:custGeom>
              <a:avLst/>
              <a:gdLst>
                <a:gd name="T0" fmla="*/ 31 w 31"/>
                <a:gd name="T1" fmla="*/ 0 h 89"/>
                <a:gd name="T2" fmla="*/ 0 w 31"/>
                <a:gd name="T3" fmla="*/ 4 h 89"/>
                <a:gd name="T4" fmla="*/ 22 w 31"/>
                <a:gd name="T5" fmla="*/ 87 h 89"/>
                <a:gd name="T6" fmla="*/ 23 w 31"/>
                <a:gd name="T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89">
                  <a:moveTo>
                    <a:pt x="31" y="0"/>
                  </a:moveTo>
                  <a:lnTo>
                    <a:pt x="0" y="4"/>
                  </a:lnTo>
                  <a:lnTo>
                    <a:pt x="22" y="87"/>
                  </a:lnTo>
                  <a:lnTo>
                    <a:pt x="23" y="89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1" name="Freeform 76">
              <a:extLst>
                <a:ext uri="{FF2B5EF4-FFF2-40B4-BE49-F238E27FC236}">
                  <a16:creationId xmlns:a16="http://schemas.microsoft.com/office/drawing/2014/main" id="{3991B51E-7705-492B-9470-18835256D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9" y="3209"/>
              <a:ext cx="1046" cy="353"/>
            </a:xfrm>
            <a:custGeom>
              <a:avLst/>
              <a:gdLst>
                <a:gd name="T0" fmla="*/ 0 w 4184"/>
                <a:gd name="T1" fmla="*/ 732 h 1412"/>
                <a:gd name="T2" fmla="*/ 413 w 4184"/>
                <a:gd name="T3" fmla="*/ 745 h 1412"/>
                <a:gd name="T4" fmla="*/ 471 w 4184"/>
                <a:gd name="T5" fmla="*/ 816 h 1412"/>
                <a:gd name="T6" fmla="*/ 457 w 4184"/>
                <a:gd name="T7" fmla="*/ 897 h 1412"/>
                <a:gd name="T8" fmla="*/ 563 w 4184"/>
                <a:gd name="T9" fmla="*/ 920 h 1412"/>
                <a:gd name="T10" fmla="*/ 844 w 4184"/>
                <a:gd name="T11" fmla="*/ 889 h 1412"/>
                <a:gd name="T12" fmla="*/ 781 w 4184"/>
                <a:gd name="T13" fmla="*/ 822 h 1412"/>
                <a:gd name="T14" fmla="*/ 817 w 4184"/>
                <a:gd name="T15" fmla="*/ 750 h 1412"/>
                <a:gd name="T16" fmla="*/ 896 w 4184"/>
                <a:gd name="T17" fmla="*/ 756 h 1412"/>
                <a:gd name="T18" fmla="*/ 1029 w 4184"/>
                <a:gd name="T19" fmla="*/ 915 h 1412"/>
                <a:gd name="T20" fmla="*/ 1412 w 4184"/>
                <a:gd name="T21" fmla="*/ 871 h 1412"/>
                <a:gd name="T22" fmla="*/ 1525 w 4184"/>
                <a:gd name="T23" fmla="*/ 1125 h 1412"/>
                <a:gd name="T24" fmla="*/ 1806 w 4184"/>
                <a:gd name="T25" fmla="*/ 1194 h 1412"/>
                <a:gd name="T26" fmla="*/ 1885 w 4184"/>
                <a:gd name="T27" fmla="*/ 1170 h 1412"/>
                <a:gd name="T28" fmla="*/ 1891 w 4184"/>
                <a:gd name="T29" fmla="*/ 1174 h 1412"/>
                <a:gd name="T30" fmla="*/ 2068 w 4184"/>
                <a:gd name="T31" fmla="*/ 1277 h 1412"/>
                <a:gd name="T32" fmla="*/ 2059 w 4184"/>
                <a:gd name="T33" fmla="*/ 1358 h 1412"/>
                <a:gd name="T34" fmla="*/ 2316 w 4184"/>
                <a:gd name="T35" fmla="*/ 1283 h 1412"/>
                <a:gd name="T36" fmla="*/ 2489 w 4184"/>
                <a:gd name="T37" fmla="*/ 1330 h 1412"/>
                <a:gd name="T38" fmla="*/ 2521 w 4184"/>
                <a:gd name="T39" fmla="*/ 1412 h 1412"/>
                <a:gd name="T40" fmla="*/ 2582 w 4184"/>
                <a:gd name="T41" fmla="*/ 1251 h 1412"/>
                <a:gd name="T42" fmla="*/ 2796 w 4184"/>
                <a:gd name="T43" fmla="*/ 1287 h 1412"/>
                <a:gd name="T44" fmla="*/ 2797 w 4184"/>
                <a:gd name="T45" fmla="*/ 1205 h 1412"/>
                <a:gd name="T46" fmla="*/ 2959 w 4184"/>
                <a:gd name="T47" fmla="*/ 1169 h 1412"/>
                <a:gd name="T48" fmla="*/ 3038 w 4184"/>
                <a:gd name="T49" fmla="*/ 1098 h 1412"/>
                <a:gd name="T50" fmla="*/ 3147 w 4184"/>
                <a:gd name="T51" fmla="*/ 1107 h 1412"/>
                <a:gd name="T52" fmla="*/ 3212 w 4184"/>
                <a:gd name="T53" fmla="*/ 951 h 1412"/>
                <a:gd name="T54" fmla="*/ 3110 w 4184"/>
                <a:gd name="T55" fmla="*/ 903 h 1412"/>
                <a:gd name="T56" fmla="*/ 3286 w 4184"/>
                <a:gd name="T57" fmla="*/ 669 h 1412"/>
                <a:gd name="T58" fmla="*/ 3444 w 4184"/>
                <a:gd name="T59" fmla="*/ 648 h 1412"/>
                <a:gd name="T60" fmla="*/ 3570 w 4184"/>
                <a:gd name="T61" fmla="*/ 425 h 1412"/>
                <a:gd name="T62" fmla="*/ 3735 w 4184"/>
                <a:gd name="T63" fmla="*/ 347 h 1412"/>
                <a:gd name="T64" fmla="*/ 3767 w 4184"/>
                <a:gd name="T65" fmla="*/ 227 h 1412"/>
                <a:gd name="T66" fmla="*/ 4184 w 4184"/>
                <a:gd name="T67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84" h="1412">
                  <a:moveTo>
                    <a:pt x="0" y="732"/>
                  </a:moveTo>
                  <a:lnTo>
                    <a:pt x="413" y="745"/>
                  </a:lnTo>
                  <a:lnTo>
                    <a:pt x="471" y="816"/>
                  </a:lnTo>
                  <a:lnTo>
                    <a:pt x="457" y="897"/>
                  </a:lnTo>
                  <a:lnTo>
                    <a:pt x="563" y="920"/>
                  </a:lnTo>
                  <a:lnTo>
                    <a:pt x="844" y="889"/>
                  </a:lnTo>
                  <a:lnTo>
                    <a:pt x="781" y="822"/>
                  </a:lnTo>
                  <a:lnTo>
                    <a:pt x="817" y="750"/>
                  </a:lnTo>
                  <a:lnTo>
                    <a:pt x="896" y="756"/>
                  </a:lnTo>
                  <a:lnTo>
                    <a:pt x="1029" y="915"/>
                  </a:lnTo>
                  <a:lnTo>
                    <a:pt x="1412" y="871"/>
                  </a:lnTo>
                  <a:lnTo>
                    <a:pt x="1525" y="1125"/>
                  </a:lnTo>
                  <a:lnTo>
                    <a:pt x="1806" y="1194"/>
                  </a:lnTo>
                  <a:lnTo>
                    <a:pt x="1885" y="1170"/>
                  </a:lnTo>
                  <a:lnTo>
                    <a:pt x="1891" y="1174"/>
                  </a:lnTo>
                  <a:lnTo>
                    <a:pt x="2068" y="1277"/>
                  </a:lnTo>
                  <a:lnTo>
                    <a:pt x="2059" y="1358"/>
                  </a:lnTo>
                  <a:lnTo>
                    <a:pt x="2316" y="1283"/>
                  </a:lnTo>
                  <a:lnTo>
                    <a:pt x="2489" y="1330"/>
                  </a:lnTo>
                  <a:lnTo>
                    <a:pt x="2521" y="1412"/>
                  </a:lnTo>
                  <a:lnTo>
                    <a:pt x="2582" y="1251"/>
                  </a:lnTo>
                  <a:lnTo>
                    <a:pt x="2796" y="1287"/>
                  </a:lnTo>
                  <a:lnTo>
                    <a:pt x="2797" y="1205"/>
                  </a:lnTo>
                  <a:lnTo>
                    <a:pt x="2959" y="1169"/>
                  </a:lnTo>
                  <a:lnTo>
                    <a:pt x="3038" y="1098"/>
                  </a:lnTo>
                  <a:lnTo>
                    <a:pt x="3147" y="1107"/>
                  </a:lnTo>
                  <a:lnTo>
                    <a:pt x="3212" y="951"/>
                  </a:lnTo>
                  <a:lnTo>
                    <a:pt x="3110" y="903"/>
                  </a:lnTo>
                  <a:lnTo>
                    <a:pt x="3286" y="669"/>
                  </a:lnTo>
                  <a:lnTo>
                    <a:pt x="3444" y="648"/>
                  </a:lnTo>
                  <a:lnTo>
                    <a:pt x="3570" y="425"/>
                  </a:lnTo>
                  <a:lnTo>
                    <a:pt x="3735" y="347"/>
                  </a:lnTo>
                  <a:lnTo>
                    <a:pt x="3767" y="227"/>
                  </a:lnTo>
                  <a:lnTo>
                    <a:pt x="4184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2" name="Freeform 77">
              <a:extLst>
                <a:ext uri="{FF2B5EF4-FFF2-40B4-BE49-F238E27FC236}">
                  <a16:creationId xmlns:a16="http://schemas.microsoft.com/office/drawing/2014/main" id="{B9EAE863-EBC5-4A46-9755-FAE50624B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" y="2723"/>
              <a:ext cx="828" cy="305"/>
            </a:xfrm>
            <a:custGeom>
              <a:avLst/>
              <a:gdLst>
                <a:gd name="T0" fmla="*/ 3308 w 3308"/>
                <a:gd name="T1" fmla="*/ 1214 h 1217"/>
                <a:gd name="T2" fmla="*/ 3132 w 3308"/>
                <a:gd name="T3" fmla="*/ 1115 h 1217"/>
                <a:gd name="T4" fmla="*/ 3053 w 3308"/>
                <a:gd name="T5" fmla="*/ 1115 h 1217"/>
                <a:gd name="T6" fmla="*/ 2981 w 3308"/>
                <a:gd name="T7" fmla="*/ 1181 h 1217"/>
                <a:gd name="T8" fmla="*/ 2976 w 3308"/>
                <a:gd name="T9" fmla="*/ 1090 h 1217"/>
                <a:gd name="T10" fmla="*/ 2772 w 3308"/>
                <a:gd name="T11" fmla="*/ 1217 h 1217"/>
                <a:gd name="T12" fmla="*/ 2547 w 3308"/>
                <a:gd name="T13" fmla="*/ 1073 h 1217"/>
                <a:gd name="T14" fmla="*/ 2345 w 3308"/>
                <a:gd name="T15" fmla="*/ 659 h 1217"/>
                <a:gd name="T16" fmla="*/ 2284 w 3308"/>
                <a:gd name="T17" fmla="*/ 398 h 1217"/>
                <a:gd name="T18" fmla="*/ 2024 w 3308"/>
                <a:gd name="T19" fmla="*/ 175 h 1217"/>
                <a:gd name="T20" fmla="*/ 1941 w 3308"/>
                <a:gd name="T21" fmla="*/ 168 h 1217"/>
                <a:gd name="T22" fmla="*/ 1937 w 3308"/>
                <a:gd name="T23" fmla="*/ 251 h 1217"/>
                <a:gd name="T24" fmla="*/ 1752 w 3308"/>
                <a:gd name="T25" fmla="*/ 215 h 1217"/>
                <a:gd name="T26" fmla="*/ 1708 w 3308"/>
                <a:gd name="T27" fmla="*/ 50 h 1217"/>
                <a:gd name="T28" fmla="*/ 1642 w 3308"/>
                <a:gd name="T29" fmla="*/ 1 h 1217"/>
                <a:gd name="T30" fmla="*/ 1418 w 3308"/>
                <a:gd name="T31" fmla="*/ 194 h 1217"/>
                <a:gd name="T32" fmla="*/ 1367 w 3308"/>
                <a:gd name="T33" fmla="*/ 128 h 1217"/>
                <a:gd name="T34" fmla="*/ 1167 w 3308"/>
                <a:gd name="T35" fmla="*/ 588 h 1217"/>
                <a:gd name="T36" fmla="*/ 1092 w 3308"/>
                <a:gd name="T37" fmla="*/ 440 h 1217"/>
                <a:gd name="T38" fmla="*/ 1106 w 3308"/>
                <a:gd name="T39" fmla="*/ 353 h 1217"/>
                <a:gd name="T40" fmla="*/ 1037 w 3308"/>
                <a:gd name="T41" fmla="*/ 308 h 1217"/>
                <a:gd name="T42" fmla="*/ 1001 w 3308"/>
                <a:gd name="T43" fmla="*/ 185 h 1217"/>
                <a:gd name="T44" fmla="*/ 850 w 3308"/>
                <a:gd name="T45" fmla="*/ 69 h 1217"/>
                <a:gd name="T46" fmla="*/ 713 w 3308"/>
                <a:gd name="T47" fmla="*/ 193 h 1217"/>
                <a:gd name="T48" fmla="*/ 626 w 3308"/>
                <a:gd name="T49" fmla="*/ 454 h 1217"/>
                <a:gd name="T50" fmla="*/ 515 w 3308"/>
                <a:gd name="T51" fmla="*/ 595 h 1217"/>
                <a:gd name="T52" fmla="*/ 332 w 3308"/>
                <a:gd name="T53" fmla="*/ 550 h 1217"/>
                <a:gd name="T54" fmla="*/ 181 w 3308"/>
                <a:gd name="T55" fmla="*/ 642 h 1217"/>
                <a:gd name="T56" fmla="*/ 87 w 3308"/>
                <a:gd name="T57" fmla="*/ 498 h 1217"/>
                <a:gd name="T58" fmla="*/ 138 w 3308"/>
                <a:gd name="T59" fmla="*/ 332 h 1217"/>
                <a:gd name="T60" fmla="*/ 27 w 3308"/>
                <a:gd name="T61" fmla="*/ 158 h 1217"/>
                <a:gd name="T62" fmla="*/ 0 w 3308"/>
                <a:gd name="T63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08" h="1217">
                  <a:moveTo>
                    <a:pt x="3308" y="1214"/>
                  </a:moveTo>
                  <a:lnTo>
                    <a:pt x="3132" y="1115"/>
                  </a:lnTo>
                  <a:lnTo>
                    <a:pt x="3053" y="1115"/>
                  </a:lnTo>
                  <a:lnTo>
                    <a:pt x="2981" y="1181"/>
                  </a:lnTo>
                  <a:lnTo>
                    <a:pt x="2976" y="1090"/>
                  </a:lnTo>
                  <a:lnTo>
                    <a:pt x="2772" y="1217"/>
                  </a:lnTo>
                  <a:lnTo>
                    <a:pt x="2547" y="1073"/>
                  </a:lnTo>
                  <a:lnTo>
                    <a:pt x="2345" y="659"/>
                  </a:lnTo>
                  <a:lnTo>
                    <a:pt x="2284" y="398"/>
                  </a:lnTo>
                  <a:lnTo>
                    <a:pt x="2024" y="175"/>
                  </a:lnTo>
                  <a:lnTo>
                    <a:pt x="1941" y="168"/>
                  </a:lnTo>
                  <a:lnTo>
                    <a:pt x="1937" y="251"/>
                  </a:lnTo>
                  <a:lnTo>
                    <a:pt x="1752" y="215"/>
                  </a:lnTo>
                  <a:lnTo>
                    <a:pt x="1708" y="50"/>
                  </a:lnTo>
                  <a:lnTo>
                    <a:pt x="1642" y="1"/>
                  </a:lnTo>
                  <a:lnTo>
                    <a:pt x="1418" y="194"/>
                  </a:lnTo>
                  <a:lnTo>
                    <a:pt x="1367" y="128"/>
                  </a:lnTo>
                  <a:lnTo>
                    <a:pt x="1167" y="588"/>
                  </a:lnTo>
                  <a:lnTo>
                    <a:pt x="1092" y="440"/>
                  </a:lnTo>
                  <a:lnTo>
                    <a:pt x="1106" y="353"/>
                  </a:lnTo>
                  <a:lnTo>
                    <a:pt x="1037" y="308"/>
                  </a:lnTo>
                  <a:lnTo>
                    <a:pt x="1001" y="185"/>
                  </a:lnTo>
                  <a:lnTo>
                    <a:pt x="850" y="69"/>
                  </a:lnTo>
                  <a:lnTo>
                    <a:pt x="713" y="193"/>
                  </a:lnTo>
                  <a:lnTo>
                    <a:pt x="626" y="454"/>
                  </a:lnTo>
                  <a:lnTo>
                    <a:pt x="515" y="595"/>
                  </a:lnTo>
                  <a:lnTo>
                    <a:pt x="332" y="550"/>
                  </a:lnTo>
                  <a:lnTo>
                    <a:pt x="181" y="642"/>
                  </a:lnTo>
                  <a:lnTo>
                    <a:pt x="87" y="498"/>
                  </a:lnTo>
                  <a:lnTo>
                    <a:pt x="138" y="332"/>
                  </a:lnTo>
                  <a:lnTo>
                    <a:pt x="27" y="158"/>
                  </a:lnTo>
                  <a:lnTo>
                    <a:pt x="0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3" name="Freeform 78">
              <a:extLst>
                <a:ext uri="{FF2B5EF4-FFF2-40B4-BE49-F238E27FC236}">
                  <a16:creationId xmlns:a16="http://schemas.microsoft.com/office/drawing/2014/main" id="{3E4A0592-CBC4-4221-B4AB-2C53569C9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9" y="3027"/>
              <a:ext cx="191" cy="364"/>
            </a:xfrm>
            <a:custGeom>
              <a:avLst/>
              <a:gdLst>
                <a:gd name="T0" fmla="*/ 0 w 765"/>
                <a:gd name="T1" fmla="*/ 1459 h 1459"/>
                <a:gd name="T2" fmla="*/ 111 w 765"/>
                <a:gd name="T3" fmla="*/ 1286 h 1459"/>
                <a:gd name="T4" fmla="*/ 278 w 765"/>
                <a:gd name="T5" fmla="*/ 1236 h 1459"/>
                <a:gd name="T6" fmla="*/ 248 w 765"/>
                <a:gd name="T7" fmla="*/ 1157 h 1459"/>
                <a:gd name="T8" fmla="*/ 371 w 765"/>
                <a:gd name="T9" fmla="*/ 1018 h 1459"/>
                <a:gd name="T10" fmla="*/ 466 w 765"/>
                <a:gd name="T11" fmla="*/ 1044 h 1459"/>
                <a:gd name="T12" fmla="*/ 520 w 765"/>
                <a:gd name="T13" fmla="*/ 737 h 1459"/>
                <a:gd name="T14" fmla="*/ 765 w 765"/>
                <a:gd name="T15" fmla="*/ 475 h 1459"/>
                <a:gd name="T16" fmla="*/ 581 w 765"/>
                <a:gd name="T17" fmla="*/ 289 h 1459"/>
                <a:gd name="T18" fmla="*/ 577 w 765"/>
                <a:gd name="T19" fmla="*/ 131 h 1459"/>
                <a:gd name="T20" fmla="*/ 502 w 765"/>
                <a:gd name="T21" fmla="*/ 0 h 1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5" h="1459">
                  <a:moveTo>
                    <a:pt x="0" y="1459"/>
                  </a:moveTo>
                  <a:lnTo>
                    <a:pt x="111" y="1286"/>
                  </a:lnTo>
                  <a:lnTo>
                    <a:pt x="278" y="1236"/>
                  </a:lnTo>
                  <a:lnTo>
                    <a:pt x="248" y="1157"/>
                  </a:lnTo>
                  <a:lnTo>
                    <a:pt x="371" y="1018"/>
                  </a:lnTo>
                  <a:lnTo>
                    <a:pt x="466" y="1044"/>
                  </a:lnTo>
                  <a:lnTo>
                    <a:pt x="520" y="737"/>
                  </a:lnTo>
                  <a:lnTo>
                    <a:pt x="765" y="475"/>
                  </a:lnTo>
                  <a:lnTo>
                    <a:pt x="581" y="289"/>
                  </a:lnTo>
                  <a:lnTo>
                    <a:pt x="577" y="131"/>
                  </a:lnTo>
                  <a:lnTo>
                    <a:pt x="502" y="0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4" name="Freeform 79">
              <a:extLst>
                <a:ext uri="{FF2B5EF4-FFF2-40B4-BE49-F238E27FC236}">
                  <a16:creationId xmlns:a16="http://schemas.microsoft.com/office/drawing/2014/main" id="{A73E8BBD-703C-463E-BFFA-626988C9D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" y="3578"/>
              <a:ext cx="337" cy="736"/>
            </a:xfrm>
            <a:custGeom>
              <a:avLst/>
              <a:gdLst>
                <a:gd name="T0" fmla="*/ 1139 w 1350"/>
                <a:gd name="T1" fmla="*/ 294 h 2941"/>
                <a:gd name="T2" fmla="*/ 1087 w 1350"/>
                <a:gd name="T3" fmla="*/ 31 h 2941"/>
                <a:gd name="T4" fmla="*/ 1005 w 1350"/>
                <a:gd name="T5" fmla="*/ 0 h 2941"/>
                <a:gd name="T6" fmla="*/ 937 w 1350"/>
                <a:gd name="T7" fmla="*/ 58 h 2941"/>
                <a:gd name="T8" fmla="*/ 951 w 1350"/>
                <a:gd name="T9" fmla="*/ 562 h 2941"/>
                <a:gd name="T10" fmla="*/ 701 w 1350"/>
                <a:gd name="T11" fmla="*/ 523 h 2941"/>
                <a:gd name="T12" fmla="*/ 599 w 1350"/>
                <a:gd name="T13" fmla="*/ 665 h 2941"/>
                <a:gd name="T14" fmla="*/ 289 w 1350"/>
                <a:gd name="T15" fmla="*/ 787 h 2941"/>
                <a:gd name="T16" fmla="*/ 264 w 1350"/>
                <a:gd name="T17" fmla="*/ 870 h 2941"/>
                <a:gd name="T18" fmla="*/ 183 w 1350"/>
                <a:gd name="T19" fmla="*/ 879 h 2941"/>
                <a:gd name="T20" fmla="*/ 120 w 1350"/>
                <a:gd name="T21" fmla="*/ 960 h 2941"/>
                <a:gd name="T22" fmla="*/ 129 w 1350"/>
                <a:gd name="T23" fmla="*/ 1059 h 2941"/>
                <a:gd name="T24" fmla="*/ 15 w 1350"/>
                <a:gd name="T25" fmla="*/ 1205 h 2941"/>
                <a:gd name="T26" fmla="*/ 0 w 1350"/>
                <a:gd name="T27" fmla="*/ 1288 h 2941"/>
                <a:gd name="T28" fmla="*/ 75 w 1350"/>
                <a:gd name="T29" fmla="*/ 1260 h 2941"/>
                <a:gd name="T30" fmla="*/ 185 w 1350"/>
                <a:gd name="T31" fmla="*/ 1381 h 2941"/>
                <a:gd name="T32" fmla="*/ 33 w 1350"/>
                <a:gd name="T33" fmla="*/ 1489 h 2941"/>
                <a:gd name="T34" fmla="*/ 64 w 1350"/>
                <a:gd name="T35" fmla="*/ 1649 h 2941"/>
                <a:gd name="T36" fmla="*/ 292 w 1350"/>
                <a:gd name="T37" fmla="*/ 1777 h 2941"/>
                <a:gd name="T38" fmla="*/ 218 w 1350"/>
                <a:gd name="T39" fmla="*/ 1824 h 2941"/>
                <a:gd name="T40" fmla="*/ 130 w 1350"/>
                <a:gd name="T41" fmla="*/ 2065 h 2941"/>
                <a:gd name="T42" fmla="*/ 340 w 1350"/>
                <a:gd name="T43" fmla="*/ 1992 h 2941"/>
                <a:gd name="T44" fmla="*/ 367 w 1350"/>
                <a:gd name="T45" fmla="*/ 2158 h 2941"/>
                <a:gd name="T46" fmla="*/ 290 w 1350"/>
                <a:gd name="T47" fmla="*/ 2361 h 2941"/>
                <a:gd name="T48" fmla="*/ 564 w 1350"/>
                <a:gd name="T49" fmla="*/ 2416 h 2941"/>
                <a:gd name="T50" fmla="*/ 424 w 1350"/>
                <a:gd name="T51" fmla="*/ 2511 h 2941"/>
                <a:gd name="T52" fmla="*/ 417 w 1350"/>
                <a:gd name="T53" fmla="*/ 2599 h 2941"/>
                <a:gd name="T54" fmla="*/ 556 w 1350"/>
                <a:gd name="T55" fmla="*/ 2725 h 2941"/>
                <a:gd name="T56" fmla="*/ 880 w 1350"/>
                <a:gd name="T57" fmla="*/ 2824 h 2941"/>
                <a:gd name="T58" fmla="*/ 916 w 1350"/>
                <a:gd name="T59" fmla="*/ 2905 h 2941"/>
                <a:gd name="T60" fmla="*/ 1004 w 1350"/>
                <a:gd name="T61" fmla="*/ 2941 h 2941"/>
                <a:gd name="T62" fmla="*/ 1172 w 1350"/>
                <a:gd name="T63" fmla="*/ 2515 h 2941"/>
                <a:gd name="T64" fmla="*/ 1077 w 1350"/>
                <a:gd name="T65" fmla="*/ 2504 h 2941"/>
                <a:gd name="T66" fmla="*/ 1154 w 1350"/>
                <a:gd name="T67" fmla="*/ 2448 h 2941"/>
                <a:gd name="T68" fmla="*/ 1214 w 1350"/>
                <a:gd name="T69" fmla="*/ 2291 h 2941"/>
                <a:gd name="T70" fmla="*/ 1192 w 1350"/>
                <a:gd name="T71" fmla="*/ 2041 h 2941"/>
                <a:gd name="T72" fmla="*/ 1193 w 1350"/>
                <a:gd name="T73" fmla="*/ 1862 h 2941"/>
                <a:gd name="T74" fmla="*/ 1350 w 1350"/>
                <a:gd name="T75" fmla="*/ 1518 h 2941"/>
                <a:gd name="T76" fmla="*/ 1239 w 1350"/>
                <a:gd name="T77" fmla="*/ 765 h 2941"/>
                <a:gd name="T78" fmla="*/ 1122 w 1350"/>
                <a:gd name="T79" fmla="*/ 602 h 2941"/>
                <a:gd name="T80" fmla="*/ 1139 w 1350"/>
                <a:gd name="T81" fmla="*/ 294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50" h="2941">
                  <a:moveTo>
                    <a:pt x="1139" y="294"/>
                  </a:moveTo>
                  <a:lnTo>
                    <a:pt x="1087" y="31"/>
                  </a:lnTo>
                  <a:lnTo>
                    <a:pt x="1005" y="0"/>
                  </a:lnTo>
                  <a:lnTo>
                    <a:pt x="937" y="58"/>
                  </a:lnTo>
                  <a:lnTo>
                    <a:pt x="951" y="562"/>
                  </a:lnTo>
                  <a:lnTo>
                    <a:pt x="701" y="523"/>
                  </a:lnTo>
                  <a:lnTo>
                    <a:pt x="599" y="665"/>
                  </a:lnTo>
                  <a:lnTo>
                    <a:pt x="289" y="787"/>
                  </a:lnTo>
                  <a:lnTo>
                    <a:pt x="264" y="870"/>
                  </a:lnTo>
                  <a:lnTo>
                    <a:pt x="183" y="879"/>
                  </a:lnTo>
                  <a:lnTo>
                    <a:pt x="120" y="960"/>
                  </a:lnTo>
                  <a:lnTo>
                    <a:pt x="129" y="1059"/>
                  </a:lnTo>
                  <a:lnTo>
                    <a:pt x="15" y="1205"/>
                  </a:lnTo>
                  <a:lnTo>
                    <a:pt x="0" y="1288"/>
                  </a:lnTo>
                  <a:lnTo>
                    <a:pt x="75" y="1260"/>
                  </a:lnTo>
                  <a:lnTo>
                    <a:pt x="185" y="1381"/>
                  </a:lnTo>
                  <a:lnTo>
                    <a:pt x="33" y="1489"/>
                  </a:lnTo>
                  <a:lnTo>
                    <a:pt x="64" y="1649"/>
                  </a:lnTo>
                  <a:lnTo>
                    <a:pt x="292" y="1777"/>
                  </a:lnTo>
                  <a:lnTo>
                    <a:pt x="218" y="1824"/>
                  </a:lnTo>
                  <a:lnTo>
                    <a:pt x="130" y="2065"/>
                  </a:lnTo>
                  <a:lnTo>
                    <a:pt x="340" y="1992"/>
                  </a:lnTo>
                  <a:lnTo>
                    <a:pt x="367" y="2158"/>
                  </a:lnTo>
                  <a:lnTo>
                    <a:pt x="290" y="2361"/>
                  </a:lnTo>
                  <a:lnTo>
                    <a:pt x="564" y="2416"/>
                  </a:lnTo>
                  <a:lnTo>
                    <a:pt x="424" y="2511"/>
                  </a:lnTo>
                  <a:lnTo>
                    <a:pt x="417" y="2599"/>
                  </a:lnTo>
                  <a:lnTo>
                    <a:pt x="556" y="2725"/>
                  </a:lnTo>
                  <a:lnTo>
                    <a:pt x="880" y="2824"/>
                  </a:lnTo>
                  <a:lnTo>
                    <a:pt x="916" y="2905"/>
                  </a:lnTo>
                  <a:lnTo>
                    <a:pt x="1004" y="2941"/>
                  </a:lnTo>
                  <a:lnTo>
                    <a:pt x="1172" y="2515"/>
                  </a:lnTo>
                  <a:lnTo>
                    <a:pt x="1077" y="2504"/>
                  </a:lnTo>
                  <a:lnTo>
                    <a:pt x="1154" y="2448"/>
                  </a:lnTo>
                  <a:lnTo>
                    <a:pt x="1214" y="2291"/>
                  </a:lnTo>
                  <a:lnTo>
                    <a:pt x="1192" y="2041"/>
                  </a:lnTo>
                  <a:lnTo>
                    <a:pt x="1193" y="1862"/>
                  </a:lnTo>
                  <a:lnTo>
                    <a:pt x="1350" y="1518"/>
                  </a:lnTo>
                  <a:lnTo>
                    <a:pt x="1239" y="765"/>
                  </a:lnTo>
                  <a:lnTo>
                    <a:pt x="1122" y="602"/>
                  </a:lnTo>
                  <a:lnTo>
                    <a:pt x="1139" y="294"/>
                  </a:lnTo>
                </a:path>
              </a:pathLst>
            </a:custGeom>
            <a:noFill/>
            <a:ln w="20638">
              <a:solidFill>
                <a:srgbClr val="66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5" name="Freeform 80">
              <a:extLst>
                <a:ext uri="{FF2B5EF4-FFF2-40B4-BE49-F238E27FC236}">
                  <a16:creationId xmlns:a16="http://schemas.microsoft.com/office/drawing/2014/main" id="{BC8E2043-97F4-406C-A230-E169FC0A4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3535"/>
              <a:ext cx="4" cy="5"/>
            </a:xfrm>
            <a:custGeom>
              <a:avLst/>
              <a:gdLst>
                <a:gd name="T0" fmla="*/ 13 w 17"/>
                <a:gd name="T1" fmla="*/ 0 h 22"/>
                <a:gd name="T2" fmla="*/ 11 w 17"/>
                <a:gd name="T3" fmla="*/ 0 h 22"/>
                <a:gd name="T4" fmla="*/ 8 w 17"/>
                <a:gd name="T5" fmla="*/ 0 h 22"/>
                <a:gd name="T6" fmla="*/ 5 w 17"/>
                <a:gd name="T7" fmla="*/ 1 h 22"/>
                <a:gd name="T8" fmla="*/ 4 w 17"/>
                <a:gd name="T9" fmla="*/ 3 h 22"/>
                <a:gd name="T10" fmla="*/ 2 w 17"/>
                <a:gd name="T11" fmla="*/ 5 h 22"/>
                <a:gd name="T12" fmla="*/ 0 w 17"/>
                <a:gd name="T13" fmla="*/ 8 h 22"/>
                <a:gd name="T14" fmla="*/ 0 w 17"/>
                <a:gd name="T15" fmla="*/ 12 h 22"/>
                <a:gd name="T16" fmla="*/ 0 w 17"/>
                <a:gd name="T17" fmla="*/ 17 h 22"/>
                <a:gd name="T18" fmla="*/ 3 w 17"/>
                <a:gd name="T19" fmla="*/ 19 h 22"/>
                <a:gd name="T20" fmla="*/ 7 w 17"/>
                <a:gd name="T21" fmla="*/ 22 h 22"/>
                <a:gd name="T22" fmla="*/ 11 w 17"/>
                <a:gd name="T23" fmla="*/ 22 h 22"/>
                <a:gd name="T24" fmla="*/ 12 w 17"/>
                <a:gd name="T25" fmla="*/ 22 h 22"/>
                <a:gd name="T26" fmla="*/ 14 w 17"/>
                <a:gd name="T27" fmla="*/ 22 h 22"/>
                <a:gd name="T28" fmla="*/ 16 w 17"/>
                <a:gd name="T29" fmla="*/ 22 h 22"/>
                <a:gd name="T30" fmla="*/ 17 w 17"/>
                <a:gd name="T31" fmla="*/ 22 h 22"/>
                <a:gd name="T32" fmla="*/ 17 w 17"/>
                <a:gd name="T33" fmla="*/ 18 h 22"/>
                <a:gd name="T34" fmla="*/ 14 w 17"/>
                <a:gd name="T35" fmla="*/ 18 h 22"/>
                <a:gd name="T36" fmla="*/ 14 w 17"/>
                <a:gd name="T37" fmla="*/ 19 h 22"/>
                <a:gd name="T38" fmla="*/ 11 w 17"/>
                <a:gd name="T39" fmla="*/ 19 h 22"/>
                <a:gd name="T40" fmla="*/ 8 w 17"/>
                <a:gd name="T41" fmla="*/ 19 h 22"/>
                <a:gd name="T42" fmla="*/ 5 w 17"/>
                <a:gd name="T43" fmla="*/ 17 h 22"/>
                <a:gd name="T44" fmla="*/ 4 w 17"/>
                <a:gd name="T45" fmla="*/ 14 h 22"/>
                <a:gd name="T46" fmla="*/ 4 w 17"/>
                <a:gd name="T47" fmla="*/ 12 h 22"/>
                <a:gd name="T48" fmla="*/ 4 w 17"/>
                <a:gd name="T49" fmla="*/ 8 h 22"/>
                <a:gd name="T50" fmla="*/ 7 w 17"/>
                <a:gd name="T51" fmla="*/ 5 h 22"/>
                <a:gd name="T52" fmla="*/ 8 w 17"/>
                <a:gd name="T53" fmla="*/ 4 h 22"/>
                <a:gd name="T54" fmla="*/ 11 w 17"/>
                <a:gd name="T55" fmla="*/ 3 h 22"/>
                <a:gd name="T56" fmla="*/ 13 w 17"/>
                <a:gd name="T57" fmla="*/ 3 h 22"/>
                <a:gd name="T58" fmla="*/ 16 w 17"/>
                <a:gd name="T59" fmla="*/ 4 h 22"/>
                <a:gd name="T60" fmla="*/ 16 w 17"/>
                <a:gd name="T61" fmla="*/ 1 h 22"/>
                <a:gd name="T62" fmla="*/ 13 w 17"/>
                <a:gd name="T6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13" y="0"/>
                  </a:moveTo>
                  <a:lnTo>
                    <a:pt x="11" y="0"/>
                  </a:lnTo>
                  <a:lnTo>
                    <a:pt x="8" y="0"/>
                  </a:lnTo>
                  <a:lnTo>
                    <a:pt x="5" y="1"/>
                  </a:lnTo>
                  <a:lnTo>
                    <a:pt x="4" y="3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12" y="22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7" y="22"/>
                  </a:lnTo>
                  <a:lnTo>
                    <a:pt x="17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1" y="19"/>
                  </a:lnTo>
                  <a:lnTo>
                    <a:pt x="8" y="19"/>
                  </a:lnTo>
                  <a:lnTo>
                    <a:pt x="5" y="17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8"/>
                  </a:lnTo>
                  <a:lnTo>
                    <a:pt x="7" y="5"/>
                  </a:lnTo>
                  <a:lnTo>
                    <a:pt x="8" y="4"/>
                  </a:lnTo>
                  <a:lnTo>
                    <a:pt x="11" y="3"/>
                  </a:lnTo>
                  <a:lnTo>
                    <a:pt x="13" y="3"/>
                  </a:lnTo>
                  <a:lnTo>
                    <a:pt x="16" y="4"/>
                  </a:lnTo>
                  <a:lnTo>
                    <a:pt x="16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6" name="Freeform 81">
              <a:extLst>
                <a:ext uri="{FF2B5EF4-FFF2-40B4-BE49-F238E27FC236}">
                  <a16:creationId xmlns:a16="http://schemas.microsoft.com/office/drawing/2014/main" id="{DDDDAC9C-4714-4906-887F-71494BE4E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" y="3535"/>
              <a:ext cx="8" cy="5"/>
            </a:xfrm>
            <a:custGeom>
              <a:avLst/>
              <a:gdLst>
                <a:gd name="T0" fmla="*/ 11 w 31"/>
                <a:gd name="T1" fmla="*/ 3 h 22"/>
                <a:gd name="T2" fmla="*/ 13 w 31"/>
                <a:gd name="T3" fmla="*/ 4 h 22"/>
                <a:gd name="T4" fmla="*/ 13 w 31"/>
                <a:gd name="T5" fmla="*/ 5 h 22"/>
                <a:gd name="T6" fmla="*/ 13 w 31"/>
                <a:gd name="T7" fmla="*/ 8 h 22"/>
                <a:gd name="T8" fmla="*/ 13 w 31"/>
                <a:gd name="T9" fmla="*/ 22 h 22"/>
                <a:gd name="T10" fmla="*/ 17 w 31"/>
                <a:gd name="T11" fmla="*/ 22 h 22"/>
                <a:gd name="T12" fmla="*/ 17 w 31"/>
                <a:gd name="T13" fmla="*/ 7 h 22"/>
                <a:gd name="T14" fmla="*/ 20 w 31"/>
                <a:gd name="T15" fmla="*/ 4 h 22"/>
                <a:gd name="T16" fmla="*/ 23 w 31"/>
                <a:gd name="T17" fmla="*/ 3 h 22"/>
                <a:gd name="T18" fmla="*/ 25 w 31"/>
                <a:gd name="T19" fmla="*/ 3 h 22"/>
                <a:gd name="T20" fmla="*/ 27 w 31"/>
                <a:gd name="T21" fmla="*/ 4 h 22"/>
                <a:gd name="T22" fmla="*/ 27 w 31"/>
                <a:gd name="T23" fmla="*/ 5 h 22"/>
                <a:gd name="T24" fmla="*/ 27 w 31"/>
                <a:gd name="T25" fmla="*/ 8 h 22"/>
                <a:gd name="T26" fmla="*/ 27 w 31"/>
                <a:gd name="T27" fmla="*/ 22 h 22"/>
                <a:gd name="T28" fmla="*/ 31 w 31"/>
                <a:gd name="T29" fmla="*/ 22 h 22"/>
                <a:gd name="T30" fmla="*/ 31 w 31"/>
                <a:gd name="T31" fmla="*/ 8 h 22"/>
                <a:gd name="T32" fmla="*/ 31 w 31"/>
                <a:gd name="T33" fmla="*/ 4 h 22"/>
                <a:gd name="T34" fmla="*/ 29 w 31"/>
                <a:gd name="T35" fmla="*/ 1 h 22"/>
                <a:gd name="T36" fmla="*/ 26 w 31"/>
                <a:gd name="T37" fmla="*/ 0 h 22"/>
                <a:gd name="T38" fmla="*/ 25 w 31"/>
                <a:gd name="T39" fmla="*/ 0 h 22"/>
                <a:gd name="T40" fmla="*/ 20 w 31"/>
                <a:gd name="T41" fmla="*/ 1 h 22"/>
                <a:gd name="T42" fmla="*/ 17 w 31"/>
                <a:gd name="T43" fmla="*/ 4 h 22"/>
                <a:gd name="T44" fmla="*/ 14 w 31"/>
                <a:gd name="T45" fmla="*/ 1 h 22"/>
                <a:gd name="T46" fmla="*/ 11 w 31"/>
                <a:gd name="T47" fmla="*/ 0 h 22"/>
                <a:gd name="T48" fmla="*/ 8 w 31"/>
                <a:gd name="T49" fmla="*/ 0 h 22"/>
                <a:gd name="T50" fmla="*/ 5 w 31"/>
                <a:gd name="T51" fmla="*/ 1 h 22"/>
                <a:gd name="T52" fmla="*/ 4 w 31"/>
                <a:gd name="T53" fmla="*/ 3 h 22"/>
                <a:gd name="T54" fmla="*/ 3 w 31"/>
                <a:gd name="T55" fmla="*/ 4 h 22"/>
                <a:gd name="T56" fmla="*/ 3 w 31"/>
                <a:gd name="T57" fmla="*/ 0 h 22"/>
                <a:gd name="T58" fmla="*/ 0 w 31"/>
                <a:gd name="T59" fmla="*/ 0 h 22"/>
                <a:gd name="T60" fmla="*/ 0 w 31"/>
                <a:gd name="T61" fmla="*/ 22 h 22"/>
                <a:gd name="T62" fmla="*/ 3 w 31"/>
                <a:gd name="T63" fmla="*/ 22 h 22"/>
                <a:gd name="T64" fmla="*/ 3 w 31"/>
                <a:gd name="T65" fmla="*/ 7 h 22"/>
                <a:gd name="T66" fmla="*/ 5 w 31"/>
                <a:gd name="T67" fmla="*/ 4 h 22"/>
                <a:gd name="T68" fmla="*/ 9 w 31"/>
                <a:gd name="T69" fmla="*/ 3 h 22"/>
                <a:gd name="T70" fmla="*/ 11 w 31"/>
                <a:gd name="T71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22">
                  <a:moveTo>
                    <a:pt x="11" y="3"/>
                  </a:moveTo>
                  <a:lnTo>
                    <a:pt x="13" y="4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22"/>
                  </a:lnTo>
                  <a:lnTo>
                    <a:pt x="17" y="22"/>
                  </a:lnTo>
                  <a:lnTo>
                    <a:pt x="17" y="7"/>
                  </a:lnTo>
                  <a:lnTo>
                    <a:pt x="20" y="4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8"/>
                  </a:lnTo>
                  <a:lnTo>
                    <a:pt x="27" y="22"/>
                  </a:lnTo>
                  <a:lnTo>
                    <a:pt x="31" y="22"/>
                  </a:lnTo>
                  <a:lnTo>
                    <a:pt x="31" y="8"/>
                  </a:lnTo>
                  <a:lnTo>
                    <a:pt x="31" y="4"/>
                  </a:lnTo>
                  <a:lnTo>
                    <a:pt x="29" y="1"/>
                  </a:lnTo>
                  <a:lnTo>
                    <a:pt x="26" y="0"/>
                  </a:lnTo>
                  <a:lnTo>
                    <a:pt x="25" y="0"/>
                  </a:lnTo>
                  <a:lnTo>
                    <a:pt x="20" y="1"/>
                  </a:lnTo>
                  <a:lnTo>
                    <a:pt x="17" y="4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2"/>
                  </a:lnTo>
                  <a:lnTo>
                    <a:pt x="3" y="22"/>
                  </a:lnTo>
                  <a:lnTo>
                    <a:pt x="3" y="7"/>
                  </a:lnTo>
                  <a:lnTo>
                    <a:pt x="5" y="4"/>
                  </a:lnTo>
                  <a:lnTo>
                    <a:pt x="9" y="3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7" name="Freeform 82">
              <a:extLst>
                <a:ext uri="{FF2B5EF4-FFF2-40B4-BE49-F238E27FC236}">
                  <a16:creationId xmlns:a16="http://schemas.microsoft.com/office/drawing/2014/main" id="{2E27344E-AB3D-49BD-96F0-A79B12E243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6" y="3535"/>
              <a:ext cx="5" cy="5"/>
            </a:xfrm>
            <a:custGeom>
              <a:avLst/>
              <a:gdLst>
                <a:gd name="T0" fmla="*/ 8 w 18"/>
                <a:gd name="T1" fmla="*/ 0 h 22"/>
                <a:gd name="T2" fmla="*/ 5 w 18"/>
                <a:gd name="T3" fmla="*/ 0 h 22"/>
                <a:gd name="T4" fmla="*/ 4 w 18"/>
                <a:gd name="T5" fmla="*/ 0 h 22"/>
                <a:gd name="T6" fmla="*/ 3 w 18"/>
                <a:gd name="T7" fmla="*/ 1 h 22"/>
                <a:gd name="T8" fmla="*/ 3 w 18"/>
                <a:gd name="T9" fmla="*/ 4 h 22"/>
                <a:gd name="T10" fmla="*/ 5 w 18"/>
                <a:gd name="T11" fmla="*/ 3 h 22"/>
                <a:gd name="T12" fmla="*/ 8 w 18"/>
                <a:gd name="T13" fmla="*/ 3 h 22"/>
                <a:gd name="T14" fmla="*/ 12 w 18"/>
                <a:gd name="T15" fmla="*/ 4 h 22"/>
                <a:gd name="T16" fmla="*/ 14 w 18"/>
                <a:gd name="T17" fmla="*/ 5 h 22"/>
                <a:gd name="T18" fmla="*/ 14 w 18"/>
                <a:gd name="T19" fmla="*/ 7 h 22"/>
                <a:gd name="T20" fmla="*/ 14 w 18"/>
                <a:gd name="T21" fmla="*/ 8 h 22"/>
                <a:gd name="T22" fmla="*/ 14 w 18"/>
                <a:gd name="T23" fmla="*/ 10 h 22"/>
                <a:gd name="T24" fmla="*/ 12 w 18"/>
                <a:gd name="T25" fmla="*/ 9 h 22"/>
                <a:gd name="T26" fmla="*/ 9 w 18"/>
                <a:gd name="T27" fmla="*/ 9 h 22"/>
                <a:gd name="T28" fmla="*/ 5 w 18"/>
                <a:gd name="T29" fmla="*/ 9 h 22"/>
                <a:gd name="T30" fmla="*/ 3 w 18"/>
                <a:gd name="T31" fmla="*/ 10 h 22"/>
                <a:gd name="T32" fmla="*/ 2 w 18"/>
                <a:gd name="T33" fmla="*/ 13 h 22"/>
                <a:gd name="T34" fmla="*/ 0 w 18"/>
                <a:gd name="T35" fmla="*/ 16 h 22"/>
                <a:gd name="T36" fmla="*/ 2 w 18"/>
                <a:gd name="T37" fmla="*/ 18 h 22"/>
                <a:gd name="T38" fmla="*/ 3 w 18"/>
                <a:gd name="T39" fmla="*/ 21 h 22"/>
                <a:gd name="T40" fmla="*/ 5 w 18"/>
                <a:gd name="T41" fmla="*/ 22 h 22"/>
                <a:gd name="T42" fmla="*/ 8 w 18"/>
                <a:gd name="T43" fmla="*/ 22 h 22"/>
                <a:gd name="T44" fmla="*/ 11 w 18"/>
                <a:gd name="T45" fmla="*/ 22 h 22"/>
                <a:gd name="T46" fmla="*/ 12 w 18"/>
                <a:gd name="T47" fmla="*/ 22 h 22"/>
                <a:gd name="T48" fmla="*/ 13 w 18"/>
                <a:gd name="T49" fmla="*/ 21 h 22"/>
                <a:gd name="T50" fmla="*/ 13 w 18"/>
                <a:gd name="T51" fmla="*/ 19 h 22"/>
                <a:gd name="T52" fmla="*/ 14 w 18"/>
                <a:gd name="T53" fmla="*/ 19 h 22"/>
                <a:gd name="T54" fmla="*/ 14 w 18"/>
                <a:gd name="T55" fmla="*/ 22 h 22"/>
                <a:gd name="T56" fmla="*/ 18 w 18"/>
                <a:gd name="T57" fmla="*/ 22 h 22"/>
                <a:gd name="T58" fmla="*/ 18 w 18"/>
                <a:gd name="T59" fmla="*/ 8 h 22"/>
                <a:gd name="T60" fmla="*/ 18 w 18"/>
                <a:gd name="T61" fmla="*/ 5 h 22"/>
                <a:gd name="T62" fmla="*/ 17 w 18"/>
                <a:gd name="T63" fmla="*/ 4 h 22"/>
                <a:gd name="T64" fmla="*/ 14 w 18"/>
                <a:gd name="T65" fmla="*/ 1 h 22"/>
                <a:gd name="T66" fmla="*/ 9 w 18"/>
                <a:gd name="T67" fmla="*/ 0 h 22"/>
                <a:gd name="T68" fmla="*/ 8 w 18"/>
                <a:gd name="T69" fmla="*/ 0 h 22"/>
                <a:gd name="T70" fmla="*/ 14 w 18"/>
                <a:gd name="T71" fmla="*/ 13 h 22"/>
                <a:gd name="T72" fmla="*/ 14 w 18"/>
                <a:gd name="T73" fmla="*/ 17 h 22"/>
                <a:gd name="T74" fmla="*/ 14 w 18"/>
                <a:gd name="T75" fmla="*/ 18 h 22"/>
                <a:gd name="T76" fmla="*/ 12 w 18"/>
                <a:gd name="T77" fmla="*/ 18 h 22"/>
                <a:gd name="T78" fmla="*/ 11 w 18"/>
                <a:gd name="T79" fmla="*/ 18 h 22"/>
                <a:gd name="T80" fmla="*/ 11 w 18"/>
                <a:gd name="T81" fmla="*/ 19 h 22"/>
                <a:gd name="T82" fmla="*/ 8 w 18"/>
                <a:gd name="T83" fmla="*/ 19 h 22"/>
                <a:gd name="T84" fmla="*/ 7 w 18"/>
                <a:gd name="T85" fmla="*/ 19 h 22"/>
                <a:gd name="T86" fmla="*/ 5 w 18"/>
                <a:gd name="T87" fmla="*/ 18 h 22"/>
                <a:gd name="T88" fmla="*/ 5 w 18"/>
                <a:gd name="T89" fmla="*/ 17 h 22"/>
                <a:gd name="T90" fmla="*/ 4 w 18"/>
                <a:gd name="T91" fmla="*/ 16 h 22"/>
                <a:gd name="T92" fmla="*/ 5 w 18"/>
                <a:gd name="T93" fmla="*/ 13 h 22"/>
                <a:gd name="T94" fmla="*/ 9 w 18"/>
                <a:gd name="T95" fmla="*/ 12 h 22"/>
                <a:gd name="T96" fmla="*/ 12 w 18"/>
                <a:gd name="T97" fmla="*/ 12 h 22"/>
                <a:gd name="T98" fmla="*/ 14 w 18"/>
                <a:gd name="T99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22">
                  <a:moveTo>
                    <a:pt x="8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3" y="1"/>
                  </a:lnTo>
                  <a:lnTo>
                    <a:pt x="3" y="4"/>
                  </a:lnTo>
                  <a:lnTo>
                    <a:pt x="5" y="3"/>
                  </a:lnTo>
                  <a:lnTo>
                    <a:pt x="8" y="3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2" y="9"/>
                  </a:lnTo>
                  <a:lnTo>
                    <a:pt x="9" y="9"/>
                  </a:lnTo>
                  <a:lnTo>
                    <a:pt x="5" y="9"/>
                  </a:lnTo>
                  <a:lnTo>
                    <a:pt x="3" y="10"/>
                  </a:lnTo>
                  <a:lnTo>
                    <a:pt x="2" y="13"/>
                  </a:lnTo>
                  <a:lnTo>
                    <a:pt x="0" y="16"/>
                  </a:lnTo>
                  <a:lnTo>
                    <a:pt x="2" y="18"/>
                  </a:lnTo>
                  <a:lnTo>
                    <a:pt x="3" y="21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11" y="22"/>
                  </a:lnTo>
                  <a:lnTo>
                    <a:pt x="12" y="22"/>
                  </a:lnTo>
                  <a:lnTo>
                    <a:pt x="13" y="21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8" y="22"/>
                  </a:lnTo>
                  <a:lnTo>
                    <a:pt x="18" y="8"/>
                  </a:lnTo>
                  <a:lnTo>
                    <a:pt x="18" y="5"/>
                  </a:lnTo>
                  <a:lnTo>
                    <a:pt x="17" y="4"/>
                  </a:lnTo>
                  <a:lnTo>
                    <a:pt x="14" y="1"/>
                  </a:lnTo>
                  <a:lnTo>
                    <a:pt x="9" y="0"/>
                  </a:lnTo>
                  <a:lnTo>
                    <a:pt x="8" y="0"/>
                  </a:lnTo>
                  <a:close/>
                  <a:moveTo>
                    <a:pt x="14" y="13"/>
                  </a:moveTo>
                  <a:lnTo>
                    <a:pt x="14" y="17"/>
                  </a:lnTo>
                  <a:lnTo>
                    <a:pt x="14" y="18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11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5" y="18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9" y="12"/>
                  </a:lnTo>
                  <a:lnTo>
                    <a:pt x="12" y="12"/>
                  </a:lnTo>
                  <a:lnTo>
                    <a:pt x="14" y="1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8" name="Freeform 83">
              <a:extLst>
                <a:ext uri="{FF2B5EF4-FFF2-40B4-BE49-F238E27FC236}">
                  <a16:creationId xmlns:a16="http://schemas.microsoft.com/office/drawing/2014/main" id="{96073671-C454-4E25-855C-9BCC78D8CF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2" y="3535"/>
              <a:ext cx="5" cy="8"/>
            </a:xfrm>
            <a:custGeom>
              <a:avLst/>
              <a:gdLst>
                <a:gd name="T0" fmla="*/ 18 w 19"/>
                <a:gd name="T1" fmla="*/ 7 h 32"/>
                <a:gd name="T2" fmla="*/ 17 w 19"/>
                <a:gd name="T3" fmla="*/ 3 h 32"/>
                <a:gd name="T4" fmla="*/ 13 w 19"/>
                <a:gd name="T5" fmla="*/ 0 h 32"/>
                <a:gd name="T6" fmla="*/ 9 w 19"/>
                <a:gd name="T7" fmla="*/ 0 h 32"/>
                <a:gd name="T8" fmla="*/ 7 w 19"/>
                <a:gd name="T9" fmla="*/ 0 h 32"/>
                <a:gd name="T10" fmla="*/ 5 w 19"/>
                <a:gd name="T11" fmla="*/ 1 h 32"/>
                <a:gd name="T12" fmla="*/ 4 w 19"/>
                <a:gd name="T13" fmla="*/ 3 h 32"/>
                <a:gd name="T14" fmla="*/ 2 w 19"/>
                <a:gd name="T15" fmla="*/ 0 h 32"/>
                <a:gd name="T16" fmla="*/ 0 w 19"/>
                <a:gd name="T17" fmla="*/ 0 h 32"/>
                <a:gd name="T18" fmla="*/ 0 w 19"/>
                <a:gd name="T19" fmla="*/ 32 h 32"/>
                <a:gd name="T20" fmla="*/ 4 w 19"/>
                <a:gd name="T21" fmla="*/ 32 h 32"/>
                <a:gd name="T22" fmla="*/ 4 w 19"/>
                <a:gd name="T23" fmla="*/ 19 h 32"/>
                <a:gd name="T24" fmla="*/ 6 w 19"/>
                <a:gd name="T25" fmla="*/ 22 h 32"/>
                <a:gd name="T26" fmla="*/ 9 w 19"/>
                <a:gd name="T27" fmla="*/ 22 h 32"/>
                <a:gd name="T28" fmla="*/ 11 w 19"/>
                <a:gd name="T29" fmla="*/ 22 h 32"/>
                <a:gd name="T30" fmla="*/ 14 w 19"/>
                <a:gd name="T31" fmla="*/ 22 h 32"/>
                <a:gd name="T32" fmla="*/ 15 w 19"/>
                <a:gd name="T33" fmla="*/ 21 h 32"/>
                <a:gd name="T34" fmla="*/ 18 w 19"/>
                <a:gd name="T35" fmla="*/ 18 h 32"/>
                <a:gd name="T36" fmla="*/ 18 w 19"/>
                <a:gd name="T37" fmla="*/ 16 h 32"/>
                <a:gd name="T38" fmla="*/ 19 w 19"/>
                <a:gd name="T39" fmla="*/ 12 h 32"/>
                <a:gd name="T40" fmla="*/ 18 w 19"/>
                <a:gd name="T41" fmla="*/ 8 h 32"/>
                <a:gd name="T42" fmla="*/ 18 w 19"/>
                <a:gd name="T43" fmla="*/ 7 h 32"/>
                <a:gd name="T44" fmla="*/ 9 w 19"/>
                <a:gd name="T45" fmla="*/ 3 h 32"/>
                <a:gd name="T46" fmla="*/ 11 w 19"/>
                <a:gd name="T47" fmla="*/ 4 h 32"/>
                <a:gd name="T48" fmla="*/ 14 w 19"/>
                <a:gd name="T49" fmla="*/ 5 h 32"/>
                <a:gd name="T50" fmla="*/ 15 w 19"/>
                <a:gd name="T51" fmla="*/ 8 h 32"/>
                <a:gd name="T52" fmla="*/ 15 w 19"/>
                <a:gd name="T53" fmla="*/ 12 h 32"/>
                <a:gd name="T54" fmla="*/ 15 w 19"/>
                <a:gd name="T55" fmla="*/ 16 h 32"/>
                <a:gd name="T56" fmla="*/ 13 w 19"/>
                <a:gd name="T57" fmla="*/ 18 h 32"/>
                <a:gd name="T58" fmla="*/ 11 w 19"/>
                <a:gd name="T59" fmla="*/ 18 h 32"/>
                <a:gd name="T60" fmla="*/ 11 w 19"/>
                <a:gd name="T61" fmla="*/ 19 h 32"/>
                <a:gd name="T62" fmla="*/ 9 w 19"/>
                <a:gd name="T63" fmla="*/ 19 h 32"/>
                <a:gd name="T64" fmla="*/ 6 w 19"/>
                <a:gd name="T65" fmla="*/ 19 h 32"/>
                <a:gd name="T66" fmla="*/ 4 w 19"/>
                <a:gd name="T67" fmla="*/ 17 h 32"/>
                <a:gd name="T68" fmla="*/ 4 w 19"/>
                <a:gd name="T69" fmla="*/ 5 h 32"/>
                <a:gd name="T70" fmla="*/ 5 w 19"/>
                <a:gd name="T71" fmla="*/ 4 h 32"/>
                <a:gd name="T72" fmla="*/ 5 w 19"/>
                <a:gd name="T73" fmla="*/ 3 h 32"/>
                <a:gd name="T74" fmla="*/ 6 w 19"/>
                <a:gd name="T75" fmla="*/ 3 h 32"/>
                <a:gd name="T76" fmla="*/ 9 w 19"/>
                <a:gd name="T77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" h="32">
                  <a:moveTo>
                    <a:pt x="18" y="7"/>
                  </a:moveTo>
                  <a:lnTo>
                    <a:pt x="17" y="3"/>
                  </a:lnTo>
                  <a:lnTo>
                    <a:pt x="13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4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4" y="32"/>
                  </a:lnTo>
                  <a:lnTo>
                    <a:pt x="4" y="19"/>
                  </a:lnTo>
                  <a:lnTo>
                    <a:pt x="6" y="22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5" y="21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9" y="12"/>
                  </a:lnTo>
                  <a:lnTo>
                    <a:pt x="18" y="8"/>
                  </a:lnTo>
                  <a:lnTo>
                    <a:pt x="18" y="7"/>
                  </a:lnTo>
                  <a:close/>
                  <a:moveTo>
                    <a:pt x="9" y="3"/>
                  </a:moveTo>
                  <a:lnTo>
                    <a:pt x="11" y="4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2"/>
                  </a:lnTo>
                  <a:lnTo>
                    <a:pt x="15" y="16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6" y="19"/>
                  </a:lnTo>
                  <a:lnTo>
                    <a:pt x="4" y="17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3"/>
                  </a:lnTo>
                  <a:lnTo>
                    <a:pt x="6" y="3"/>
                  </a:lnTo>
                  <a:lnTo>
                    <a:pt x="9" y="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9" name="Rectangle 84">
              <a:extLst>
                <a:ext uri="{FF2B5EF4-FFF2-40B4-BE49-F238E27FC236}">
                  <a16:creationId xmlns:a16="http://schemas.microsoft.com/office/drawing/2014/main" id="{5091599A-BC76-44D9-9501-73DFB1ED7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0" y="4158"/>
              <a:ext cx="53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cartographie :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10" name="Rectangle 85">
              <a:extLst>
                <a:ext uri="{FF2B5EF4-FFF2-40B4-BE49-F238E27FC236}">
                  <a16:creationId xmlns:a16="http://schemas.microsoft.com/office/drawing/2014/main" id="{213032D1-511D-4EB9-9C54-6C7E5BB3F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3" y="4155"/>
              <a:ext cx="761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www.comersis.com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5478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nce-circonscriptions.pptx" id="{ED3BF050-51EE-4AF1-9374-E591B714ED4D}" vid="{0B648C57-9159-46A6-9558-708011FF90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Présentation1</Template>
  <TotalTime>1</TotalTime>
  <Words>16</Words>
  <Application>Microsoft Office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Tramp</dc:creator>
  <cp:lastModifiedBy>Tramp</cp:lastModifiedBy>
  <cp:revision>1</cp:revision>
  <dcterms:created xsi:type="dcterms:W3CDTF">2018-10-16T16:45:18Z</dcterms:created>
  <dcterms:modified xsi:type="dcterms:W3CDTF">2018-10-16T16:46:27Z</dcterms:modified>
</cp:coreProperties>
</file>