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3394B-C4D2-47E8-8002-F92414549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7B026C-4CA4-43E5-8264-6AE99B404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760CC1-E2D5-424B-B8DD-6CC76846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4FDB56-E01A-4C90-B128-835894063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819E45-5AB4-4A01-A8B0-049E5840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6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D9EF5-6AAF-4E73-8F75-7B766DAA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9C7B56-EC83-4FA9-B2B4-A1BAB6EE9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065C4E-998A-4ADE-8315-E3BEDF0F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865F36-8839-49DA-8CB2-3FF15222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E11961-459A-49E1-BD24-514E90F5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24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D596D-E6D7-4A22-9F50-003E7F0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BB547A-95DA-4A80-AB21-01A386B4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F39679-2991-4AFA-822C-E7447031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5F70CB-CFC9-4856-9DF1-AC29F0F8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8B1419-789D-4CE4-A26E-259A09C3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5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BCCCF-AA13-4A4A-8A28-115F0C60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9387DE-E405-4F6C-9B45-D0753B2D8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4F2F67-AAAF-4D51-A6E8-E9AB52A99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16F66D-7319-4995-9B58-C4BA250D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1DD9E9-1EA8-4D4A-894A-9313A3F7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CDAA08-FECB-4D24-AA73-16A416C31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4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FED18-65B0-4CC5-96C8-FF3BF1FF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7CF73A-1C10-4DF3-A48D-B3167F49C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6485AB-1969-4FB1-9F4D-7AC78D517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DAFCE3-473A-4F1A-AA88-023983717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9E7541-181C-4E3F-96AB-4487B2B22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5C9A085-1D9C-45BF-82D3-68FE167F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15DF00-B9B3-41F1-B288-07B4E4BF2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960077-75FE-48FB-94BF-7B2E9316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24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C357E-C167-4997-BF15-64E5FBDF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DC2E8D-F877-4DC6-BB29-7E52A1B8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BB9D3F-8F9D-4087-A741-C18DBE13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EB47E2-207C-4ED9-88CD-F3F52C66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5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1ADDE71-C6FB-4773-AE30-EAFF1ABF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337052-02CE-497F-B002-CCCD9309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9E4119-CE4E-46FE-80AB-363010AA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60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08E4C-BDEF-4DBE-8E1E-3F205F86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FAD37-A118-4081-920F-8C1B1F592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3EA82E-E95E-4F1A-AE75-3F78FB3A0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A1ACE5-1B2F-4861-8648-AA089C7D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875BB2-9950-4E70-97D2-203C0387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A3A49F-B62D-4766-92D1-EC897E00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09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F356DD-03FB-4F3B-B4B2-EA6558B2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D3C82A-6EAA-490A-ABCF-3490D20C3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AFC077-0578-498F-A86E-482450883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B0E8E-A5B0-476C-B86F-41344C9F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7F5B1-C552-42EA-933B-5575FA8E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95237F-937E-4045-9EDA-23FB10F1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66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8A3D4-5979-4E3B-ACBB-E0575C9E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63CBAF-2C2D-42EA-A573-B30FE2D09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A5861-64ED-4567-93EF-33E37868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C615F5-6C8B-4085-BED3-794FBED4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72286-5AE0-45EA-8B61-7954C886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63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73E5C9-D171-40B7-8AB0-9B6E7D69D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E07507-1F7A-4CC0-9083-965A43FE6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6E13E-1069-44B4-B2A6-37124FB1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6CB8D-B556-474E-900E-96A47ED2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B3BCC3-F5C3-47CE-B411-17D8438D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04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B77304A-B6D7-4D66-9283-610D9042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341FD7-7BB9-46D1-A56A-7CAE800D8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AA5C3-B149-4ECD-9095-9CF56C251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17A3D-65D3-406A-8976-B7D1B397F88D}" type="datetimeFigureOut">
              <a:rPr lang="fr-FR" smtClean="0"/>
              <a:t>16/10/2018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71251-8557-4592-9DF1-38D672636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A3E1E-0EC3-434D-AD1D-FD4D87FBE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51C3-3B3A-4A72-AA3F-3F7898820B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ersis.com/carte-powerpoint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ZoneTexte 2732">
            <a:extLst>
              <a:ext uri="{FF2B5EF4-FFF2-40B4-BE49-F238E27FC236}">
                <a16:creationId xmlns:a16="http://schemas.microsoft.com/office/drawing/2014/main" id="{091D5CCD-8E9D-4772-AEBC-03516FC614C6}"/>
              </a:ext>
            </a:extLst>
          </p:cNvPr>
          <p:cNvSpPr txBox="1"/>
          <p:nvPr/>
        </p:nvSpPr>
        <p:spPr>
          <a:xfrm>
            <a:off x="8263156" y="692587"/>
            <a:ext cx="3356747" cy="55666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rtlCol="0">
            <a:spAutoFit/>
          </a:bodyPr>
          <a:lstStyle/>
          <a:p>
            <a:r>
              <a:rPr lang="fr-FR" sz="1100" dirty="0"/>
              <a:t>Modifier facilement cette carte en lisant notre tutoriel</a:t>
            </a:r>
          </a:p>
          <a:p>
            <a:r>
              <a:rPr lang="fr-FR" sz="1100" dirty="0"/>
              <a:t>« </a:t>
            </a:r>
            <a:r>
              <a:rPr lang="fr-FR" sz="1100" dirty="0">
                <a:hlinkClick r:id="rId2"/>
              </a:rPr>
              <a:t>modifier une carte avec Office PowerPoint</a:t>
            </a:r>
            <a:r>
              <a:rPr lang="fr-FR" sz="1100" dirty="0"/>
              <a:t> »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74A1BC3-7912-447F-8A4E-053EBAD828A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0409" y="117446"/>
            <a:ext cx="6442199" cy="6623108"/>
            <a:chOff x="1739" y="0"/>
            <a:chExt cx="4202" cy="432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F80614C3-618C-4A15-85FB-1F599C8E1F7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39" y="0"/>
              <a:ext cx="4202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6" name="Group 205">
              <a:extLst>
                <a:ext uri="{FF2B5EF4-FFF2-40B4-BE49-F238E27FC236}">
                  <a16:creationId xmlns:a16="http://schemas.microsoft.com/office/drawing/2014/main" id="{A0EEC3A7-8A16-4CD6-94C4-C855396C7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5" y="6"/>
              <a:ext cx="4190" cy="4308"/>
              <a:chOff x="1745" y="6"/>
              <a:chExt cx="4190" cy="4308"/>
            </a:xfrm>
          </p:grpSpPr>
          <p:sp>
            <p:nvSpPr>
              <p:cNvPr id="2866" name="Freeform 5">
                <a:extLst>
                  <a:ext uri="{FF2B5EF4-FFF2-40B4-BE49-F238E27FC236}">
                    <a16:creationId xmlns:a16="http://schemas.microsoft.com/office/drawing/2014/main" id="{52FFFAD6-697B-4835-9665-426671FE4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" y="4077"/>
                <a:ext cx="53" cy="36"/>
              </a:xfrm>
              <a:custGeom>
                <a:avLst/>
                <a:gdLst>
                  <a:gd name="T0" fmla="*/ 87 w 158"/>
                  <a:gd name="T1" fmla="*/ 46 h 108"/>
                  <a:gd name="T2" fmla="*/ 88 w 158"/>
                  <a:gd name="T3" fmla="*/ 29 h 108"/>
                  <a:gd name="T4" fmla="*/ 94 w 158"/>
                  <a:gd name="T5" fmla="*/ 20 h 108"/>
                  <a:gd name="T6" fmla="*/ 103 w 158"/>
                  <a:gd name="T7" fmla="*/ 14 h 108"/>
                  <a:gd name="T8" fmla="*/ 119 w 158"/>
                  <a:gd name="T9" fmla="*/ 13 h 108"/>
                  <a:gd name="T10" fmla="*/ 131 w 158"/>
                  <a:gd name="T11" fmla="*/ 14 h 108"/>
                  <a:gd name="T12" fmla="*/ 138 w 158"/>
                  <a:gd name="T13" fmla="*/ 17 h 108"/>
                  <a:gd name="T14" fmla="*/ 139 w 158"/>
                  <a:gd name="T15" fmla="*/ 20 h 108"/>
                  <a:gd name="T16" fmla="*/ 141 w 158"/>
                  <a:gd name="T17" fmla="*/ 24 h 108"/>
                  <a:gd name="T18" fmla="*/ 142 w 158"/>
                  <a:gd name="T19" fmla="*/ 29 h 108"/>
                  <a:gd name="T20" fmla="*/ 143 w 158"/>
                  <a:gd name="T21" fmla="*/ 37 h 108"/>
                  <a:gd name="T22" fmla="*/ 143 w 158"/>
                  <a:gd name="T23" fmla="*/ 108 h 108"/>
                  <a:gd name="T24" fmla="*/ 158 w 158"/>
                  <a:gd name="T25" fmla="*/ 108 h 108"/>
                  <a:gd name="T26" fmla="*/ 158 w 158"/>
                  <a:gd name="T27" fmla="*/ 38 h 108"/>
                  <a:gd name="T28" fmla="*/ 157 w 158"/>
                  <a:gd name="T29" fmla="*/ 28 h 108"/>
                  <a:gd name="T30" fmla="*/ 155 w 158"/>
                  <a:gd name="T31" fmla="*/ 21 h 108"/>
                  <a:gd name="T32" fmla="*/ 152 w 158"/>
                  <a:gd name="T33" fmla="*/ 14 h 108"/>
                  <a:gd name="T34" fmla="*/ 148 w 158"/>
                  <a:gd name="T35" fmla="*/ 9 h 108"/>
                  <a:gd name="T36" fmla="*/ 142 w 158"/>
                  <a:gd name="T37" fmla="*/ 5 h 108"/>
                  <a:gd name="T38" fmla="*/ 137 w 158"/>
                  <a:gd name="T39" fmla="*/ 2 h 108"/>
                  <a:gd name="T40" fmla="*/ 129 w 158"/>
                  <a:gd name="T41" fmla="*/ 0 h 108"/>
                  <a:gd name="T42" fmla="*/ 120 w 158"/>
                  <a:gd name="T43" fmla="*/ 0 h 108"/>
                  <a:gd name="T44" fmla="*/ 108 w 158"/>
                  <a:gd name="T45" fmla="*/ 0 h 108"/>
                  <a:gd name="T46" fmla="*/ 97 w 158"/>
                  <a:gd name="T47" fmla="*/ 4 h 108"/>
                  <a:gd name="T48" fmla="*/ 89 w 158"/>
                  <a:gd name="T49" fmla="*/ 9 h 108"/>
                  <a:gd name="T50" fmla="*/ 84 w 158"/>
                  <a:gd name="T51" fmla="*/ 17 h 108"/>
                  <a:gd name="T52" fmla="*/ 78 w 158"/>
                  <a:gd name="T53" fmla="*/ 9 h 108"/>
                  <a:gd name="T54" fmla="*/ 72 w 158"/>
                  <a:gd name="T55" fmla="*/ 4 h 108"/>
                  <a:gd name="T56" fmla="*/ 62 w 158"/>
                  <a:gd name="T57" fmla="*/ 0 h 108"/>
                  <a:gd name="T58" fmla="*/ 50 w 158"/>
                  <a:gd name="T59" fmla="*/ 0 h 108"/>
                  <a:gd name="T60" fmla="*/ 38 w 158"/>
                  <a:gd name="T61" fmla="*/ 0 h 108"/>
                  <a:gd name="T62" fmla="*/ 28 w 158"/>
                  <a:gd name="T63" fmla="*/ 4 h 108"/>
                  <a:gd name="T64" fmla="*/ 20 w 158"/>
                  <a:gd name="T65" fmla="*/ 9 h 108"/>
                  <a:gd name="T66" fmla="*/ 16 w 158"/>
                  <a:gd name="T67" fmla="*/ 17 h 108"/>
                  <a:gd name="T68" fmla="*/ 15 w 158"/>
                  <a:gd name="T69" fmla="*/ 17 h 108"/>
                  <a:gd name="T70" fmla="*/ 16 w 158"/>
                  <a:gd name="T71" fmla="*/ 2 h 108"/>
                  <a:gd name="T72" fmla="*/ 0 w 158"/>
                  <a:gd name="T73" fmla="*/ 2 h 108"/>
                  <a:gd name="T74" fmla="*/ 0 w 158"/>
                  <a:gd name="T75" fmla="*/ 108 h 108"/>
                  <a:gd name="T76" fmla="*/ 16 w 158"/>
                  <a:gd name="T77" fmla="*/ 108 h 108"/>
                  <a:gd name="T78" fmla="*/ 16 w 158"/>
                  <a:gd name="T79" fmla="*/ 47 h 108"/>
                  <a:gd name="T80" fmla="*/ 17 w 158"/>
                  <a:gd name="T81" fmla="*/ 31 h 108"/>
                  <a:gd name="T82" fmla="*/ 24 w 158"/>
                  <a:gd name="T83" fmla="*/ 21 h 108"/>
                  <a:gd name="T84" fmla="*/ 27 w 158"/>
                  <a:gd name="T85" fmla="*/ 16 h 108"/>
                  <a:gd name="T86" fmla="*/ 33 w 158"/>
                  <a:gd name="T87" fmla="*/ 14 h 108"/>
                  <a:gd name="T88" fmla="*/ 48 w 158"/>
                  <a:gd name="T89" fmla="*/ 13 h 108"/>
                  <a:gd name="T90" fmla="*/ 57 w 158"/>
                  <a:gd name="T91" fmla="*/ 14 h 108"/>
                  <a:gd name="T92" fmla="*/ 65 w 158"/>
                  <a:gd name="T93" fmla="*/ 17 h 108"/>
                  <a:gd name="T94" fmla="*/ 69 w 158"/>
                  <a:gd name="T95" fmla="*/ 23 h 108"/>
                  <a:gd name="T96" fmla="*/ 71 w 158"/>
                  <a:gd name="T97" fmla="*/ 33 h 108"/>
                  <a:gd name="T98" fmla="*/ 71 w 158"/>
                  <a:gd name="T99" fmla="*/ 108 h 108"/>
                  <a:gd name="T100" fmla="*/ 87 w 158"/>
                  <a:gd name="T101" fmla="*/ 108 h 108"/>
                  <a:gd name="T102" fmla="*/ 87 w 158"/>
                  <a:gd name="T103" fmla="*/ 4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8" h="108">
                    <a:moveTo>
                      <a:pt x="87" y="46"/>
                    </a:moveTo>
                    <a:lnTo>
                      <a:pt x="88" y="29"/>
                    </a:lnTo>
                    <a:lnTo>
                      <a:pt x="94" y="20"/>
                    </a:lnTo>
                    <a:lnTo>
                      <a:pt x="103" y="14"/>
                    </a:lnTo>
                    <a:lnTo>
                      <a:pt x="119" y="13"/>
                    </a:lnTo>
                    <a:lnTo>
                      <a:pt x="131" y="14"/>
                    </a:lnTo>
                    <a:lnTo>
                      <a:pt x="138" y="17"/>
                    </a:lnTo>
                    <a:lnTo>
                      <a:pt x="139" y="20"/>
                    </a:lnTo>
                    <a:lnTo>
                      <a:pt x="141" y="24"/>
                    </a:lnTo>
                    <a:lnTo>
                      <a:pt x="142" y="29"/>
                    </a:lnTo>
                    <a:lnTo>
                      <a:pt x="143" y="37"/>
                    </a:lnTo>
                    <a:lnTo>
                      <a:pt x="143" y="108"/>
                    </a:lnTo>
                    <a:lnTo>
                      <a:pt x="158" y="108"/>
                    </a:lnTo>
                    <a:lnTo>
                      <a:pt x="158" y="38"/>
                    </a:lnTo>
                    <a:lnTo>
                      <a:pt x="157" y="28"/>
                    </a:lnTo>
                    <a:lnTo>
                      <a:pt x="155" y="21"/>
                    </a:lnTo>
                    <a:lnTo>
                      <a:pt x="152" y="14"/>
                    </a:lnTo>
                    <a:lnTo>
                      <a:pt x="148" y="9"/>
                    </a:lnTo>
                    <a:lnTo>
                      <a:pt x="142" y="5"/>
                    </a:lnTo>
                    <a:lnTo>
                      <a:pt x="137" y="2"/>
                    </a:lnTo>
                    <a:lnTo>
                      <a:pt x="129" y="0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97" y="4"/>
                    </a:lnTo>
                    <a:lnTo>
                      <a:pt x="89" y="9"/>
                    </a:lnTo>
                    <a:lnTo>
                      <a:pt x="84" y="17"/>
                    </a:lnTo>
                    <a:lnTo>
                      <a:pt x="78" y="9"/>
                    </a:lnTo>
                    <a:lnTo>
                      <a:pt x="72" y="4"/>
                    </a:lnTo>
                    <a:lnTo>
                      <a:pt x="62" y="0"/>
                    </a:lnTo>
                    <a:lnTo>
                      <a:pt x="50" y="0"/>
                    </a:lnTo>
                    <a:lnTo>
                      <a:pt x="38" y="0"/>
                    </a:lnTo>
                    <a:lnTo>
                      <a:pt x="28" y="4"/>
                    </a:lnTo>
                    <a:lnTo>
                      <a:pt x="20" y="9"/>
                    </a:lnTo>
                    <a:lnTo>
                      <a:pt x="16" y="17"/>
                    </a:lnTo>
                    <a:lnTo>
                      <a:pt x="15" y="17"/>
                    </a:lnTo>
                    <a:lnTo>
                      <a:pt x="16" y="2"/>
                    </a:lnTo>
                    <a:lnTo>
                      <a:pt x="0" y="2"/>
                    </a:lnTo>
                    <a:lnTo>
                      <a:pt x="0" y="108"/>
                    </a:lnTo>
                    <a:lnTo>
                      <a:pt x="16" y="108"/>
                    </a:lnTo>
                    <a:lnTo>
                      <a:pt x="16" y="47"/>
                    </a:lnTo>
                    <a:lnTo>
                      <a:pt x="17" y="31"/>
                    </a:lnTo>
                    <a:lnTo>
                      <a:pt x="24" y="21"/>
                    </a:lnTo>
                    <a:lnTo>
                      <a:pt x="27" y="16"/>
                    </a:lnTo>
                    <a:lnTo>
                      <a:pt x="33" y="14"/>
                    </a:lnTo>
                    <a:lnTo>
                      <a:pt x="48" y="13"/>
                    </a:lnTo>
                    <a:lnTo>
                      <a:pt x="57" y="14"/>
                    </a:lnTo>
                    <a:lnTo>
                      <a:pt x="65" y="17"/>
                    </a:lnTo>
                    <a:lnTo>
                      <a:pt x="69" y="23"/>
                    </a:lnTo>
                    <a:lnTo>
                      <a:pt x="71" y="33"/>
                    </a:lnTo>
                    <a:lnTo>
                      <a:pt x="71" y="108"/>
                    </a:lnTo>
                    <a:lnTo>
                      <a:pt x="87" y="108"/>
                    </a:lnTo>
                    <a:lnTo>
                      <a:pt x="87" y="4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7" name="Freeform 6">
                <a:extLst>
                  <a:ext uri="{FF2B5EF4-FFF2-40B4-BE49-F238E27FC236}">
                    <a16:creationId xmlns:a16="http://schemas.microsoft.com/office/drawing/2014/main" id="{DCC9F68B-5EF9-4920-9606-6729524E39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09" y="4077"/>
                <a:ext cx="32" cy="37"/>
              </a:xfrm>
              <a:custGeom>
                <a:avLst/>
                <a:gdLst>
                  <a:gd name="T0" fmla="*/ 88 w 96"/>
                  <a:gd name="T1" fmla="*/ 94 h 109"/>
                  <a:gd name="T2" fmla="*/ 91 w 96"/>
                  <a:gd name="T3" fmla="*/ 86 h 109"/>
                  <a:gd name="T4" fmla="*/ 93 w 96"/>
                  <a:gd name="T5" fmla="*/ 75 h 109"/>
                  <a:gd name="T6" fmla="*/ 94 w 96"/>
                  <a:gd name="T7" fmla="*/ 69 h 109"/>
                  <a:gd name="T8" fmla="*/ 96 w 96"/>
                  <a:gd name="T9" fmla="*/ 54 h 109"/>
                  <a:gd name="T10" fmla="*/ 94 w 96"/>
                  <a:gd name="T11" fmla="*/ 38 h 109"/>
                  <a:gd name="T12" fmla="*/ 90 w 96"/>
                  <a:gd name="T13" fmla="*/ 15 h 109"/>
                  <a:gd name="T14" fmla="*/ 80 w 96"/>
                  <a:gd name="T15" fmla="*/ 5 h 109"/>
                  <a:gd name="T16" fmla="*/ 61 w 96"/>
                  <a:gd name="T17" fmla="*/ 0 h 109"/>
                  <a:gd name="T18" fmla="*/ 34 w 96"/>
                  <a:gd name="T19" fmla="*/ 0 h 109"/>
                  <a:gd name="T20" fmla="*/ 15 w 96"/>
                  <a:gd name="T21" fmla="*/ 5 h 109"/>
                  <a:gd name="T22" fmla="*/ 5 w 96"/>
                  <a:gd name="T23" fmla="*/ 15 h 109"/>
                  <a:gd name="T24" fmla="*/ 0 w 96"/>
                  <a:gd name="T25" fmla="*/ 38 h 109"/>
                  <a:gd name="T26" fmla="*/ 0 w 96"/>
                  <a:gd name="T27" fmla="*/ 69 h 109"/>
                  <a:gd name="T28" fmla="*/ 5 w 96"/>
                  <a:gd name="T29" fmla="*/ 91 h 109"/>
                  <a:gd name="T30" fmla="*/ 15 w 96"/>
                  <a:gd name="T31" fmla="*/ 102 h 109"/>
                  <a:gd name="T32" fmla="*/ 34 w 96"/>
                  <a:gd name="T33" fmla="*/ 108 h 109"/>
                  <a:gd name="T34" fmla="*/ 51 w 96"/>
                  <a:gd name="T35" fmla="*/ 108 h 109"/>
                  <a:gd name="T36" fmla="*/ 61 w 96"/>
                  <a:gd name="T37" fmla="*/ 108 h 109"/>
                  <a:gd name="T38" fmla="*/ 75 w 96"/>
                  <a:gd name="T39" fmla="*/ 103 h 109"/>
                  <a:gd name="T40" fmla="*/ 83 w 96"/>
                  <a:gd name="T41" fmla="*/ 100 h 109"/>
                  <a:gd name="T42" fmla="*/ 84 w 96"/>
                  <a:gd name="T43" fmla="*/ 99 h 109"/>
                  <a:gd name="T44" fmla="*/ 80 w 96"/>
                  <a:gd name="T45" fmla="*/ 54 h 109"/>
                  <a:gd name="T46" fmla="*/ 78 w 96"/>
                  <a:gd name="T47" fmla="*/ 60 h 109"/>
                  <a:gd name="T48" fmla="*/ 77 w 96"/>
                  <a:gd name="T49" fmla="*/ 71 h 109"/>
                  <a:gd name="T50" fmla="*/ 75 w 96"/>
                  <a:gd name="T51" fmla="*/ 84 h 109"/>
                  <a:gd name="T52" fmla="*/ 74 w 96"/>
                  <a:gd name="T53" fmla="*/ 90 h 109"/>
                  <a:gd name="T54" fmla="*/ 65 w 96"/>
                  <a:gd name="T55" fmla="*/ 94 h 109"/>
                  <a:gd name="T56" fmla="*/ 58 w 96"/>
                  <a:gd name="T57" fmla="*/ 94 h 109"/>
                  <a:gd name="T58" fmla="*/ 57 w 96"/>
                  <a:gd name="T59" fmla="*/ 95 h 109"/>
                  <a:gd name="T60" fmla="*/ 50 w 96"/>
                  <a:gd name="T61" fmla="*/ 95 h 109"/>
                  <a:gd name="T62" fmla="*/ 48 w 96"/>
                  <a:gd name="T63" fmla="*/ 97 h 109"/>
                  <a:gd name="T64" fmla="*/ 30 w 96"/>
                  <a:gd name="T65" fmla="*/ 94 h 109"/>
                  <a:gd name="T66" fmla="*/ 22 w 96"/>
                  <a:gd name="T67" fmla="*/ 90 h 109"/>
                  <a:gd name="T68" fmla="*/ 19 w 96"/>
                  <a:gd name="T69" fmla="*/ 77 h 109"/>
                  <a:gd name="T70" fmla="*/ 17 w 96"/>
                  <a:gd name="T71" fmla="*/ 54 h 109"/>
                  <a:gd name="T72" fmla="*/ 19 w 96"/>
                  <a:gd name="T73" fmla="*/ 30 h 109"/>
                  <a:gd name="T74" fmla="*/ 22 w 96"/>
                  <a:gd name="T75" fmla="*/ 20 h 109"/>
                  <a:gd name="T76" fmla="*/ 38 w 96"/>
                  <a:gd name="T77" fmla="*/ 13 h 109"/>
                  <a:gd name="T78" fmla="*/ 57 w 96"/>
                  <a:gd name="T79" fmla="*/ 13 h 109"/>
                  <a:gd name="T80" fmla="*/ 70 w 96"/>
                  <a:gd name="T81" fmla="*/ 16 h 109"/>
                  <a:gd name="T82" fmla="*/ 75 w 96"/>
                  <a:gd name="T83" fmla="*/ 23 h 109"/>
                  <a:gd name="T84" fmla="*/ 78 w 96"/>
                  <a:gd name="T85" fmla="*/ 40 h 109"/>
                  <a:gd name="T86" fmla="*/ 80 w 96"/>
                  <a:gd name="T87" fmla="*/ 5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6" h="109">
                    <a:moveTo>
                      <a:pt x="86" y="99"/>
                    </a:moveTo>
                    <a:lnTo>
                      <a:pt x="88" y="94"/>
                    </a:lnTo>
                    <a:lnTo>
                      <a:pt x="90" y="91"/>
                    </a:lnTo>
                    <a:lnTo>
                      <a:pt x="91" y="86"/>
                    </a:lnTo>
                    <a:lnTo>
                      <a:pt x="93" y="82"/>
                    </a:lnTo>
                    <a:lnTo>
                      <a:pt x="93" y="75"/>
                    </a:lnTo>
                    <a:lnTo>
                      <a:pt x="93" y="71"/>
                    </a:lnTo>
                    <a:lnTo>
                      <a:pt x="94" y="69"/>
                    </a:lnTo>
                    <a:lnTo>
                      <a:pt x="94" y="61"/>
                    </a:lnTo>
                    <a:lnTo>
                      <a:pt x="96" y="54"/>
                    </a:lnTo>
                    <a:lnTo>
                      <a:pt x="94" y="45"/>
                    </a:lnTo>
                    <a:lnTo>
                      <a:pt x="94" y="38"/>
                    </a:lnTo>
                    <a:lnTo>
                      <a:pt x="93" y="25"/>
                    </a:lnTo>
                    <a:lnTo>
                      <a:pt x="90" y="15"/>
                    </a:lnTo>
                    <a:lnTo>
                      <a:pt x="86" y="9"/>
                    </a:lnTo>
                    <a:lnTo>
                      <a:pt x="80" y="5"/>
                    </a:lnTo>
                    <a:lnTo>
                      <a:pt x="71" y="2"/>
                    </a:lnTo>
                    <a:lnTo>
                      <a:pt x="61" y="0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3" y="2"/>
                    </a:lnTo>
                    <a:lnTo>
                      <a:pt x="15" y="5"/>
                    </a:lnTo>
                    <a:lnTo>
                      <a:pt x="9" y="9"/>
                    </a:lnTo>
                    <a:lnTo>
                      <a:pt x="5" y="15"/>
                    </a:lnTo>
                    <a:lnTo>
                      <a:pt x="2" y="25"/>
                    </a:lnTo>
                    <a:lnTo>
                      <a:pt x="0" y="38"/>
                    </a:lnTo>
                    <a:lnTo>
                      <a:pt x="0" y="54"/>
                    </a:lnTo>
                    <a:lnTo>
                      <a:pt x="0" y="69"/>
                    </a:lnTo>
                    <a:lnTo>
                      <a:pt x="2" y="82"/>
                    </a:lnTo>
                    <a:lnTo>
                      <a:pt x="5" y="91"/>
                    </a:lnTo>
                    <a:lnTo>
                      <a:pt x="9" y="99"/>
                    </a:lnTo>
                    <a:lnTo>
                      <a:pt x="15" y="102"/>
                    </a:lnTo>
                    <a:lnTo>
                      <a:pt x="23" y="106"/>
                    </a:lnTo>
                    <a:lnTo>
                      <a:pt x="34" y="108"/>
                    </a:lnTo>
                    <a:lnTo>
                      <a:pt x="48" y="109"/>
                    </a:lnTo>
                    <a:lnTo>
                      <a:pt x="51" y="108"/>
                    </a:lnTo>
                    <a:lnTo>
                      <a:pt x="54" y="108"/>
                    </a:lnTo>
                    <a:lnTo>
                      <a:pt x="61" y="108"/>
                    </a:lnTo>
                    <a:lnTo>
                      <a:pt x="71" y="106"/>
                    </a:lnTo>
                    <a:lnTo>
                      <a:pt x="75" y="103"/>
                    </a:lnTo>
                    <a:lnTo>
                      <a:pt x="80" y="102"/>
                    </a:lnTo>
                    <a:lnTo>
                      <a:pt x="83" y="100"/>
                    </a:lnTo>
                    <a:lnTo>
                      <a:pt x="83" y="99"/>
                    </a:lnTo>
                    <a:lnTo>
                      <a:pt x="84" y="99"/>
                    </a:lnTo>
                    <a:lnTo>
                      <a:pt x="86" y="99"/>
                    </a:lnTo>
                    <a:close/>
                    <a:moveTo>
                      <a:pt x="80" y="54"/>
                    </a:moveTo>
                    <a:lnTo>
                      <a:pt x="78" y="56"/>
                    </a:lnTo>
                    <a:lnTo>
                      <a:pt x="78" y="60"/>
                    </a:lnTo>
                    <a:lnTo>
                      <a:pt x="78" y="67"/>
                    </a:lnTo>
                    <a:lnTo>
                      <a:pt x="77" y="71"/>
                    </a:lnTo>
                    <a:lnTo>
                      <a:pt x="77" y="77"/>
                    </a:lnTo>
                    <a:lnTo>
                      <a:pt x="75" y="84"/>
                    </a:lnTo>
                    <a:lnTo>
                      <a:pt x="74" y="86"/>
                    </a:lnTo>
                    <a:lnTo>
                      <a:pt x="74" y="90"/>
                    </a:lnTo>
                    <a:lnTo>
                      <a:pt x="70" y="92"/>
                    </a:lnTo>
                    <a:lnTo>
                      <a:pt x="65" y="94"/>
                    </a:lnTo>
                    <a:lnTo>
                      <a:pt x="60" y="94"/>
                    </a:lnTo>
                    <a:lnTo>
                      <a:pt x="58" y="94"/>
                    </a:lnTo>
                    <a:lnTo>
                      <a:pt x="57" y="94"/>
                    </a:lnTo>
                    <a:lnTo>
                      <a:pt x="57" y="95"/>
                    </a:lnTo>
                    <a:lnTo>
                      <a:pt x="52" y="95"/>
                    </a:lnTo>
                    <a:lnTo>
                      <a:pt x="50" y="95"/>
                    </a:lnTo>
                    <a:lnTo>
                      <a:pt x="48" y="95"/>
                    </a:lnTo>
                    <a:lnTo>
                      <a:pt x="48" y="97"/>
                    </a:lnTo>
                    <a:lnTo>
                      <a:pt x="38" y="95"/>
                    </a:lnTo>
                    <a:lnTo>
                      <a:pt x="30" y="94"/>
                    </a:lnTo>
                    <a:lnTo>
                      <a:pt x="24" y="92"/>
                    </a:lnTo>
                    <a:lnTo>
                      <a:pt x="22" y="90"/>
                    </a:lnTo>
                    <a:lnTo>
                      <a:pt x="20" y="84"/>
                    </a:lnTo>
                    <a:lnTo>
                      <a:pt x="19" y="77"/>
                    </a:lnTo>
                    <a:lnTo>
                      <a:pt x="17" y="67"/>
                    </a:lnTo>
                    <a:lnTo>
                      <a:pt x="17" y="54"/>
                    </a:lnTo>
                    <a:lnTo>
                      <a:pt x="17" y="40"/>
                    </a:lnTo>
                    <a:lnTo>
                      <a:pt x="19" y="30"/>
                    </a:lnTo>
                    <a:lnTo>
                      <a:pt x="20" y="23"/>
                    </a:lnTo>
                    <a:lnTo>
                      <a:pt x="22" y="20"/>
                    </a:lnTo>
                    <a:lnTo>
                      <a:pt x="30" y="14"/>
                    </a:lnTo>
                    <a:lnTo>
                      <a:pt x="38" y="13"/>
                    </a:lnTo>
                    <a:lnTo>
                      <a:pt x="48" y="13"/>
                    </a:lnTo>
                    <a:lnTo>
                      <a:pt x="57" y="13"/>
                    </a:lnTo>
                    <a:lnTo>
                      <a:pt x="65" y="14"/>
                    </a:lnTo>
                    <a:lnTo>
                      <a:pt x="70" y="16"/>
                    </a:lnTo>
                    <a:lnTo>
                      <a:pt x="74" y="20"/>
                    </a:lnTo>
                    <a:lnTo>
                      <a:pt x="75" y="23"/>
                    </a:lnTo>
                    <a:lnTo>
                      <a:pt x="77" y="30"/>
                    </a:lnTo>
                    <a:lnTo>
                      <a:pt x="78" y="40"/>
                    </a:lnTo>
                    <a:lnTo>
                      <a:pt x="78" y="46"/>
                    </a:lnTo>
                    <a:lnTo>
                      <a:pt x="80" y="54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8" name="Freeform 7">
                <a:extLst>
                  <a:ext uri="{FF2B5EF4-FFF2-40B4-BE49-F238E27FC236}">
                    <a16:creationId xmlns:a16="http://schemas.microsoft.com/office/drawing/2014/main" id="{AD28E8EA-1AEB-4F8E-A656-B071B62BAF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2" y="4077"/>
                <a:ext cx="31" cy="37"/>
              </a:xfrm>
              <a:custGeom>
                <a:avLst/>
                <a:gdLst>
                  <a:gd name="T0" fmla="*/ 73 w 93"/>
                  <a:gd name="T1" fmla="*/ 22 h 109"/>
                  <a:gd name="T2" fmla="*/ 76 w 93"/>
                  <a:gd name="T3" fmla="*/ 33 h 109"/>
                  <a:gd name="T4" fmla="*/ 90 w 93"/>
                  <a:gd name="T5" fmla="*/ 36 h 109"/>
                  <a:gd name="T6" fmla="*/ 88 w 93"/>
                  <a:gd name="T7" fmla="*/ 17 h 109"/>
                  <a:gd name="T8" fmla="*/ 81 w 93"/>
                  <a:gd name="T9" fmla="*/ 7 h 109"/>
                  <a:gd name="T10" fmla="*/ 67 w 93"/>
                  <a:gd name="T11" fmla="*/ 1 h 109"/>
                  <a:gd name="T12" fmla="*/ 46 w 93"/>
                  <a:gd name="T13" fmla="*/ 0 h 109"/>
                  <a:gd name="T14" fmla="*/ 23 w 93"/>
                  <a:gd name="T15" fmla="*/ 2 h 109"/>
                  <a:gd name="T16" fmla="*/ 10 w 93"/>
                  <a:gd name="T17" fmla="*/ 10 h 109"/>
                  <a:gd name="T18" fmla="*/ 2 w 93"/>
                  <a:gd name="T19" fmla="*/ 26 h 109"/>
                  <a:gd name="T20" fmla="*/ 0 w 93"/>
                  <a:gd name="T21" fmla="*/ 54 h 109"/>
                  <a:gd name="T22" fmla="*/ 2 w 93"/>
                  <a:gd name="T23" fmla="*/ 82 h 109"/>
                  <a:gd name="T24" fmla="*/ 9 w 93"/>
                  <a:gd name="T25" fmla="*/ 99 h 109"/>
                  <a:gd name="T26" fmla="*/ 23 w 93"/>
                  <a:gd name="T27" fmla="*/ 106 h 109"/>
                  <a:gd name="T28" fmla="*/ 48 w 93"/>
                  <a:gd name="T29" fmla="*/ 109 h 109"/>
                  <a:gd name="T30" fmla="*/ 66 w 93"/>
                  <a:gd name="T31" fmla="*/ 107 h 109"/>
                  <a:gd name="T32" fmla="*/ 74 w 93"/>
                  <a:gd name="T33" fmla="*/ 103 h 109"/>
                  <a:gd name="T34" fmla="*/ 86 w 93"/>
                  <a:gd name="T35" fmla="*/ 94 h 109"/>
                  <a:gd name="T36" fmla="*/ 86 w 93"/>
                  <a:gd name="T37" fmla="*/ 91 h 109"/>
                  <a:gd name="T38" fmla="*/ 89 w 93"/>
                  <a:gd name="T39" fmla="*/ 88 h 109"/>
                  <a:gd name="T40" fmla="*/ 93 w 93"/>
                  <a:gd name="T41" fmla="*/ 75 h 109"/>
                  <a:gd name="T42" fmla="*/ 77 w 93"/>
                  <a:gd name="T43" fmla="*/ 69 h 109"/>
                  <a:gd name="T44" fmla="*/ 76 w 93"/>
                  <a:gd name="T45" fmla="*/ 70 h 109"/>
                  <a:gd name="T46" fmla="*/ 76 w 93"/>
                  <a:gd name="T47" fmla="*/ 77 h 109"/>
                  <a:gd name="T48" fmla="*/ 73 w 93"/>
                  <a:gd name="T49" fmla="*/ 88 h 109"/>
                  <a:gd name="T50" fmla="*/ 72 w 93"/>
                  <a:gd name="T51" fmla="*/ 90 h 109"/>
                  <a:gd name="T52" fmla="*/ 70 w 93"/>
                  <a:gd name="T53" fmla="*/ 92 h 109"/>
                  <a:gd name="T54" fmla="*/ 69 w 93"/>
                  <a:gd name="T55" fmla="*/ 93 h 109"/>
                  <a:gd name="T56" fmla="*/ 57 w 93"/>
                  <a:gd name="T57" fmla="*/ 95 h 109"/>
                  <a:gd name="T58" fmla="*/ 50 w 93"/>
                  <a:gd name="T59" fmla="*/ 95 h 109"/>
                  <a:gd name="T60" fmla="*/ 49 w 93"/>
                  <a:gd name="T61" fmla="*/ 97 h 109"/>
                  <a:gd name="T62" fmla="*/ 32 w 93"/>
                  <a:gd name="T63" fmla="*/ 94 h 109"/>
                  <a:gd name="T64" fmla="*/ 23 w 93"/>
                  <a:gd name="T65" fmla="*/ 90 h 109"/>
                  <a:gd name="T66" fmla="*/ 18 w 93"/>
                  <a:gd name="T67" fmla="*/ 76 h 109"/>
                  <a:gd name="T68" fmla="*/ 17 w 93"/>
                  <a:gd name="T69" fmla="*/ 55 h 109"/>
                  <a:gd name="T70" fmla="*/ 18 w 93"/>
                  <a:gd name="T71" fmla="*/ 32 h 109"/>
                  <a:gd name="T72" fmla="*/ 22 w 93"/>
                  <a:gd name="T73" fmla="*/ 20 h 109"/>
                  <a:gd name="T74" fmla="*/ 45 w 93"/>
                  <a:gd name="T75" fmla="*/ 13 h 109"/>
                  <a:gd name="T76" fmla="*/ 59 w 93"/>
                  <a:gd name="T77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3" h="109">
                    <a:moveTo>
                      <a:pt x="69" y="16"/>
                    </a:moveTo>
                    <a:lnTo>
                      <a:pt x="73" y="22"/>
                    </a:lnTo>
                    <a:lnTo>
                      <a:pt x="74" y="26"/>
                    </a:lnTo>
                    <a:lnTo>
                      <a:pt x="76" y="33"/>
                    </a:lnTo>
                    <a:lnTo>
                      <a:pt x="76" y="36"/>
                    </a:lnTo>
                    <a:lnTo>
                      <a:pt x="90" y="36"/>
                    </a:lnTo>
                    <a:lnTo>
                      <a:pt x="89" y="25"/>
                    </a:lnTo>
                    <a:lnTo>
                      <a:pt x="88" y="17"/>
                    </a:lnTo>
                    <a:lnTo>
                      <a:pt x="85" y="10"/>
                    </a:lnTo>
                    <a:lnTo>
                      <a:pt x="81" y="7"/>
                    </a:lnTo>
                    <a:lnTo>
                      <a:pt x="76" y="4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0"/>
                    </a:lnTo>
                    <a:lnTo>
                      <a:pt x="33" y="0"/>
                    </a:lnTo>
                    <a:lnTo>
                      <a:pt x="23" y="2"/>
                    </a:lnTo>
                    <a:lnTo>
                      <a:pt x="15" y="5"/>
                    </a:lnTo>
                    <a:lnTo>
                      <a:pt x="10" y="10"/>
                    </a:lnTo>
                    <a:lnTo>
                      <a:pt x="4" y="16"/>
                    </a:lnTo>
                    <a:lnTo>
                      <a:pt x="2" y="26"/>
                    </a:lnTo>
                    <a:lnTo>
                      <a:pt x="0" y="39"/>
                    </a:lnTo>
                    <a:lnTo>
                      <a:pt x="0" y="54"/>
                    </a:lnTo>
                    <a:lnTo>
                      <a:pt x="0" y="69"/>
                    </a:lnTo>
                    <a:lnTo>
                      <a:pt x="2" y="82"/>
                    </a:lnTo>
                    <a:lnTo>
                      <a:pt x="4" y="91"/>
                    </a:lnTo>
                    <a:lnTo>
                      <a:pt x="9" y="99"/>
                    </a:lnTo>
                    <a:lnTo>
                      <a:pt x="15" y="102"/>
                    </a:lnTo>
                    <a:lnTo>
                      <a:pt x="23" y="106"/>
                    </a:lnTo>
                    <a:lnTo>
                      <a:pt x="33" y="108"/>
                    </a:lnTo>
                    <a:lnTo>
                      <a:pt x="48" y="109"/>
                    </a:lnTo>
                    <a:lnTo>
                      <a:pt x="57" y="108"/>
                    </a:lnTo>
                    <a:lnTo>
                      <a:pt x="66" y="107"/>
                    </a:lnTo>
                    <a:lnTo>
                      <a:pt x="70" y="105"/>
                    </a:lnTo>
                    <a:lnTo>
                      <a:pt x="74" y="103"/>
                    </a:lnTo>
                    <a:lnTo>
                      <a:pt x="81" y="100"/>
                    </a:lnTo>
                    <a:lnTo>
                      <a:pt x="86" y="94"/>
                    </a:lnTo>
                    <a:lnTo>
                      <a:pt x="86" y="92"/>
                    </a:lnTo>
                    <a:lnTo>
                      <a:pt x="86" y="91"/>
                    </a:lnTo>
                    <a:lnTo>
                      <a:pt x="87" y="91"/>
                    </a:lnTo>
                    <a:lnTo>
                      <a:pt x="89" y="88"/>
                    </a:lnTo>
                    <a:lnTo>
                      <a:pt x="92" y="82"/>
                    </a:lnTo>
                    <a:lnTo>
                      <a:pt x="93" y="75"/>
                    </a:lnTo>
                    <a:lnTo>
                      <a:pt x="93" y="69"/>
                    </a:lnTo>
                    <a:lnTo>
                      <a:pt x="77" y="69"/>
                    </a:lnTo>
                    <a:lnTo>
                      <a:pt x="76" y="69"/>
                    </a:lnTo>
                    <a:lnTo>
                      <a:pt x="76" y="70"/>
                    </a:lnTo>
                    <a:lnTo>
                      <a:pt x="76" y="72"/>
                    </a:lnTo>
                    <a:lnTo>
                      <a:pt x="76" y="77"/>
                    </a:lnTo>
                    <a:lnTo>
                      <a:pt x="76" y="84"/>
                    </a:lnTo>
                    <a:lnTo>
                      <a:pt x="73" y="88"/>
                    </a:lnTo>
                    <a:lnTo>
                      <a:pt x="72" y="88"/>
                    </a:lnTo>
                    <a:lnTo>
                      <a:pt x="72" y="90"/>
                    </a:lnTo>
                    <a:lnTo>
                      <a:pt x="72" y="92"/>
                    </a:lnTo>
                    <a:lnTo>
                      <a:pt x="70" y="92"/>
                    </a:lnTo>
                    <a:lnTo>
                      <a:pt x="69" y="92"/>
                    </a:lnTo>
                    <a:lnTo>
                      <a:pt x="69" y="93"/>
                    </a:lnTo>
                    <a:lnTo>
                      <a:pt x="64" y="95"/>
                    </a:lnTo>
                    <a:lnTo>
                      <a:pt x="57" y="95"/>
                    </a:lnTo>
                    <a:lnTo>
                      <a:pt x="53" y="95"/>
                    </a:lnTo>
                    <a:lnTo>
                      <a:pt x="50" y="95"/>
                    </a:lnTo>
                    <a:lnTo>
                      <a:pt x="49" y="95"/>
                    </a:lnTo>
                    <a:lnTo>
                      <a:pt x="49" y="97"/>
                    </a:lnTo>
                    <a:lnTo>
                      <a:pt x="39" y="95"/>
                    </a:lnTo>
                    <a:lnTo>
                      <a:pt x="32" y="94"/>
                    </a:lnTo>
                    <a:lnTo>
                      <a:pt x="26" y="92"/>
                    </a:lnTo>
                    <a:lnTo>
                      <a:pt x="23" y="90"/>
                    </a:lnTo>
                    <a:lnTo>
                      <a:pt x="19" y="84"/>
                    </a:lnTo>
                    <a:lnTo>
                      <a:pt x="18" y="76"/>
                    </a:lnTo>
                    <a:lnTo>
                      <a:pt x="17" y="66"/>
                    </a:lnTo>
                    <a:lnTo>
                      <a:pt x="17" y="55"/>
                    </a:lnTo>
                    <a:lnTo>
                      <a:pt x="17" y="43"/>
                    </a:lnTo>
                    <a:lnTo>
                      <a:pt x="18" y="32"/>
                    </a:lnTo>
                    <a:lnTo>
                      <a:pt x="19" y="24"/>
                    </a:lnTo>
                    <a:lnTo>
                      <a:pt x="22" y="20"/>
                    </a:lnTo>
                    <a:lnTo>
                      <a:pt x="30" y="14"/>
                    </a:lnTo>
                    <a:lnTo>
                      <a:pt x="45" y="13"/>
                    </a:lnTo>
                    <a:lnTo>
                      <a:pt x="53" y="13"/>
                    </a:lnTo>
                    <a:lnTo>
                      <a:pt x="59" y="13"/>
                    </a:lnTo>
                    <a:lnTo>
                      <a:pt x="69" y="1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9" name="Rectangle 8">
                <a:extLst>
                  <a:ext uri="{FF2B5EF4-FFF2-40B4-BE49-F238E27FC236}">
                    <a16:creationId xmlns:a16="http://schemas.microsoft.com/office/drawing/2014/main" id="{9F2055B0-10F2-47FC-8CE1-9911C9CDE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8" y="4106"/>
                <a:ext cx="6" cy="7"/>
              </a:xfrm>
              <a:prstGeom prst="rect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0" name="Freeform 9">
                <a:extLst>
                  <a:ext uri="{FF2B5EF4-FFF2-40B4-BE49-F238E27FC236}">
                    <a16:creationId xmlns:a16="http://schemas.microsoft.com/office/drawing/2014/main" id="{C2945153-D6C4-4D00-B18D-DF0CBF29B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0" y="4077"/>
                <a:ext cx="31" cy="37"/>
              </a:xfrm>
              <a:custGeom>
                <a:avLst/>
                <a:gdLst>
                  <a:gd name="T0" fmla="*/ 26 w 91"/>
                  <a:gd name="T1" fmla="*/ 44 h 109"/>
                  <a:gd name="T2" fmla="*/ 18 w 91"/>
                  <a:gd name="T3" fmla="*/ 35 h 109"/>
                  <a:gd name="T4" fmla="*/ 19 w 91"/>
                  <a:gd name="T5" fmla="*/ 20 h 109"/>
                  <a:gd name="T6" fmla="*/ 29 w 91"/>
                  <a:gd name="T7" fmla="*/ 13 h 109"/>
                  <a:gd name="T8" fmla="*/ 52 w 91"/>
                  <a:gd name="T9" fmla="*/ 13 h 109"/>
                  <a:gd name="T10" fmla="*/ 65 w 91"/>
                  <a:gd name="T11" fmla="*/ 13 h 109"/>
                  <a:gd name="T12" fmla="*/ 69 w 91"/>
                  <a:gd name="T13" fmla="*/ 16 h 109"/>
                  <a:gd name="T14" fmla="*/ 72 w 91"/>
                  <a:gd name="T15" fmla="*/ 23 h 109"/>
                  <a:gd name="T16" fmla="*/ 88 w 91"/>
                  <a:gd name="T17" fmla="*/ 29 h 109"/>
                  <a:gd name="T18" fmla="*/ 87 w 91"/>
                  <a:gd name="T19" fmla="*/ 18 h 109"/>
                  <a:gd name="T20" fmla="*/ 81 w 91"/>
                  <a:gd name="T21" fmla="*/ 9 h 109"/>
                  <a:gd name="T22" fmla="*/ 69 w 91"/>
                  <a:gd name="T23" fmla="*/ 2 h 109"/>
                  <a:gd name="T24" fmla="*/ 54 w 91"/>
                  <a:gd name="T25" fmla="*/ 0 h 109"/>
                  <a:gd name="T26" fmla="*/ 33 w 91"/>
                  <a:gd name="T27" fmla="*/ 0 h 109"/>
                  <a:gd name="T28" fmla="*/ 14 w 91"/>
                  <a:gd name="T29" fmla="*/ 2 h 109"/>
                  <a:gd name="T30" fmla="*/ 5 w 91"/>
                  <a:gd name="T31" fmla="*/ 8 h 109"/>
                  <a:gd name="T32" fmla="*/ 2 w 91"/>
                  <a:gd name="T33" fmla="*/ 29 h 109"/>
                  <a:gd name="T34" fmla="*/ 4 w 91"/>
                  <a:gd name="T35" fmla="*/ 44 h 109"/>
                  <a:gd name="T36" fmla="*/ 12 w 91"/>
                  <a:gd name="T37" fmla="*/ 54 h 109"/>
                  <a:gd name="T38" fmla="*/ 29 w 91"/>
                  <a:gd name="T39" fmla="*/ 59 h 109"/>
                  <a:gd name="T40" fmla="*/ 59 w 91"/>
                  <a:gd name="T41" fmla="*/ 61 h 109"/>
                  <a:gd name="T42" fmla="*/ 71 w 91"/>
                  <a:gd name="T43" fmla="*/ 64 h 109"/>
                  <a:gd name="T44" fmla="*/ 75 w 91"/>
                  <a:gd name="T45" fmla="*/ 77 h 109"/>
                  <a:gd name="T46" fmla="*/ 73 w 91"/>
                  <a:gd name="T47" fmla="*/ 86 h 109"/>
                  <a:gd name="T48" fmla="*/ 68 w 91"/>
                  <a:gd name="T49" fmla="*/ 93 h 109"/>
                  <a:gd name="T50" fmla="*/ 58 w 91"/>
                  <a:gd name="T51" fmla="*/ 95 h 109"/>
                  <a:gd name="T52" fmla="*/ 46 w 91"/>
                  <a:gd name="T53" fmla="*/ 95 h 109"/>
                  <a:gd name="T54" fmla="*/ 43 w 91"/>
                  <a:gd name="T55" fmla="*/ 95 h 109"/>
                  <a:gd name="T56" fmla="*/ 35 w 91"/>
                  <a:gd name="T57" fmla="*/ 95 h 109"/>
                  <a:gd name="T58" fmla="*/ 22 w 91"/>
                  <a:gd name="T59" fmla="*/ 93 h 109"/>
                  <a:gd name="T60" fmla="*/ 18 w 91"/>
                  <a:gd name="T61" fmla="*/ 87 h 109"/>
                  <a:gd name="T62" fmla="*/ 17 w 91"/>
                  <a:gd name="T63" fmla="*/ 74 h 109"/>
                  <a:gd name="T64" fmla="*/ 0 w 91"/>
                  <a:gd name="T65" fmla="*/ 79 h 109"/>
                  <a:gd name="T66" fmla="*/ 3 w 91"/>
                  <a:gd name="T67" fmla="*/ 93 h 109"/>
                  <a:gd name="T68" fmla="*/ 10 w 91"/>
                  <a:gd name="T69" fmla="*/ 103 h 109"/>
                  <a:gd name="T70" fmla="*/ 23 w 91"/>
                  <a:gd name="T71" fmla="*/ 107 h 109"/>
                  <a:gd name="T72" fmla="*/ 46 w 91"/>
                  <a:gd name="T73" fmla="*/ 109 h 109"/>
                  <a:gd name="T74" fmla="*/ 57 w 91"/>
                  <a:gd name="T75" fmla="*/ 108 h 109"/>
                  <a:gd name="T76" fmla="*/ 67 w 91"/>
                  <a:gd name="T77" fmla="*/ 107 h 109"/>
                  <a:gd name="T78" fmla="*/ 82 w 91"/>
                  <a:gd name="T79" fmla="*/ 103 h 109"/>
                  <a:gd name="T80" fmla="*/ 86 w 91"/>
                  <a:gd name="T81" fmla="*/ 97 h 109"/>
                  <a:gd name="T82" fmla="*/ 87 w 91"/>
                  <a:gd name="T83" fmla="*/ 95 h 109"/>
                  <a:gd name="T84" fmla="*/ 90 w 91"/>
                  <a:gd name="T85" fmla="*/ 86 h 109"/>
                  <a:gd name="T86" fmla="*/ 90 w 91"/>
                  <a:gd name="T87" fmla="*/ 79 h 109"/>
                  <a:gd name="T88" fmla="*/ 91 w 91"/>
                  <a:gd name="T89" fmla="*/ 78 h 109"/>
                  <a:gd name="T90" fmla="*/ 89 w 91"/>
                  <a:gd name="T91" fmla="*/ 64 h 109"/>
                  <a:gd name="T92" fmla="*/ 83 w 91"/>
                  <a:gd name="T93" fmla="*/ 55 h 109"/>
                  <a:gd name="T94" fmla="*/ 68 w 91"/>
                  <a:gd name="T95" fmla="*/ 47 h 109"/>
                  <a:gd name="T96" fmla="*/ 34 w 91"/>
                  <a:gd name="T97" fmla="*/ 4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109">
                    <a:moveTo>
                      <a:pt x="34" y="46"/>
                    </a:moveTo>
                    <a:lnTo>
                      <a:pt x="26" y="44"/>
                    </a:lnTo>
                    <a:lnTo>
                      <a:pt x="21" y="40"/>
                    </a:lnTo>
                    <a:lnTo>
                      <a:pt x="18" y="35"/>
                    </a:lnTo>
                    <a:lnTo>
                      <a:pt x="18" y="29"/>
                    </a:lnTo>
                    <a:lnTo>
                      <a:pt x="19" y="20"/>
                    </a:lnTo>
                    <a:lnTo>
                      <a:pt x="22" y="15"/>
                    </a:lnTo>
                    <a:lnTo>
                      <a:pt x="29" y="13"/>
                    </a:lnTo>
                    <a:lnTo>
                      <a:pt x="44" y="13"/>
                    </a:lnTo>
                    <a:lnTo>
                      <a:pt x="52" y="13"/>
                    </a:lnTo>
                    <a:lnTo>
                      <a:pt x="59" y="13"/>
                    </a:lnTo>
                    <a:lnTo>
                      <a:pt x="65" y="13"/>
                    </a:lnTo>
                    <a:lnTo>
                      <a:pt x="68" y="15"/>
                    </a:lnTo>
                    <a:lnTo>
                      <a:pt x="69" y="16"/>
                    </a:lnTo>
                    <a:lnTo>
                      <a:pt x="72" y="20"/>
                    </a:lnTo>
                    <a:lnTo>
                      <a:pt x="72" y="23"/>
                    </a:lnTo>
                    <a:lnTo>
                      <a:pt x="73" y="29"/>
                    </a:lnTo>
                    <a:lnTo>
                      <a:pt x="88" y="29"/>
                    </a:lnTo>
                    <a:lnTo>
                      <a:pt x="88" y="25"/>
                    </a:lnTo>
                    <a:lnTo>
                      <a:pt x="87" y="18"/>
                    </a:lnTo>
                    <a:lnTo>
                      <a:pt x="84" y="14"/>
                    </a:lnTo>
                    <a:lnTo>
                      <a:pt x="81" y="9"/>
                    </a:lnTo>
                    <a:lnTo>
                      <a:pt x="76" y="6"/>
                    </a:lnTo>
                    <a:lnTo>
                      <a:pt x="69" y="2"/>
                    </a:lnTo>
                    <a:lnTo>
                      <a:pt x="63" y="1"/>
                    </a:lnTo>
                    <a:lnTo>
                      <a:pt x="54" y="0"/>
                    </a:lnTo>
                    <a:lnTo>
                      <a:pt x="45" y="0"/>
                    </a:lnTo>
                    <a:lnTo>
                      <a:pt x="33" y="0"/>
                    </a:lnTo>
                    <a:lnTo>
                      <a:pt x="22" y="1"/>
                    </a:lnTo>
                    <a:lnTo>
                      <a:pt x="14" y="2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3" y="14"/>
                    </a:lnTo>
                    <a:lnTo>
                      <a:pt x="2" y="29"/>
                    </a:lnTo>
                    <a:lnTo>
                      <a:pt x="2" y="37"/>
                    </a:lnTo>
                    <a:lnTo>
                      <a:pt x="4" y="44"/>
                    </a:lnTo>
                    <a:lnTo>
                      <a:pt x="6" y="49"/>
                    </a:lnTo>
                    <a:lnTo>
                      <a:pt x="12" y="54"/>
                    </a:lnTo>
                    <a:lnTo>
                      <a:pt x="19" y="56"/>
                    </a:lnTo>
                    <a:lnTo>
                      <a:pt x="29" y="59"/>
                    </a:lnTo>
                    <a:lnTo>
                      <a:pt x="42" y="60"/>
                    </a:lnTo>
                    <a:lnTo>
                      <a:pt x="59" y="61"/>
                    </a:lnTo>
                    <a:lnTo>
                      <a:pt x="65" y="61"/>
                    </a:lnTo>
                    <a:lnTo>
                      <a:pt x="71" y="64"/>
                    </a:lnTo>
                    <a:lnTo>
                      <a:pt x="74" y="69"/>
                    </a:lnTo>
                    <a:lnTo>
                      <a:pt x="75" y="77"/>
                    </a:lnTo>
                    <a:lnTo>
                      <a:pt x="74" y="82"/>
                    </a:lnTo>
                    <a:lnTo>
                      <a:pt x="73" y="86"/>
                    </a:lnTo>
                    <a:lnTo>
                      <a:pt x="71" y="90"/>
                    </a:lnTo>
                    <a:lnTo>
                      <a:pt x="68" y="93"/>
                    </a:lnTo>
                    <a:lnTo>
                      <a:pt x="64" y="93"/>
                    </a:lnTo>
                    <a:lnTo>
                      <a:pt x="58" y="95"/>
                    </a:lnTo>
                    <a:lnTo>
                      <a:pt x="51" y="95"/>
                    </a:lnTo>
                    <a:lnTo>
                      <a:pt x="46" y="95"/>
                    </a:lnTo>
                    <a:lnTo>
                      <a:pt x="44" y="95"/>
                    </a:lnTo>
                    <a:lnTo>
                      <a:pt x="43" y="95"/>
                    </a:lnTo>
                    <a:lnTo>
                      <a:pt x="43" y="97"/>
                    </a:lnTo>
                    <a:lnTo>
                      <a:pt x="35" y="95"/>
                    </a:lnTo>
                    <a:lnTo>
                      <a:pt x="29" y="95"/>
                    </a:lnTo>
                    <a:lnTo>
                      <a:pt x="22" y="93"/>
                    </a:lnTo>
                    <a:lnTo>
                      <a:pt x="19" y="90"/>
                    </a:lnTo>
                    <a:lnTo>
                      <a:pt x="18" y="87"/>
                    </a:lnTo>
                    <a:lnTo>
                      <a:pt x="17" y="79"/>
                    </a:lnTo>
                    <a:lnTo>
                      <a:pt x="17" y="74"/>
                    </a:lnTo>
                    <a:lnTo>
                      <a:pt x="0" y="74"/>
                    </a:lnTo>
                    <a:lnTo>
                      <a:pt x="0" y="79"/>
                    </a:lnTo>
                    <a:lnTo>
                      <a:pt x="0" y="86"/>
                    </a:lnTo>
                    <a:lnTo>
                      <a:pt x="3" y="93"/>
                    </a:lnTo>
                    <a:lnTo>
                      <a:pt x="5" y="99"/>
                    </a:lnTo>
                    <a:lnTo>
                      <a:pt x="10" y="103"/>
                    </a:lnTo>
                    <a:lnTo>
                      <a:pt x="15" y="105"/>
                    </a:lnTo>
                    <a:lnTo>
                      <a:pt x="23" y="107"/>
                    </a:lnTo>
                    <a:lnTo>
                      <a:pt x="34" y="108"/>
                    </a:lnTo>
                    <a:lnTo>
                      <a:pt x="46" y="109"/>
                    </a:lnTo>
                    <a:lnTo>
                      <a:pt x="51" y="108"/>
                    </a:lnTo>
                    <a:lnTo>
                      <a:pt x="57" y="108"/>
                    </a:lnTo>
                    <a:lnTo>
                      <a:pt x="61" y="107"/>
                    </a:lnTo>
                    <a:lnTo>
                      <a:pt x="67" y="107"/>
                    </a:lnTo>
                    <a:lnTo>
                      <a:pt x="75" y="105"/>
                    </a:lnTo>
                    <a:lnTo>
                      <a:pt x="82" y="103"/>
                    </a:lnTo>
                    <a:lnTo>
                      <a:pt x="86" y="99"/>
                    </a:lnTo>
                    <a:lnTo>
                      <a:pt x="86" y="97"/>
                    </a:lnTo>
                    <a:lnTo>
                      <a:pt x="86" y="95"/>
                    </a:lnTo>
                    <a:lnTo>
                      <a:pt x="87" y="95"/>
                    </a:lnTo>
                    <a:lnTo>
                      <a:pt x="89" y="93"/>
                    </a:lnTo>
                    <a:lnTo>
                      <a:pt x="90" y="86"/>
                    </a:lnTo>
                    <a:lnTo>
                      <a:pt x="90" y="82"/>
                    </a:lnTo>
                    <a:lnTo>
                      <a:pt x="90" y="79"/>
                    </a:lnTo>
                    <a:lnTo>
                      <a:pt x="90" y="78"/>
                    </a:lnTo>
                    <a:lnTo>
                      <a:pt x="91" y="78"/>
                    </a:lnTo>
                    <a:lnTo>
                      <a:pt x="90" y="70"/>
                    </a:lnTo>
                    <a:lnTo>
                      <a:pt x="89" y="64"/>
                    </a:lnTo>
                    <a:lnTo>
                      <a:pt x="86" y="59"/>
                    </a:lnTo>
                    <a:lnTo>
                      <a:pt x="83" y="55"/>
                    </a:lnTo>
                    <a:lnTo>
                      <a:pt x="74" y="49"/>
                    </a:lnTo>
                    <a:lnTo>
                      <a:pt x="68" y="47"/>
                    </a:lnTo>
                    <a:lnTo>
                      <a:pt x="63" y="47"/>
                    </a:lnTo>
                    <a:lnTo>
                      <a:pt x="34" y="4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1" name="Rectangle 10">
                <a:extLst>
                  <a:ext uri="{FF2B5EF4-FFF2-40B4-BE49-F238E27FC236}">
                    <a16:creationId xmlns:a16="http://schemas.microsoft.com/office/drawing/2014/main" id="{57E2F441-5560-4EDD-B008-42B07FEE7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7" y="4063"/>
                <a:ext cx="6" cy="6"/>
              </a:xfrm>
              <a:prstGeom prst="rect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2" name="Freeform 11">
                <a:extLst>
                  <a:ext uri="{FF2B5EF4-FFF2-40B4-BE49-F238E27FC236}">
                    <a16:creationId xmlns:a16="http://schemas.microsoft.com/office/drawing/2014/main" id="{18FE3D84-7704-46A4-BFE5-F3E12C43D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4077"/>
                <a:ext cx="30" cy="37"/>
              </a:xfrm>
              <a:custGeom>
                <a:avLst/>
                <a:gdLst>
                  <a:gd name="T0" fmla="*/ 69 w 90"/>
                  <a:gd name="T1" fmla="*/ 16 h 109"/>
                  <a:gd name="T2" fmla="*/ 71 w 90"/>
                  <a:gd name="T3" fmla="*/ 23 h 109"/>
                  <a:gd name="T4" fmla="*/ 87 w 90"/>
                  <a:gd name="T5" fmla="*/ 29 h 109"/>
                  <a:gd name="T6" fmla="*/ 86 w 90"/>
                  <a:gd name="T7" fmla="*/ 18 h 109"/>
                  <a:gd name="T8" fmla="*/ 80 w 90"/>
                  <a:gd name="T9" fmla="*/ 9 h 109"/>
                  <a:gd name="T10" fmla="*/ 69 w 90"/>
                  <a:gd name="T11" fmla="*/ 2 h 109"/>
                  <a:gd name="T12" fmla="*/ 54 w 90"/>
                  <a:gd name="T13" fmla="*/ 0 h 109"/>
                  <a:gd name="T14" fmla="*/ 32 w 90"/>
                  <a:gd name="T15" fmla="*/ 0 h 109"/>
                  <a:gd name="T16" fmla="*/ 13 w 90"/>
                  <a:gd name="T17" fmla="*/ 2 h 109"/>
                  <a:gd name="T18" fmla="*/ 4 w 90"/>
                  <a:gd name="T19" fmla="*/ 8 h 109"/>
                  <a:gd name="T20" fmla="*/ 1 w 90"/>
                  <a:gd name="T21" fmla="*/ 29 h 109"/>
                  <a:gd name="T22" fmla="*/ 3 w 90"/>
                  <a:gd name="T23" fmla="*/ 44 h 109"/>
                  <a:gd name="T24" fmla="*/ 11 w 90"/>
                  <a:gd name="T25" fmla="*/ 54 h 109"/>
                  <a:gd name="T26" fmla="*/ 28 w 90"/>
                  <a:gd name="T27" fmla="*/ 59 h 109"/>
                  <a:gd name="T28" fmla="*/ 58 w 90"/>
                  <a:gd name="T29" fmla="*/ 61 h 109"/>
                  <a:gd name="T30" fmla="*/ 70 w 90"/>
                  <a:gd name="T31" fmla="*/ 64 h 109"/>
                  <a:gd name="T32" fmla="*/ 74 w 90"/>
                  <a:gd name="T33" fmla="*/ 77 h 109"/>
                  <a:gd name="T34" fmla="*/ 72 w 90"/>
                  <a:gd name="T35" fmla="*/ 86 h 109"/>
                  <a:gd name="T36" fmla="*/ 67 w 90"/>
                  <a:gd name="T37" fmla="*/ 93 h 109"/>
                  <a:gd name="T38" fmla="*/ 57 w 90"/>
                  <a:gd name="T39" fmla="*/ 95 h 109"/>
                  <a:gd name="T40" fmla="*/ 46 w 90"/>
                  <a:gd name="T41" fmla="*/ 95 h 109"/>
                  <a:gd name="T42" fmla="*/ 42 w 90"/>
                  <a:gd name="T43" fmla="*/ 95 h 109"/>
                  <a:gd name="T44" fmla="*/ 34 w 90"/>
                  <a:gd name="T45" fmla="*/ 95 h 109"/>
                  <a:gd name="T46" fmla="*/ 21 w 90"/>
                  <a:gd name="T47" fmla="*/ 93 h 109"/>
                  <a:gd name="T48" fmla="*/ 17 w 90"/>
                  <a:gd name="T49" fmla="*/ 87 h 109"/>
                  <a:gd name="T50" fmla="*/ 16 w 90"/>
                  <a:gd name="T51" fmla="*/ 74 h 109"/>
                  <a:gd name="T52" fmla="*/ 0 w 90"/>
                  <a:gd name="T53" fmla="*/ 79 h 109"/>
                  <a:gd name="T54" fmla="*/ 2 w 90"/>
                  <a:gd name="T55" fmla="*/ 93 h 109"/>
                  <a:gd name="T56" fmla="*/ 9 w 90"/>
                  <a:gd name="T57" fmla="*/ 103 h 109"/>
                  <a:gd name="T58" fmla="*/ 23 w 90"/>
                  <a:gd name="T59" fmla="*/ 107 h 109"/>
                  <a:gd name="T60" fmla="*/ 46 w 90"/>
                  <a:gd name="T61" fmla="*/ 109 h 109"/>
                  <a:gd name="T62" fmla="*/ 56 w 90"/>
                  <a:gd name="T63" fmla="*/ 108 h 109"/>
                  <a:gd name="T64" fmla="*/ 66 w 90"/>
                  <a:gd name="T65" fmla="*/ 107 h 109"/>
                  <a:gd name="T66" fmla="*/ 81 w 90"/>
                  <a:gd name="T67" fmla="*/ 103 h 109"/>
                  <a:gd name="T68" fmla="*/ 85 w 90"/>
                  <a:gd name="T69" fmla="*/ 97 h 109"/>
                  <a:gd name="T70" fmla="*/ 86 w 90"/>
                  <a:gd name="T71" fmla="*/ 95 h 109"/>
                  <a:gd name="T72" fmla="*/ 89 w 90"/>
                  <a:gd name="T73" fmla="*/ 86 h 109"/>
                  <a:gd name="T74" fmla="*/ 89 w 90"/>
                  <a:gd name="T75" fmla="*/ 79 h 109"/>
                  <a:gd name="T76" fmla="*/ 90 w 90"/>
                  <a:gd name="T77" fmla="*/ 78 h 109"/>
                  <a:gd name="T78" fmla="*/ 88 w 90"/>
                  <a:gd name="T79" fmla="*/ 64 h 109"/>
                  <a:gd name="T80" fmla="*/ 82 w 90"/>
                  <a:gd name="T81" fmla="*/ 55 h 109"/>
                  <a:gd name="T82" fmla="*/ 67 w 90"/>
                  <a:gd name="T83" fmla="*/ 47 h 109"/>
                  <a:gd name="T84" fmla="*/ 33 w 90"/>
                  <a:gd name="T85" fmla="*/ 46 h 109"/>
                  <a:gd name="T86" fmla="*/ 20 w 90"/>
                  <a:gd name="T87" fmla="*/ 40 h 109"/>
                  <a:gd name="T88" fmla="*/ 17 w 90"/>
                  <a:gd name="T89" fmla="*/ 29 h 109"/>
                  <a:gd name="T90" fmla="*/ 21 w 90"/>
                  <a:gd name="T91" fmla="*/ 15 h 109"/>
                  <a:gd name="T92" fmla="*/ 43 w 90"/>
                  <a:gd name="T93" fmla="*/ 13 h 109"/>
                  <a:gd name="T94" fmla="*/ 58 w 90"/>
                  <a:gd name="T95" fmla="*/ 13 h 109"/>
                  <a:gd name="T96" fmla="*/ 67 w 90"/>
                  <a:gd name="T97" fmla="*/ 1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0" h="109">
                    <a:moveTo>
                      <a:pt x="67" y="15"/>
                    </a:moveTo>
                    <a:lnTo>
                      <a:pt x="69" y="16"/>
                    </a:lnTo>
                    <a:lnTo>
                      <a:pt x="71" y="20"/>
                    </a:lnTo>
                    <a:lnTo>
                      <a:pt x="71" y="23"/>
                    </a:lnTo>
                    <a:lnTo>
                      <a:pt x="72" y="29"/>
                    </a:lnTo>
                    <a:lnTo>
                      <a:pt x="87" y="29"/>
                    </a:lnTo>
                    <a:lnTo>
                      <a:pt x="87" y="25"/>
                    </a:lnTo>
                    <a:lnTo>
                      <a:pt x="86" y="18"/>
                    </a:lnTo>
                    <a:lnTo>
                      <a:pt x="83" y="14"/>
                    </a:lnTo>
                    <a:lnTo>
                      <a:pt x="80" y="9"/>
                    </a:lnTo>
                    <a:lnTo>
                      <a:pt x="75" y="6"/>
                    </a:lnTo>
                    <a:lnTo>
                      <a:pt x="69" y="2"/>
                    </a:lnTo>
                    <a:lnTo>
                      <a:pt x="62" y="1"/>
                    </a:lnTo>
                    <a:lnTo>
                      <a:pt x="54" y="0"/>
                    </a:lnTo>
                    <a:lnTo>
                      <a:pt x="44" y="0"/>
                    </a:lnTo>
                    <a:lnTo>
                      <a:pt x="32" y="0"/>
                    </a:lnTo>
                    <a:lnTo>
                      <a:pt x="21" y="1"/>
                    </a:lnTo>
                    <a:lnTo>
                      <a:pt x="13" y="2"/>
                    </a:lnTo>
                    <a:lnTo>
                      <a:pt x="9" y="6"/>
                    </a:lnTo>
                    <a:lnTo>
                      <a:pt x="4" y="8"/>
                    </a:lnTo>
                    <a:lnTo>
                      <a:pt x="2" y="14"/>
                    </a:lnTo>
                    <a:lnTo>
                      <a:pt x="1" y="29"/>
                    </a:lnTo>
                    <a:lnTo>
                      <a:pt x="1" y="37"/>
                    </a:lnTo>
                    <a:lnTo>
                      <a:pt x="3" y="44"/>
                    </a:lnTo>
                    <a:lnTo>
                      <a:pt x="5" y="49"/>
                    </a:lnTo>
                    <a:lnTo>
                      <a:pt x="11" y="54"/>
                    </a:lnTo>
                    <a:lnTo>
                      <a:pt x="18" y="56"/>
                    </a:lnTo>
                    <a:lnTo>
                      <a:pt x="28" y="59"/>
                    </a:lnTo>
                    <a:lnTo>
                      <a:pt x="41" y="60"/>
                    </a:lnTo>
                    <a:lnTo>
                      <a:pt x="58" y="61"/>
                    </a:lnTo>
                    <a:lnTo>
                      <a:pt x="64" y="61"/>
                    </a:lnTo>
                    <a:lnTo>
                      <a:pt x="70" y="64"/>
                    </a:lnTo>
                    <a:lnTo>
                      <a:pt x="73" y="69"/>
                    </a:lnTo>
                    <a:lnTo>
                      <a:pt x="74" y="77"/>
                    </a:lnTo>
                    <a:lnTo>
                      <a:pt x="73" y="82"/>
                    </a:lnTo>
                    <a:lnTo>
                      <a:pt x="72" y="86"/>
                    </a:lnTo>
                    <a:lnTo>
                      <a:pt x="70" y="90"/>
                    </a:lnTo>
                    <a:lnTo>
                      <a:pt x="67" y="93"/>
                    </a:lnTo>
                    <a:lnTo>
                      <a:pt x="63" y="93"/>
                    </a:lnTo>
                    <a:lnTo>
                      <a:pt x="57" y="95"/>
                    </a:lnTo>
                    <a:lnTo>
                      <a:pt x="50" y="95"/>
                    </a:lnTo>
                    <a:lnTo>
                      <a:pt x="46" y="95"/>
                    </a:lnTo>
                    <a:lnTo>
                      <a:pt x="43" y="95"/>
                    </a:lnTo>
                    <a:lnTo>
                      <a:pt x="42" y="95"/>
                    </a:lnTo>
                    <a:lnTo>
                      <a:pt x="42" y="97"/>
                    </a:lnTo>
                    <a:lnTo>
                      <a:pt x="34" y="95"/>
                    </a:lnTo>
                    <a:lnTo>
                      <a:pt x="28" y="95"/>
                    </a:lnTo>
                    <a:lnTo>
                      <a:pt x="21" y="93"/>
                    </a:lnTo>
                    <a:lnTo>
                      <a:pt x="18" y="90"/>
                    </a:lnTo>
                    <a:lnTo>
                      <a:pt x="17" y="87"/>
                    </a:lnTo>
                    <a:lnTo>
                      <a:pt x="16" y="79"/>
                    </a:lnTo>
                    <a:lnTo>
                      <a:pt x="16" y="74"/>
                    </a:lnTo>
                    <a:lnTo>
                      <a:pt x="0" y="74"/>
                    </a:lnTo>
                    <a:lnTo>
                      <a:pt x="0" y="79"/>
                    </a:lnTo>
                    <a:lnTo>
                      <a:pt x="0" y="86"/>
                    </a:lnTo>
                    <a:lnTo>
                      <a:pt x="2" y="93"/>
                    </a:lnTo>
                    <a:lnTo>
                      <a:pt x="4" y="99"/>
                    </a:lnTo>
                    <a:lnTo>
                      <a:pt x="9" y="103"/>
                    </a:lnTo>
                    <a:lnTo>
                      <a:pt x="15" y="105"/>
                    </a:lnTo>
                    <a:lnTo>
                      <a:pt x="23" y="107"/>
                    </a:lnTo>
                    <a:lnTo>
                      <a:pt x="33" y="108"/>
                    </a:lnTo>
                    <a:lnTo>
                      <a:pt x="46" y="109"/>
                    </a:lnTo>
                    <a:lnTo>
                      <a:pt x="50" y="108"/>
                    </a:lnTo>
                    <a:lnTo>
                      <a:pt x="56" y="108"/>
                    </a:lnTo>
                    <a:lnTo>
                      <a:pt x="60" y="107"/>
                    </a:lnTo>
                    <a:lnTo>
                      <a:pt x="66" y="107"/>
                    </a:lnTo>
                    <a:lnTo>
                      <a:pt x="74" y="105"/>
                    </a:lnTo>
                    <a:lnTo>
                      <a:pt x="81" y="103"/>
                    </a:lnTo>
                    <a:lnTo>
                      <a:pt x="85" y="99"/>
                    </a:lnTo>
                    <a:lnTo>
                      <a:pt x="85" y="97"/>
                    </a:lnTo>
                    <a:lnTo>
                      <a:pt x="85" y="95"/>
                    </a:lnTo>
                    <a:lnTo>
                      <a:pt x="86" y="95"/>
                    </a:lnTo>
                    <a:lnTo>
                      <a:pt x="88" y="93"/>
                    </a:lnTo>
                    <a:lnTo>
                      <a:pt x="89" y="86"/>
                    </a:lnTo>
                    <a:lnTo>
                      <a:pt x="89" y="82"/>
                    </a:lnTo>
                    <a:lnTo>
                      <a:pt x="89" y="79"/>
                    </a:lnTo>
                    <a:lnTo>
                      <a:pt x="89" y="78"/>
                    </a:lnTo>
                    <a:lnTo>
                      <a:pt x="90" y="78"/>
                    </a:lnTo>
                    <a:lnTo>
                      <a:pt x="89" y="70"/>
                    </a:lnTo>
                    <a:lnTo>
                      <a:pt x="88" y="64"/>
                    </a:lnTo>
                    <a:lnTo>
                      <a:pt x="85" y="59"/>
                    </a:lnTo>
                    <a:lnTo>
                      <a:pt x="82" y="55"/>
                    </a:lnTo>
                    <a:lnTo>
                      <a:pt x="73" y="49"/>
                    </a:lnTo>
                    <a:lnTo>
                      <a:pt x="67" y="47"/>
                    </a:lnTo>
                    <a:lnTo>
                      <a:pt x="62" y="47"/>
                    </a:lnTo>
                    <a:lnTo>
                      <a:pt x="33" y="46"/>
                    </a:lnTo>
                    <a:lnTo>
                      <a:pt x="25" y="44"/>
                    </a:lnTo>
                    <a:lnTo>
                      <a:pt x="20" y="40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8" y="20"/>
                    </a:lnTo>
                    <a:lnTo>
                      <a:pt x="21" y="15"/>
                    </a:lnTo>
                    <a:lnTo>
                      <a:pt x="28" y="13"/>
                    </a:lnTo>
                    <a:lnTo>
                      <a:pt x="43" y="13"/>
                    </a:lnTo>
                    <a:lnTo>
                      <a:pt x="51" y="13"/>
                    </a:lnTo>
                    <a:lnTo>
                      <a:pt x="58" y="13"/>
                    </a:lnTo>
                    <a:lnTo>
                      <a:pt x="64" y="13"/>
                    </a:lnTo>
                    <a:lnTo>
                      <a:pt x="67" y="15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3" name="Rectangle 12">
                <a:extLst>
                  <a:ext uri="{FF2B5EF4-FFF2-40B4-BE49-F238E27FC236}">
                    <a16:creationId xmlns:a16="http://schemas.microsoft.com/office/drawing/2014/main" id="{A84BE85F-53D5-4036-8714-0F64E48D1F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7" y="4078"/>
                <a:ext cx="6" cy="35"/>
              </a:xfrm>
              <a:prstGeom prst="rect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4" name="Freeform 13">
                <a:extLst>
                  <a:ext uri="{FF2B5EF4-FFF2-40B4-BE49-F238E27FC236}">
                    <a16:creationId xmlns:a16="http://schemas.microsoft.com/office/drawing/2014/main" id="{9FCF4664-E74C-4347-863F-72DDB0CE3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" y="4077"/>
                <a:ext cx="25" cy="36"/>
              </a:xfrm>
              <a:custGeom>
                <a:avLst/>
                <a:gdLst>
                  <a:gd name="T0" fmla="*/ 15 w 76"/>
                  <a:gd name="T1" fmla="*/ 15 h 109"/>
                  <a:gd name="T2" fmla="*/ 15 w 76"/>
                  <a:gd name="T3" fmla="*/ 14 h 109"/>
                  <a:gd name="T4" fmla="*/ 16 w 76"/>
                  <a:gd name="T5" fmla="*/ 3 h 109"/>
                  <a:gd name="T6" fmla="*/ 0 w 76"/>
                  <a:gd name="T7" fmla="*/ 3 h 109"/>
                  <a:gd name="T8" fmla="*/ 0 w 76"/>
                  <a:gd name="T9" fmla="*/ 109 h 109"/>
                  <a:gd name="T10" fmla="*/ 16 w 76"/>
                  <a:gd name="T11" fmla="*/ 109 h 109"/>
                  <a:gd name="T12" fmla="*/ 16 w 76"/>
                  <a:gd name="T13" fmla="*/ 45 h 109"/>
                  <a:gd name="T14" fmla="*/ 18 w 76"/>
                  <a:gd name="T15" fmla="*/ 30 h 109"/>
                  <a:gd name="T16" fmla="*/ 19 w 76"/>
                  <a:gd name="T17" fmla="*/ 24 h 109"/>
                  <a:gd name="T18" fmla="*/ 22 w 76"/>
                  <a:gd name="T19" fmla="*/ 21 h 109"/>
                  <a:gd name="T20" fmla="*/ 30 w 76"/>
                  <a:gd name="T21" fmla="*/ 14 h 109"/>
                  <a:gd name="T22" fmla="*/ 43 w 76"/>
                  <a:gd name="T23" fmla="*/ 13 h 109"/>
                  <a:gd name="T24" fmla="*/ 51 w 76"/>
                  <a:gd name="T25" fmla="*/ 13 h 109"/>
                  <a:gd name="T26" fmla="*/ 57 w 76"/>
                  <a:gd name="T27" fmla="*/ 16 h 109"/>
                  <a:gd name="T28" fmla="*/ 60 w 76"/>
                  <a:gd name="T29" fmla="*/ 21 h 109"/>
                  <a:gd name="T30" fmla="*/ 61 w 76"/>
                  <a:gd name="T31" fmla="*/ 29 h 109"/>
                  <a:gd name="T32" fmla="*/ 60 w 76"/>
                  <a:gd name="T33" fmla="*/ 30 h 109"/>
                  <a:gd name="T34" fmla="*/ 60 w 76"/>
                  <a:gd name="T35" fmla="*/ 34 h 109"/>
                  <a:gd name="T36" fmla="*/ 60 w 76"/>
                  <a:gd name="T37" fmla="*/ 38 h 109"/>
                  <a:gd name="T38" fmla="*/ 75 w 76"/>
                  <a:gd name="T39" fmla="*/ 38 h 109"/>
                  <a:gd name="T40" fmla="*/ 76 w 76"/>
                  <a:gd name="T41" fmla="*/ 30 h 109"/>
                  <a:gd name="T42" fmla="*/ 75 w 76"/>
                  <a:gd name="T43" fmla="*/ 22 h 109"/>
                  <a:gd name="T44" fmla="*/ 74 w 76"/>
                  <a:gd name="T45" fmla="*/ 16 h 109"/>
                  <a:gd name="T46" fmla="*/ 70 w 76"/>
                  <a:gd name="T47" fmla="*/ 10 h 109"/>
                  <a:gd name="T48" fmla="*/ 68 w 76"/>
                  <a:gd name="T49" fmla="*/ 7 h 109"/>
                  <a:gd name="T50" fmla="*/ 59 w 76"/>
                  <a:gd name="T51" fmla="*/ 1 h 109"/>
                  <a:gd name="T52" fmla="*/ 46 w 76"/>
                  <a:gd name="T53" fmla="*/ 0 h 109"/>
                  <a:gd name="T54" fmla="*/ 35 w 76"/>
                  <a:gd name="T55" fmla="*/ 0 h 109"/>
                  <a:gd name="T56" fmla="*/ 27 w 76"/>
                  <a:gd name="T57" fmla="*/ 3 h 109"/>
                  <a:gd name="T58" fmla="*/ 20 w 76"/>
                  <a:gd name="T59" fmla="*/ 7 h 109"/>
                  <a:gd name="T60" fmla="*/ 15 w 76"/>
                  <a:gd name="T61" fmla="*/ 1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109">
                    <a:moveTo>
                      <a:pt x="15" y="15"/>
                    </a:moveTo>
                    <a:lnTo>
                      <a:pt x="15" y="14"/>
                    </a:lnTo>
                    <a:lnTo>
                      <a:pt x="16" y="3"/>
                    </a:lnTo>
                    <a:lnTo>
                      <a:pt x="0" y="3"/>
                    </a:lnTo>
                    <a:lnTo>
                      <a:pt x="0" y="109"/>
                    </a:lnTo>
                    <a:lnTo>
                      <a:pt x="16" y="109"/>
                    </a:lnTo>
                    <a:lnTo>
                      <a:pt x="16" y="45"/>
                    </a:lnTo>
                    <a:lnTo>
                      <a:pt x="18" y="30"/>
                    </a:lnTo>
                    <a:lnTo>
                      <a:pt x="19" y="24"/>
                    </a:lnTo>
                    <a:lnTo>
                      <a:pt x="22" y="21"/>
                    </a:lnTo>
                    <a:lnTo>
                      <a:pt x="30" y="14"/>
                    </a:lnTo>
                    <a:lnTo>
                      <a:pt x="43" y="13"/>
                    </a:lnTo>
                    <a:lnTo>
                      <a:pt x="51" y="13"/>
                    </a:lnTo>
                    <a:lnTo>
                      <a:pt x="57" y="16"/>
                    </a:lnTo>
                    <a:lnTo>
                      <a:pt x="60" y="21"/>
                    </a:lnTo>
                    <a:lnTo>
                      <a:pt x="61" y="29"/>
                    </a:lnTo>
                    <a:lnTo>
                      <a:pt x="60" y="30"/>
                    </a:lnTo>
                    <a:lnTo>
                      <a:pt x="60" y="34"/>
                    </a:lnTo>
                    <a:lnTo>
                      <a:pt x="60" y="38"/>
                    </a:lnTo>
                    <a:lnTo>
                      <a:pt x="75" y="38"/>
                    </a:lnTo>
                    <a:lnTo>
                      <a:pt x="76" y="30"/>
                    </a:lnTo>
                    <a:lnTo>
                      <a:pt x="75" y="22"/>
                    </a:lnTo>
                    <a:lnTo>
                      <a:pt x="74" y="16"/>
                    </a:lnTo>
                    <a:lnTo>
                      <a:pt x="70" y="10"/>
                    </a:lnTo>
                    <a:lnTo>
                      <a:pt x="68" y="7"/>
                    </a:lnTo>
                    <a:lnTo>
                      <a:pt x="59" y="1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5" y="15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5" name="Freeform 14">
                <a:extLst>
                  <a:ext uri="{FF2B5EF4-FFF2-40B4-BE49-F238E27FC236}">
                    <a16:creationId xmlns:a16="http://schemas.microsoft.com/office/drawing/2014/main" id="{288F8409-87EA-47F5-9B0C-749D7E2C0D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01" y="4077"/>
                <a:ext cx="31" cy="37"/>
              </a:xfrm>
              <a:custGeom>
                <a:avLst/>
                <a:gdLst>
                  <a:gd name="T0" fmla="*/ 33 w 94"/>
                  <a:gd name="T1" fmla="*/ 0 h 109"/>
                  <a:gd name="T2" fmla="*/ 15 w 94"/>
                  <a:gd name="T3" fmla="*/ 5 h 109"/>
                  <a:gd name="T4" fmla="*/ 4 w 94"/>
                  <a:gd name="T5" fmla="*/ 16 h 109"/>
                  <a:gd name="T6" fmla="*/ 0 w 94"/>
                  <a:gd name="T7" fmla="*/ 38 h 109"/>
                  <a:gd name="T8" fmla="*/ 0 w 94"/>
                  <a:gd name="T9" fmla="*/ 68 h 109"/>
                  <a:gd name="T10" fmla="*/ 4 w 94"/>
                  <a:gd name="T11" fmla="*/ 91 h 109"/>
                  <a:gd name="T12" fmla="*/ 15 w 94"/>
                  <a:gd name="T13" fmla="*/ 102 h 109"/>
                  <a:gd name="T14" fmla="*/ 33 w 94"/>
                  <a:gd name="T15" fmla="*/ 108 h 109"/>
                  <a:gd name="T16" fmla="*/ 53 w 94"/>
                  <a:gd name="T17" fmla="*/ 108 h 109"/>
                  <a:gd name="T18" fmla="*/ 63 w 94"/>
                  <a:gd name="T19" fmla="*/ 107 h 109"/>
                  <a:gd name="T20" fmla="*/ 77 w 94"/>
                  <a:gd name="T21" fmla="*/ 105 h 109"/>
                  <a:gd name="T22" fmla="*/ 87 w 94"/>
                  <a:gd name="T23" fmla="*/ 99 h 109"/>
                  <a:gd name="T24" fmla="*/ 87 w 94"/>
                  <a:gd name="T25" fmla="*/ 95 h 109"/>
                  <a:gd name="T26" fmla="*/ 91 w 94"/>
                  <a:gd name="T27" fmla="*/ 93 h 109"/>
                  <a:gd name="T28" fmla="*/ 94 w 94"/>
                  <a:gd name="T29" fmla="*/ 79 h 109"/>
                  <a:gd name="T30" fmla="*/ 78 w 94"/>
                  <a:gd name="T31" fmla="*/ 76 h 109"/>
                  <a:gd name="T32" fmla="*/ 77 w 94"/>
                  <a:gd name="T33" fmla="*/ 79 h 109"/>
                  <a:gd name="T34" fmla="*/ 77 w 94"/>
                  <a:gd name="T35" fmla="*/ 83 h 109"/>
                  <a:gd name="T36" fmla="*/ 73 w 94"/>
                  <a:gd name="T37" fmla="*/ 90 h 109"/>
                  <a:gd name="T38" fmla="*/ 72 w 94"/>
                  <a:gd name="T39" fmla="*/ 91 h 109"/>
                  <a:gd name="T40" fmla="*/ 63 w 94"/>
                  <a:gd name="T41" fmla="*/ 95 h 109"/>
                  <a:gd name="T42" fmla="*/ 52 w 94"/>
                  <a:gd name="T43" fmla="*/ 95 h 109"/>
                  <a:gd name="T44" fmla="*/ 48 w 94"/>
                  <a:gd name="T45" fmla="*/ 95 h 109"/>
                  <a:gd name="T46" fmla="*/ 38 w 94"/>
                  <a:gd name="T47" fmla="*/ 95 h 109"/>
                  <a:gd name="T48" fmla="*/ 25 w 94"/>
                  <a:gd name="T49" fmla="*/ 92 h 109"/>
                  <a:gd name="T50" fmla="*/ 19 w 94"/>
                  <a:gd name="T51" fmla="*/ 84 h 109"/>
                  <a:gd name="T52" fmla="*/ 17 w 94"/>
                  <a:gd name="T53" fmla="*/ 68 h 109"/>
                  <a:gd name="T54" fmla="*/ 94 w 94"/>
                  <a:gd name="T55" fmla="*/ 57 h 109"/>
                  <a:gd name="T56" fmla="*/ 93 w 94"/>
                  <a:gd name="T57" fmla="*/ 35 h 109"/>
                  <a:gd name="T58" fmla="*/ 92 w 94"/>
                  <a:gd name="T59" fmla="*/ 23 h 109"/>
                  <a:gd name="T60" fmla="*/ 85 w 94"/>
                  <a:gd name="T61" fmla="*/ 9 h 109"/>
                  <a:gd name="T62" fmla="*/ 70 w 94"/>
                  <a:gd name="T63" fmla="*/ 2 h 109"/>
                  <a:gd name="T64" fmla="*/ 46 w 94"/>
                  <a:gd name="T65" fmla="*/ 0 h 109"/>
                  <a:gd name="T66" fmla="*/ 25 w 94"/>
                  <a:gd name="T67" fmla="*/ 15 h 109"/>
                  <a:gd name="T68" fmla="*/ 47 w 94"/>
                  <a:gd name="T69" fmla="*/ 13 h 109"/>
                  <a:gd name="T70" fmla="*/ 62 w 94"/>
                  <a:gd name="T71" fmla="*/ 14 h 109"/>
                  <a:gd name="T72" fmla="*/ 72 w 94"/>
                  <a:gd name="T73" fmla="*/ 17 h 109"/>
                  <a:gd name="T74" fmla="*/ 76 w 94"/>
                  <a:gd name="T75" fmla="*/ 25 h 109"/>
                  <a:gd name="T76" fmla="*/ 78 w 94"/>
                  <a:gd name="T77" fmla="*/ 40 h 109"/>
                  <a:gd name="T78" fmla="*/ 17 w 94"/>
                  <a:gd name="T79" fmla="*/ 45 h 109"/>
                  <a:gd name="T80" fmla="*/ 19 w 94"/>
                  <a:gd name="T81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4" h="109">
                    <a:moveTo>
                      <a:pt x="46" y="0"/>
                    </a:moveTo>
                    <a:lnTo>
                      <a:pt x="33" y="0"/>
                    </a:lnTo>
                    <a:lnTo>
                      <a:pt x="23" y="2"/>
                    </a:lnTo>
                    <a:lnTo>
                      <a:pt x="15" y="5"/>
                    </a:lnTo>
                    <a:lnTo>
                      <a:pt x="9" y="10"/>
                    </a:lnTo>
                    <a:lnTo>
                      <a:pt x="4" y="16"/>
                    </a:lnTo>
                    <a:lnTo>
                      <a:pt x="2" y="25"/>
                    </a:lnTo>
                    <a:lnTo>
                      <a:pt x="0" y="38"/>
                    </a:lnTo>
                    <a:lnTo>
                      <a:pt x="0" y="53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4" y="91"/>
                    </a:lnTo>
                    <a:lnTo>
                      <a:pt x="9" y="99"/>
                    </a:lnTo>
                    <a:lnTo>
                      <a:pt x="15" y="102"/>
                    </a:lnTo>
                    <a:lnTo>
                      <a:pt x="23" y="106"/>
                    </a:lnTo>
                    <a:lnTo>
                      <a:pt x="33" y="108"/>
                    </a:lnTo>
                    <a:lnTo>
                      <a:pt x="48" y="109"/>
                    </a:lnTo>
                    <a:lnTo>
                      <a:pt x="53" y="108"/>
                    </a:lnTo>
                    <a:lnTo>
                      <a:pt x="58" y="108"/>
                    </a:lnTo>
                    <a:lnTo>
                      <a:pt x="63" y="107"/>
                    </a:lnTo>
                    <a:lnTo>
                      <a:pt x="69" y="107"/>
                    </a:lnTo>
                    <a:lnTo>
                      <a:pt x="77" y="105"/>
                    </a:lnTo>
                    <a:lnTo>
                      <a:pt x="84" y="103"/>
                    </a:lnTo>
                    <a:lnTo>
                      <a:pt x="87" y="99"/>
                    </a:lnTo>
                    <a:lnTo>
                      <a:pt x="87" y="97"/>
                    </a:lnTo>
                    <a:lnTo>
                      <a:pt x="87" y="95"/>
                    </a:lnTo>
                    <a:lnTo>
                      <a:pt x="88" y="95"/>
                    </a:lnTo>
                    <a:lnTo>
                      <a:pt x="91" y="93"/>
                    </a:lnTo>
                    <a:lnTo>
                      <a:pt x="93" y="86"/>
                    </a:lnTo>
                    <a:lnTo>
                      <a:pt x="94" y="79"/>
                    </a:lnTo>
                    <a:lnTo>
                      <a:pt x="94" y="76"/>
                    </a:lnTo>
                    <a:lnTo>
                      <a:pt x="78" y="76"/>
                    </a:lnTo>
                    <a:lnTo>
                      <a:pt x="78" y="79"/>
                    </a:lnTo>
                    <a:lnTo>
                      <a:pt x="77" y="79"/>
                    </a:lnTo>
                    <a:lnTo>
                      <a:pt x="77" y="80"/>
                    </a:lnTo>
                    <a:lnTo>
                      <a:pt x="77" y="83"/>
                    </a:lnTo>
                    <a:lnTo>
                      <a:pt x="76" y="87"/>
                    </a:lnTo>
                    <a:lnTo>
                      <a:pt x="73" y="90"/>
                    </a:lnTo>
                    <a:lnTo>
                      <a:pt x="72" y="90"/>
                    </a:lnTo>
                    <a:lnTo>
                      <a:pt x="72" y="91"/>
                    </a:lnTo>
                    <a:lnTo>
                      <a:pt x="72" y="93"/>
                    </a:lnTo>
                    <a:lnTo>
                      <a:pt x="63" y="95"/>
                    </a:lnTo>
                    <a:lnTo>
                      <a:pt x="56" y="95"/>
                    </a:lnTo>
                    <a:lnTo>
                      <a:pt x="52" y="95"/>
                    </a:lnTo>
                    <a:lnTo>
                      <a:pt x="49" y="95"/>
                    </a:lnTo>
                    <a:lnTo>
                      <a:pt x="48" y="95"/>
                    </a:lnTo>
                    <a:lnTo>
                      <a:pt x="48" y="97"/>
                    </a:lnTo>
                    <a:lnTo>
                      <a:pt x="38" y="95"/>
                    </a:lnTo>
                    <a:lnTo>
                      <a:pt x="31" y="94"/>
                    </a:lnTo>
                    <a:lnTo>
                      <a:pt x="25" y="92"/>
                    </a:lnTo>
                    <a:lnTo>
                      <a:pt x="23" y="90"/>
                    </a:lnTo>
                    <a:lnTo>
                      <a:pt x="19" y="84"/>
                    </a:lnTo>
                    <a:lnTo>
                      <a:pt x="18" y="78"/>
                    </a:lnTo>
                    <a:lnTo>
                      <a:pt x="17" y="68"/>
                    </a:lnTo>
                    <a:lnTo>
                      <a:pt x="17" y="57"/>
                    </a:lnTo>
                    <a:lnTo>
                      <a:pt x="94" y="57"/>
                    </a:lnTo>
                    <a:lnTo>
                      <a:pt x="94" y="49"/>
                    </a:lnTo>
                    <a:lnTo>
                      <a:pt x="93" y="35"/>
                    </a:lnTo>
                    <a:lnTo>
                      <a:pt x="92" y="28"/>
                    </a:lnTo>
                    <a:lnTo>
                      <a:pt x="92" y="23"/>
                    </a:lnTo>
                    <a:lnTo>
                      <a:pt x="88" y="15"/>
                    </a:lnTo>
                    <a:lnTo>
                      <a:pt x="85" y="9"/>
                    </a:lnTo>
                    <a:lnTo>
                      <a:pt x="78" y="5"/>
                    </a:lnTo>
                    <a:lnTo>
                      <a:pt x="70" y="2"/>
                    </a:lnTo>
                    <a:lnTo>
                      <a:pt x="58" y="0"/>
                    </a:lnTo>
                    <a:lnTo>
                      <a:pt x="46" y="0"/>
                    </a:lnTo>
                    <a:close/>
                    <a:moveTo>
                      <a:pt x="23" y="18"/>
                    </a:moveTo>
                    <a:lnTo>
                      <a:pt x="25" y="15"/>
                    </a:lnTo>
                    <a:lnTo>
                      <a:pt x="31" y="14"/>
                    </a:lnTo>
                    <a:lnTo>
                      <a:pt x="47" y="13"/>
                    </a:lnTo>
                    <a:lnTo>
                      <a:pt x="55" y="13"/>
                    </a:lnTo>
                    <a:lnTo>
                      <a:pt x="62" y="14"/>
                    </a:lnTo>
                    <a:lnTo>
                      <a:pt x="68" y="15"/>
                    </a:lnTo>
                    <a:lnTo>
                      <a:pt x="72" y="17"/>
                    </a:lnTo>
                    <a:lnTo>
                      <a:pt x="73" y="20"/>
                    </a:lnTo>
                    <a:lnTo>
                      <a:pt x="76" y="25"/>
                    </a:lnTo>
                    <a:lnTo>
                      <a:pt x="77" y="31"/>
                    </a:lnTo>
                    <a:lnTo>
                      <a:pt x="78" y="40"/>
                    </a:lnTo>
                    <a:lnTo>
                      <a:pt x="78" y="45"/>
                    </a:lnTo>
                    <a:lnTo>
                      <a:pt x="17" y="45"/>
                    </a:lnTo>
                    <a:lnTo>
                      <a:pt x="18" y="28"/>
                    </a:lnTo>
                    <a:lnTo>
                      <a:pt x="19" y="22"/>
                    </a:lnTo>
                    <a:lnTo>
                      <a:pt x="23" y="18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6" name="Freeform 15">
                <a:extLst>
                  <a:ext uri="{FF2B5EF4-FFF2-40B4-BE49-F238E27FC236}">
                    <a16:creationId xmlns:a16="http://schemas.microsoft.com/office/drawing/2014/main" id="{EFEEEC76-AFFC-4FEE-A281-15A752945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8" y="4077"/>
                <a:ext cx="54" cy="36"/>
              </a:xfrm>
              <a:custGeom>
                <a:avLst/>
                <a:gdLst>
                  <a:gd name="T0" fmla="*/ 89 w 160"/>
                  <a:gd name="T1" fmla="*/ 46 h 108"/>
                  <a:gd name="T2" fmla="*/ 90 w 160"/>
                  <a:gd name="T3" fmla="*/ 29 h 108"/>
                  <a:gd name="T4" fmla="*/ 96 w 160"/>
                  <a:gd name="T5" fmla="*/ 20 h 108"/>
                  <a:gd name="T6" fmla="*/ 105 w 160"/>
                  <a:gd name="T7" fmla="*/ 14 h 108"/>
                  <a:gd name="T8" fmla="*/ 121 w 160"/>
                  <a:gd name="T9" fmla="*/ 13 h 108"/>
                  <a:gd name="T10" fmla="*/ 133 w 160"/>
                  <a:gd name="T11" fmla="*/ 14 h 108"/>
                  <a:gd name="T12" fmla="*/ 139 w 160"/>
                  <a:gd name="T13" fmla="*/ 17 h 108"/>
                  <a:gd name="T14" fmla="*/ 141 w 160"/>
                  <a:gd name="T15" fmla="*/ 20 h 108"/>
                  <a:gd name="T16" fmla="*/ 143 w 160"/>
                  <a:gd name="T17" fmla="*/ 24 h 108"/>
                  <a:gd name="T18" fmla="*/ 144 w 160"/>
                  <a:gd name="T19" fmla="*/ 29 h 108"/>
                  <a:gd name="T20" fmla="*/ 145 w 160"/>
                  <a:gd name="T21" fmla="*/ 37 h 108"/>
                  <a:gd name="T22" fmla="*/ 145 w 160"/>
                  <a:gd name="T23" fmla="*/ 108 h 108"/>
                  <a:gd name="T24" fmla="*/ 160 w 160"/>
                  <a:gd name="T25" fmla="*/ 108 h 108"/>
                  <a:gd name="T26" fmla="*/ 160 w 160"/>
                  <a:gd name="T27" fmla="*/ 38 h 108"/>
                  <a:gd name="T28" fmla="*/ 159 w 160"/>
                  <a:gd name="T29" fmla="*/ 28 h 108"/>
                  <a:gd name="T30" fmla="*/ 157 w 160"/>
                  <a:gd name="T31" fmla="*/ 21 h 108"/>
                  <a:gd name="T32" fmla="*/ 153 w 160"/>
                  <a:gd name="T33" fmla="*/ 14 h 108"/>
                  <a:gd name="T34" fmla="*/ 150 w 160"/>
                  <a:gd name="T35" fmla="*/ 9 h 108"/>
                  <a:gd name="T36" fmla="*/ 144 w 160"/>
                  <a:gd name="T37" fmla="*/ 5 h 108"/>
                  <a:gd name="T38" fmla="*/ 138 w 160"/>
                  <a:gd name="T39" fmla="*/ 2 h 108"/>
                  <a:gd name="T40" fmla="*/ 130 w 160"/>
                  <a:gd name="T41" fmla="*/ 0 h 108"/>
                  <a:gd name="T42" fmla="*/ 122 w 160"/>
                  <a:gd name="T43" fmla="*/ 0 h 108"/>
                  <a:gd name="T44" fmla="*/ 110 w 160"/>
                  <a:gd name="T45" fmla="*/ 0 h 108"/>
                  <a:gd name="T46" fmla="*/ 99 w 160"/>
                  <a:gd name="T47" fmla="*/ 4 h 108"/>
                  <a:gd name="T48" fmla="*/ 91 w 160"/>
                  <a:gd name="T49" fmla="*/ 9 h 108"/>
                  <a:gd name="T50" fmla="*/ 85 w 160"/>
                  <a:gd name="T51" fmla="*/ 17 h 108"/>
                  <a:gd name="T52" fmla="*/ 80 w 160"/>
                  <a:gd name="T53" fmla="*/ 9 h 108"/>
                  <a:gd name="T54" fmla="*/ 73 w 160"/>
                  <a:gd name="T55" fmla="*/ 4 h 108"/>
                  <a:gd name="T56" fmla="*/ 62 w 160"/>
                  <a:gd name="T57" fmla="*/ 0 h 108"/>
                  <a:gd name="T58" fmla="*/ 51 w 160"/>
                  <a:gd name="T59" fmla="*/ 0 h 108"/>
                  <a:gd name="T60" fmla="*/ 38 w 160"/>
                  <a:gd name="T61" fmla="*/ 0 h 108"/>
                  <a:gd name="T62" fmla="*/ 29 w 160"/>
                  <a:gd name="T63" fmla="*/ 4 h 108"/>
                  <a:gd name="T64" fmla="*/ 21 w 160"/>
                  <a:gd name="T65" fmla="*/ 9 h 108"/>
                  <a:gd name="T66" fmla="*/ 16 w 160"/>
                  <a:gd name="T67" fmla="*/ 17 h 108"/>
                  <a:gd name="T68" fmla="*/ 15 w 160"/>
                  <a:gd name="T69" fmla="*/ 17 h 108"/>
                  <a:gd name="T70" fmla="*/ 16 w 160"/>
                  <a:gd name="T71" fmla="*/ 2 h 108"/>
                  <a:gd name="T72" fmla="*/ 0 w 160"/>
                  <a:gd name="T73" fmla="*/ 2 h 108"/>
                  <a:gd name="T74" fmla="*/ 0 w 160"/>
                  <a:gd name="T75" fmla="*/ 108 h 108"/>
                  <a:gd name="T76" fmla="*/ 16 w 160"/>
                  <a:gd name="T77" fmla="*/ 108 h 108"/>
                  <a:gd name="T78" fmla="*/ 16 w 160"/>
                  <a:gd name="T79" fmla="*/ 47 h 108"/>
                  <a:gd name="T80" fmla="*/ 18 w 160"/>
                  <a:gd name="T81" fmla="*/ 31 h 108"/>
                  <a:gd name="T82" fmla="*/ 25 w 160"/>
                  <a:gd name="T83" fmla="*/ 21 h 108"/>
                  <a:gd name="T84" fmla="*/ 28 w 160"/>
                  <a:gd name="T85" fmla="*/ 16 h 108"/>
                  <a:gd name="T86" fmla="*/ 34 w 160"/>
                  <a:gd name="T87" fmla="*/ 14 h 108"/>
                  <a:gd name="T88" fmla="*/ 49 w 160"/>
                  <a:gd name="T89" fmla="*/ 13 h 108"/>
                  <a:gd name="T90" fmla="*/ 58 w 160"/>
                  <a:gd name="T91" fmla="*/ 14 h 108"/>
                  <a:gd name="T92" fmla="*/ 66 w 160"/>
                  <a:gd name="T93" fmla="*/ 17 h 108"/>
                  <a:gd name="T94" fmla="*/ 71 w 160"/>
                  <a:gd name="T95" fmla="*/ 23 h 108"/>
                  <a:gd name="T96" fmla="*/ 73 w 160"/>
                  <a:gd name="T97" fmla="*/ 33 h 108"/>
                  <a:gd name="T98" fmla="*/ 73 w 160"/>
                  <a:gd name="T99" fmla="*/ 108 h 108"/>
                  <a:gd name="T100" fmla="*/ 89 w 160"/>
                  <a:gd name="T101" fmla="*/ 108 h 108"/>
                  <a:gd name="T102" fmla="*/ 89 w 160"/>
                  <a:gd name="T103" fmla="*/ 4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0" h="108">
                    <a:moveTo>
                      <a:pt x="89" y="46"/>
                    </a:moveTo>
                    <a:lnTo>
                      <a:pt x="90" y="29"/>
                    </a:lnTo>
                    <a:lnTo>
                      <a:pt x="96" y="20"/>
                    </a:lnTo>
                    <a:lnTo>
                      <a:pt x="105" y="14"/>
                    </a:lnTo>
                    <a:lnTo>
                      <a:pt x="121" y="13"/>
                    </a:lnTo>
                    <a:lnTo>
                      <a:pt x="133" y="14"/>
                    </a:lnTo>
                    <a:lnTo>
                      <a:pt x="139" y="17"/>
                    </a:lnTo>
                    <a:lnTo>
                      <a:pt x="141" y="20"/>
                    </a:lnTo>
                    <a:lnTo>
                      <a:pt x="143" y="24"/>
                    </a:lnTo>
                    <a:lnTo>
                      <a:pt x="144" y="29"/>
                    </a:lnTo>
                    <a:lnTo>
                      <a:pt x="145" y="37"/>
                    </a:lnTo>
                    <a:lnTo>
                      <a:pt x="145" y="108"/>
                    </a:lnTo>
                    <a:lnTo>
                      <a:pt x="160" y="108"/>
                    </a:lnTo>
                    <a:lnTo>
                      <a:pt x="160" y="38"/>
                    </a:lnTo>
                    <a:lnTo>
                      <a:pt x="159" y="28"/>
                    </a:lnTo>
                    <a:lnTo>
                      <a:pt x="157" y="21"/>
                    </a:lnTo>
                    <a:lnTo>
                      <a:pt x="153" y="14"/>
                    </a:lnTo>
                    <a:lnTo>
                      <a:pt x="150" y="9"/>
                    </a:lnTo>
                    <a:lnTo>
                      <a:pt x="144" y="5"/>
                    </a:lnTo>
                    <a:lnTo>
                      <a:pt x="138" y="2"/>
                    </a:lnTo>
                    <a:lnTo>
                      <a:pt x="130" y="0"/>
                    </a:lnTo>
                    <a:lnTo>
                      <a:pt x="122" y="0"/>
                    </a:lnTo>
                    <a:lnTo>
                      <a:pt x="110" y="0"/>
                    </a:lnTo>
                    <a:lnTo>
                      <a:pt x="99" y="4"/>
                    </a:lnTo>
                    <a:lnTo>
                      <a:pt x="91" y="9"/>
                    </a:lnTo>
                    <a:lnTo>
                      <a:pt x="85" y="17"/>
                    </a:lnTo>
                    <a:lnTo>
                      <a:pt x="80" y="9"/>
                    </a:lnTo>
                    <a:lnTo>
                      <a:pt x="73" y="4"/>
                    </a:lnTo>
                    <a:lnTo>
                      <a:pt x="62" y="0"/>
                    </a:lnTo>
                    <a:lnTo>
                      <a:pt x="51" y="0"/>
                    </a:lnTo>
                    <a:lnTo>
                      <a:pt x="38" y="0"/>
                    </a:lnTo>
                    <a:lnTo>
                      <a:pt x="29" y="4"/>
                    </a:lnTo>
                    <a:lnTo>
                      <a:pt x="21" y="9"/>
                    </a:lnTo>
                    <a:lnTo>
                      <a:pt x="16" y="17"/>
                    </a:lnTo>
                    <a:lnTo>
                      <a:pt x="15" y="17"/>
                    </a:lnTo>
                    <a:lnTo>
                      <a:pt x="16" y="2"/>
                    </a:lnTo>
                    <a:lnTo>
                      <a:pt x="0" y="2"/>
                    </a:lnTo>
                    <a:lnTo>
                      <a:pt x="0" y="108"/>
                    </a:lnTo>
                    <a:lnTo>
                      <a:pt x="16" y="108"/>
                    </a:lnTo>
                    <a:lnTo>
                      <a:pt x="16" y="47"/>
                    </a:lnTo>
                    <a:lnTo>
                      <a:pt x="18" y="31"/>
                    </a:lnTo>
                    <a:lnTo>
                      <a:pt x="25" y="21"/>
                    </a:lnTo>
                    <a:lnTo>
                      <a:pt x="28" y="16"/>
                    </a:lnTo>
                    <a:lnTo>
                      <a:pt x="34" y="14"/>
                    </a:lnTo>
                    <a:lnTo>
                      <a:pt x="49" y="13"/>
                    </a:lnTo>
                    <a:lnTo>
                      <a:pt x="58" y="14"/>
                    </a:lnTo>
                    <a:lnTo>
                      <a:pt x="66" y="17"/>
                    </a:lnTo>
                    <a:lnTo>
                      <a:pt x="71" y="23"/>
                    </a:lnTo>
                    <a:lnTo>
                      <a:pt x="73" y="33"/>
                    </a:lnTo>
                    <a:lnTo>
                      <a:pt x="73" y="108"/>
                    </a:lnTo>
                    <a:lnTo>
                      <a:pt x="89" y="108"/>
                    </a:lnTo>
                    <a:lnTo>
                      <a:pt x="89" y="4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7" name="Freeform 16">
                <a:extLst>
                  <a:ext uri="{FF2B5EF4-FFF2-40B4-BE49-F238E27FC236}">
                    <a16:creationId xmlns:a16="http://schemas.microsoft.com/office/drawing/2014/main" id="{DFAB3B89-9071-415D-B53A-20AF4E3433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99" y="4077"/>
                <a:ext cx="31" cy="37"/>
              </a:xfrm>
              <a:custGeom>
                <a:avLst/>
                <a:gdLst>
                  <a:gd name="T0" fmla="*/ 87 w 95"/>
                  <a:gd name="T1" fmla="*/ 94 h 109"/>
                  <a:gd name="T2" fmla="*/ 91 w 95"/>
                  <a:gd name="T3" fmla="*/ 86 h 109"/>
                  <a:gd name="T4" fmla="*/ 93 w 95"/>
                  <a:gd name="T5" fmla="*/ 75 h 109"/>
                  <a:gd name="T6" fmla="*/ 94 w 95"/>
                  <a:gd name="T7" fmla="*/ 69 h 109"/>
                  <a:gd name="T8" fmla="*/ 95 w 95"/>
                  <a:gd name="T9" fmla="*/ 54 h 109"/>
                  <a:gd name="T10" fmla="*/ 94 w 95"/>
                  <a:gd name="T11" fmla="*/ 38 h 109"/>
                  <a:gd name="T12" fmla="*/ 89 w 95"/>
                  <a:gd name="T13" fmla="*/ 15 h 109"/>
                  <a:gd name="T14" fmla="*/ 79 w 95"/>
                  <a:gd name="T15" fmla="*/ 5 h 109"/>
                  <a:gd name="T16" fmla="*/ 61 w 95"/>
                  <a:gd name="T17" fmla="*/ 0 h 109"/>
                  <a:gd name="T18" fmla="*/ 33 w 95"/>
                  <a:gd name="T19" fmla="*/ 0 h 109"/>
                  <a:gd name="T20" fmla="*/ 15 w 95"/>
                  <a:gd name="T21" fmla="*/ 5 h 109"/>
                  <a:gd name="T22" fmla="*/ 4 w 95"/>
                  <a:gd name="T23" fmla="*/ 15 h 109"/>
                  <a:gd name="T24" fmla="*/ 0 w 95"/>
                  <a:gd name="T25" fmla="*/ 38 h 109"/>
                  <a:gd name="T26" fmla="*/ 0 w 95"/>
                  <a:gd name="T27" fmla="*/ 69 h 109"/>
                  <a:gd name="T28" fmla="*/ 4 w 95"/>
                  <a:gd name="T29" fmla="*/ 91 h 109"/>
                  <a:gd name="T30" fmla="*/ 15 w 95"/>
                  <a:gd name="T31" fmla="*/ 102 h 109"/>
                  <a:gd name="T32" fmla="*/ 33 w 95"/>
                  <a:gd name="T33" fmla="*/ 108 h 109"/>
                  <a:gd name="T34" fmla="*/ 50 w 95"/>
                  <a:gd name="T35" fmla="*/ 108 h 109"/>
                  <a:gd name="T36" fmla="*/ 61 w 95"/>
                  <a:gd name="T37" fmla="*/ 108 h 109"/>
                  <a:gd name="T38" fmla="*/ 75 w 95"/>
                  <a:gd name="T39" fmla="*/ 103 h 109"/>
                  <a:gd name="T40" fmla="*/ 83 w 95"/>
                  <a:gd name="T41" fmla="*/ 100 h 109"/>
                  <a:gd name="T42" fmla="*/ 84 w 95"/>
                  <a:gd name="T43" fmla="*/ 99 h 109"/>
                  <a:gd name="T44" fmla="*/ 79 w 95"/>
                  <a:gd name="T45" fmla="*/ 54 h 109"/>
                  <a:gd name="T46" fmla="*/ 78 w 95"/>
                  <a:gd name="T47" fmla="*/ 60 h 109"/>
                  <a:gd name="T48" fmla="*/ 77 w 95"/>
                  <a:gd name="T49" fmla="*/ 71 h 109"/>
                  <a:gd name="T50" fmla="*/ 75 w 95"/>
                  <a:gd name="T51" fmla="*/ 84 h 109"/>
                  <a:gd name="T52" fmla="*/ 73 w 95"/>
                  <a:gd name="T53" fmla="*/ 90 h 109"/>
                  <a:gd name="T54" fmla="*/ 64 w 95"/>
                  <a:gd name="T55" fmla="*/ 94 h 109"/>
                  <a:gd name="T56" fmla="*/ 57 w 95"/>
                  <a:gd name="T57" fmla="*/ 94 h 109"/>
                  <a:gd name="T58" fmla="*/ 56 w 95"/>
                  <a:gd name="T59" fmla="*/ 95 h 109"/>
                  <a:gd name="T60" fmla="*/ 49 w 95"/>
                  <a:gd name="T61" fmla="*/ 95 h 109"/>
                  <a:gd name="T62" fmla="*/ 48 w 95"/>
                  <a:gd name="T63" fmla="*/ 97 h 109"/>
                  <a:gd name="T64" fmla="*/ 30 w 95"/>
                  <a:gd name="T65" fmla="*/ 94 h 109"/>
                  <a:gd name="T66" fmla="*/ 22 w 95"/>
                  <a:gd name="T67" fmla="*/ 90 h 109"/>
                  <a:gd name="T68" fmla="*/ 18 w 95"/>
                  <a:gd name="T69" fmla="*/ 77 h 109"/>
                  <a:gd name="T70" fmla="*/ 17 w 95"/>
                  <a:gd name="T71" fmla="*/ 54 h 109"/>
                  <a:gd name="T72" fmla="*/ 18 w 95"/>
                  <a:gd name="T73" fmla="*/ 30 h 109"/>
                  <a:gd name="T74" fmla="*/ 22 w 95"/>
                  <a:gd name="T75" fmla="*/ 20 h 109"/>
                  <a:gd name="T76" fmla="*/ 38 w 95"/>
                  <a:gd name="T77" fmla="*/ 13 h 109"/>
                  <a:gd name="T78" fmla="*/ 56 w 95"/>
                  <a:gd name="T79" fmla="*/ 13 h 109"/>
                  <a:gd name="T80" fmla="*/ 70 w 95"/>
                  <a:gd name="T81" fmla="*/ 16 h 109"/>
                  <a:gd name="T82" fmla="*/ 75 w 95"/>
                  <a:gd name="T83" fmla="*/ 23 h 109"/>
                  <a:gd name="T84" fmla="*/ 78 w 95"/>
                  <a:gd name="T85" fmla="*/ 40 h 109"/>
                  <a:gd name="T86" fmla="*/ 79 w 95"/>
                  <a:gd name="T87" fmla="*/ 5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5" h="109">
                    <a:moveTo>
                      <a:pt x="86" y="99"/>
                    </a:moveTo>
                    <a:lnTo>
                      <a:pt x="87" y="94"/>
                    </a:lnTo>
                    <a:lnTo>
                      <a:pt x="89" y="91"/>
                    </a:lnTo>
                    <a:lnTo>
                      <a:pt x="91" y="86"/>
                    </a:lnTo>
                    <a:lnTo>
                      <a:pt x="93" y="82"/>
                    </a:lnTo>
                    <a:lnTo>
                      <a:pt x="93" y="75"/>
                    </a:lnTo>
                    <a:lnTo>
                      <a:pt x="93" y="71"/>
                    </a:lnTo>
                    <a:lnTo>
                      <a:pt x="94" y="69"/>
                    </a:lnTo>
                    <a:lnTo>
                      <a:pt x="94" y="61"/>
                    </a:lnTo>
                    <a:lnTo>
                      <a:pt x="95" y="54"/>
                    </a:lnTo>
                    <a:lnTo>
                      <a:pt x="94" y="45"/>
                    </a:lnTo>
                    <a:lnTo>
                      <a:pt x="94" y="38"/>
                    </a:lnTo>
                    <a:lnTo>
                      <a:pt x="93" y="25"/>
                    </a:lnTo>
                    <a:lnTo>
                      <a:pt x="89" y="15"/>
                    </a:lnTo>
                    <a:lnTo>
                      <a:pt x="86" y="9"/>
                    </a:lnTo>
                    <a:lnTo>
                      <a:pt x="79" y="5"/>
                    </a:lnTo>
                    <a:lnTo>
                      <a:pt x="71" y="2"/>
                    </a:lnTo>
                    <a:lnTo>
                      <a:pt x="61" y="0"/>
                    </a:lnTo>
                    <a:lnTo>
                      <a:pt x="48" y="0"/>
                    </a:lnTo>
                    <a:lnTo>
                      <a:pt x="33" y="0"/>
                    </a:lnTo>
                    <a:lnTo>
                      <a:pt x="23" y="2"/>
                    </a:lnTo>
                    <a:lnTo>
                      <a:pt x="15" y="5"/>
                    </a:lnTo>
                    <a:lnTo>
                      <a:pt x="9" y="9"/>
                    </a:lnTo>
                    <a:lnTo>
                      <a:pt x="4" y="15"/>
                    </a:lnTo>
                    <a:lnTo>
                      <a:pt x="2" y="25"/>
                    </a:lnTo>
                    <a:lnTo>
                      <a:pt x="0" y="38"/>
                    </a:lnTo>
                    <a:lnTo>
                      <a:pt x="0" y="54"/>
                    </a:lnTo>
                    <a:lnTo>
                      <a:pt x="0" y="69"/>
                    </a:lnTo>
                    <a:lnTo>
                      <a:pt x="2" y="82"/>
                    </a:lnTo>
                    <a:lnTo>
                      <a:pt x="4" y="91"/>
                    </a:lnTo>
                    <a:lnTo>
                      <a:pt x="9" y="99"/>
                    </a:lnTo>
                    <a:lnTo>
                      <a:pt x="15" y="102"/>
                    </a:lnTo>
                    <a:lnTo>
                      <a:pt x="23" y="106"/>
                    </a:lnTo>
                    <a:lnTo>
                      <a:pt x="33" y="108"/>
                    </a:lnTo>
                    <a:lnTo>
                      <a:pt x="48" y="109"/>
                    </a:lnTo>
                    <a:lnTo>
                      <a:pt x="50" y="108"/>
                    </a:lnTo>
                    <a:lnTo>
                      <a:pt x="54" y="108"/>
                    </a:lnTo>
                    <a:lnTo>
                      <a:pt x="61" y="108"/>
                    </a:lnTo>
                    <a:lnTo>
                      <a:pt x="71" y="106"/>
                    </a:lnTo>
                    <a:lnTo>
                      <a:pt x="75" y="103"/>
                    </a:lnTo>
                    <a:lnTo>
                      <a:pt x="79" y="102"/>
                    </a:lnTo>
                    <a:lnTo>
                      <a:pt x="83" y="100"/>
                    </a:lnTo>
                    <a:lnTo>
                      <a:pt x="83" y="99"/>
                    </a:lnTo>
                    <a:lnTo>
                      <a:pt x="84" y="99"/>
                    </a:lnTo>
                    <a:lnTo>
                      <a:pt x="86" y="99"/>
                    </a:lnTo>
                    <a:close/>
                    <a:moveTo>
                      <a:pt x="79" y="54"/>
                    </a:moveTo>
                    <a:lnTo>
                      <a:pt x="78" y="56"/>
                    </a:lnTo>
                    <a:lnTo>
                      <a:pt x="78" y="60"/>
                    </a:lnTo>
                    <a:lnTo>
                      <a:pt x="78" y="67"/>
                    </a:lnTo>
                    <a:lnTo>
                      <a:pt x="77" y="71"/>
                    </a:lnTo>
                    <a:lnTo>
                      <a:pt x="77" y="77"/>
                    </a:lnTo>
                    <a:lnTo>
                      <a:pt x="75" y="84"/>
                    </a:lnTo>
                    <a:lnTo>
                      <a:pt x="73" y="86"/>
                    </a:lnTo>
                    <a:lnTo>
                      <a:pt x="73" y="90"/>
                    </a:lnTo>
                    <a:lnTo>
                      <a:pt x="70" y="92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7" y="94"/>
                    </a:lnTo>
                    <a:lnTo>
                      <a:pt x="56" y="94"/>
                    </a:lnTo>
                    <a:lnTo>
                      <a:pt x="56" y="95"/>
                    </a:lnTo>
                    <a:lnTo>
                      <a:pt x="52" y="95"/>
                    </a:lnTo>
                    <a:lnTo>
                      <a:pt x="49" y="95"/>
                    </a:lnTo>
                    <a:lnTo>
                      <a:pt x="48" y="95"/>
                    </a:lnTo>
                    <a:lnTo>
                      <a:pt x="48" y="97"/>
                    </a:lnTo>
                    <a:lnTo>
                      <a:pt x="38" y="95"/>
                    </a:lnTo>
                    <a:lnTo>
                      <a:pt x="30" y="94"/>
                    </a:lnTo>
                    <a:lnTo>
                      <a:pt x="24" y="92"/>
                    </a:lnTo>
                    <a:lnTo>
                      <a:pt x="22" y="90"/>
                    </a:lnTo>
                    <a:lnTo>
                      <a:pt x="19" y="84"/>
                    </a:lnTo>
                    <a:lnTo>
                      <a:pt x="18" y="77"/>
                    </a:lnTo>
                    <a:lnTo>
                      <a:pt x="17" y="67"/>
                    </a:lnTo>
                    <a:lnTo>
                      <a:pt x="17" y="54"/>
                    </a:lnTo>
                    <a:lnTo>
                      <a:pt x="17" y="40"/>
                    </a:lnTo>
                    <a:lnTo>
                      <a:pt x="18" y="30"/>
                    </a:lnTo>
                    <a:lnTo>
                      <a:pt x="19" y="23"/>
                    </a:lnTo>
                    <a:lnTo>
                      <a:pt x="22" y="20"/>
                    </a:lnTo>
                    <a:lnTo>
                      <a:pt x="30" y="14"/>
                    </a:lnTo>
                    <a:lnTo>
                      <a:pt x="38" y="13"/>
                    </a:lnTo>
                    <a:lnTo>
                      <a:pt x="48" y="13"/>
                    </a:lnTo>
                    <a:lnTo>
                      <a:pt x="56" y="13"/>
                    </a:lnTo>
                    <a:lnTo>
                      <a:pt x="64" y="14"/>
                    </a:lnTo>
                    <a:lnTo>
                      <a:pt x="70" y="16"/>
                    </a:lnTo>
                    <a:lnTo>
                      <a:pt x="73" y="20"/>
                    </a:lnTo>
                    <a:lnTo>
                      <a:pt x="75" y="23"/>
                    </a:lnTo>
                    <a:lnTo>
                      <a:pt x="77" y="30"/>
                    </a:lnTo>
                    <a:lnTo>
                      <a:pt x="78" y="40"/>
                    </a:lnTo>
                    <a:lnTo>
                      <a:pt x="78" y="46"/>
                    </a:lnTo>
                    <a:lnTo>
                      <a:pt x="79" y="54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8" name="Freeform 17">
                <a:extLst>
                  <a:ext uri="{FF2B5EF4-FFF2-40B4-BE49-F238E27FC236}">
                    <a16:creationId xmlns:a16="http://schemas.microsoft.com/office/drawing/2014/main" id="{AAE7A284-5DBB-4203-A15C-1A9A95804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1" y="4077"/>
                <a:ext cx="31" cy="37"/>
              </a:xfrm>
              <a:custGeom>
                <a:avLst/>
                <a:gdLst>
                  <a:gd name="T0" fmla="*/ 74 w 93"/>
                  <a:gd name="T1" fmla="*/ 22 h 109"/>
                  <a:gd name="T2" fmla="*/ 76 w 93"/>
                  <a:gd name="T3" fmla="*/ 33 h 109"/>
                  <a:gd name="T4" fmla="*/ 91 w 93"/>
                  <a:gd name="T5" fmla="*/ 36 h 109"/>
                  <a:gd name="T6" fmla="*/ 89 w 93"/>
                  <a:gd name="T7" fmla="*/ 17 h 109"/>
                  <a:gd name="T8" fmla="*/ 82 w 93"/>
                  <a:gd name="T9" fmla="*/ 7 h 109"/>
                  <a:gd name="T10" fmla="*/ 68 w 93"/>
                  <a:gd name="T11" fmla="*/ 1 h 109"/>
                  <a:gd name="T12" fmla="*/ 46 w 93"/>
                  <a:gd name="T13" fmla="*/ 0 h 109"/>
                  <a:gd name="T14" fmla="*/ 23 w 93"/>
                  <a:gd name="T15" fmla="*/ 2 h 109"/>
                  <a:gd name="T16" fmla="*/ 11 w 93"/>
                  <a:gd name="T17" fmla="*/ 10 h 109"/>
                  <a:gd name="T18" fmla="*/ 3 w 93"/>
                  <a:gd name="T19" fmla="*/ 26 h 109"/>
                  <a:gd name="T20" fmla="*/ 0 w 93"/>
                  <a:gd name="T21" fmla="*/ 54 h 109"/>
                  <a:gd name="T22" fmla="*/ 3 w 93"/>
                  <a:gd name="T23" fmla="*/ 82 h 109"/>
                  <a:gd name="T24" fmla="*/ 9 w 93"/>
                  <a:gd name="T25" fmla="*/ 99 h 109"/>
                  <a:gd name="T26" fmla="*/ 23 w 93"/>
                  <a:gd name="T27" fmla="*/ 106 h 109"/>
                  <a:gd name="T28" fmla="*/ 49 w 93"/>
                  <a:gd name="T29" fmla="*/ 109 h 109"/>
                  <a:gd name="T30" fmla="*/ 67 w 93"/>
                  <a:gd name="T31" fmla="*/ 107 h 109"/>
                  <a:gd name="T32" fmla="*/ 75 w 93"/>
                  <a:gd name="T33" fmla="*/ 103 h 109"/>
                  <a:gd name="T34" fmla="*/ 87 w 93"/>
                  <a:gd name="T35" fmla="*/ 94 h 109"/>
                  <a:gd name="T36" fmla="*/ 87 w 93"/>
                  <a:gd name="T37" fmla="*/ 91 h 109"/>
                  <a:gd name="T38" fmla="*/ 90 w 93"/>
                  <a:gd name="T39" fmla="*/ 88 h 109"/>
                  <a:gd name="T40" fmla="*/ 93 w 93"/>
                  <a:gd name="T41" fmla="*/ 75 h 109"/>
                  <a:gd name="T42" fmla="*/ 77 w 93"/>
                  <a:gd name="T43" fmla="*/ 69 h 109"/>
                  <a:gd name="T44" fmla="*/ 76 w 93"/>
                  <a:gd name="T45" fmla="*/ 70 h 109"/>
                  <a:gd name="T46" fmla="*/ 76 w 93"/>
                  <a:gd name="T47" fmla="*/ 77 h 109"/>
                  <a:gd name="T48" fmla="*/ 74 w 93"/>
                  <a:gd name="T49" fmla="*/ 88 h 109"/>
                  <a:gd name="T50" fmla="*/ 73 w 93"/>
                  <a:gd name="T51" fmla="*/ 90 h 109"/>
                  <a:gd name="T52" fmla="*/ 70 w 93"/>
                  <a:gd name="T53" fmla="*/ 92 h 109"/>
                  <a:gd name="T54" fmla="*/ 69 w 93"/>
                  <a:gd name="T55" fmla="*/ 93 h 109"/>
                  <a:gd name="T56" fmla="*/ 58 w 93"/>
                  <a:gd name="T57" fmla="*/ 95 h 109"/>
                  <a:gd name="T58" fmla="*/ 51 w 93"/>
                  <a:gd name="T59" fmla="*/ 95 h 109"/>
                  <a:gd name="T60" fmla="*/ 50 w 93"/>
                  <a:gd name="T61" fmla="*/ 97 h 109"/>
                  <a:gd name="T62" fmla="*/ 32 w 93"/>
                  <a:gd name="T63" fmla="*/ 94 h 109"/>
                  <a:gd name="T64" fmla="*/ 23 w 93"/>
                  <a:gd name="T65" fmla="*/ 90 h 109"/>
                  <a:gd name="T66" fmla="*/ 19 w 93"/>
                  <a:gd name="T67" fmla="*/ 76 h 109"/>
                  <a:gd name="T68" fmla="*/ 18 w 93"/>
                  <a:gd name="T69" fmla="*/ 55 h 109"/>
                  <a:gd name="T70" fmla="*/ 19 w 93"/>
                  <a:gd name="T71" fmla="*/ 32 h 109"/>
                  <a:gd name="T72" fmla="*/ 22 w 93"/>
                  <a:gd name="T73" fmla="*/ 20 h 109"/>
                  <a:gd name="T74" fmla="*/ 45 w 93"/>
                  <a:gd name="T75" fmla="*/ 13 h 109"/>
                  <a:gd name="T76" fmla="*/ 60 w 93"/>
                  <a:gd name="T77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3" h="109">
                    <a:moveTo>
                      <a:pt x="69" y="16"/>
                    </a:moveTo>
                    <a:lnTo>
                      <a:pt x="74" y="22"/>
                    </a:lnTo>
                    <a:lnTo>
                      <a:pt x="75" y="26"/>
                    </a:lnTo>
                    <a:lnTo>
                      <a:pt x="76" y="33"/>
                    </a:lnTo>
                    <a:lnTo>
                      <a:pt x="76" y="36"/>
                    </a:lnTo>
                    <a:lnTo>
                      <a:pt x="91" y="36"/>
                    </a:lnTo>
                    <a:lnTo>
                      <a:pt x="90" y="25"/>
                    </a:lnTo>
                    <a:lnTo>
                      <a:pt x="89" y="17"/>
                    </a:lnTo>
                    <a:lnTo>
                      <a:pt x="85" y="10"/>
                    </a:lnTo>
                    <a:lnTo>
                      <a:pt x="82" y="7"/>
                    </a:lnTo>
                    <a:lnTo>
                      <a:pt x="76" y="4"/>
                    </a:lnTo>
                    <a:lnTo>
                      <a:pt x="68" y="1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34" y="0"/>
                    </a:lnTo>
                    <a:lnTo>
                      <a:pt x="23" y="2"/>
                    </a:lnTo>
                    <a:lnTo>
                      <a:pt x="15" y="5"/>
                    </a:lnTo>
                    <a:lnTo>
                      <a:pt x="11" y="10"/>
                    </a:lnTo>
                    <a:lnTo>
                      <a:pt x="5" y="16"/>
                    </a:lnTo>
                    <a:lnTo>
                      <a:pt x="3" y="26"/>
                    </a:lnTo>
                    <a:lnTo>
                      <a:pt x="0" y="39"/>
                    </a:lnTo>
                    <a:lnTo>
                      <a:pt x="0" y="54"/>
                    </a:lnTo>
                    <a:lnTo>
                      <a:pt x="0" y="69"/>
                    </a:lnTo>
                    <a:lnTo>
                      <a:pt x="3" y="82"/>
                    </a:lnTo>
                    <a:lnTo>
                      <a:pt x="5" y="91"/>
                    </a:lnTo>
                    <a:lnTo>
                      <a:pt x="9" y="99"/>
                    </a:lnTo>
                    <a:lnTo>
                      <a:pt x="15" y="102"/>
                    </a:lnTo>
                    <a:lnTo>
                      <a:pt x="23" y="106"/>
                    </a:lnTo>
                    <a:lnTo>
                      <a:pt x="34" y="108"/>
                    </a:lnTo>
                    <a:lnTo>
                      <a:pt x="49" y="109"/>
                    </a:lnTo>
                    <a:lnTo>
                      <a:pt x="58" y="108"/>
                    </a:lnTo>
                    <a:lnTo>
                      <a:pt x="67" y="107"/>
                    </a:lnTo>
                    <a:lnTo>
                      <a:pt x="70" y="105"/>
                    </a:lnTo>
                    <a:lnTo>
                      <a:pt x="75" y="103"/>
                    </a:lnTo>
                    <a:lnTo>
                      <a:pt x="82" y="100"/>
                    </a:lnTo>
                    <a:lnTo>
                      <a:pt x="87" y="94"/>
                    </a:lnTo>
                    <a:lnTo>
                      <a:pt x="87" y="92"/>
                    </a:lnTo>
                    <a:lnTo>
                      <a:pt x="87" y="91"/>
                    </a:lnTo>
                    <a:lnTo>
                      <a:pt x="88" y="91"/>
                    </a:lnTo>
                    <a:lnTo>
                      <a:pt x="90" y="88"/>
                    </a:lnTo>
                    <a:lnTo>
                      <a:pt x="92" y="82"/>
                    </a:lnTo>
                    <a:lnTo>
                      <a:pt x="93" y="75"/>
                    </a:lnTo>
                    <a:lnTo>
                      <a:pt x="93" y="69"/>
                    </a:lnTo>
                    <a:lnTo>
                      <a:pt x="77" y="69"/>
                    </a:lnTo>
                    <a:lnTo>
                      <a:pt x="76" y="69"/>
                    </a:lnTo>
                    <a:lnTo>
                      <a:pt x="76" y="70"/>
                    </a:lnTo>
                    <a:lnTo>
                      <a:pt x="76" y="72"/>
                    </a:lnTo>
                    <a:lnTo>
                      <a:pt x="76" y="77"/>
                    </a:lnTo>
                    <a:lnTo>
                      <a:pt x="76" y="84"/>
                    </a:lnTo>
                    <a:lnTo>
                      <a:pt x="74" y="88"/>
                    </a:lnTo>
                    <a:lnTo>
                      <a:pt x="73" y="88"/>
                    </a:lnTo>
                    <a:lnTo>
                      <a:pt x="73" y="90"/>
                    </a:lnTo>
                    <a:lnTo>
                      <a:pt x="73" y="92"/>
                    </a:lnTo>
                    <a:lnTo>
                      <a:pt x="70" y="92"/>
                    </a:lnTo>
                    <a:lnTo>
                      <a:pt x="69" y="92"/>
                    </a:lnTo>
                    <a:lnTo>
                      <a:pt x="69" y="93"/>
                    </a:lnTo>
                    <a:lnTo>
                      <a:pt x="65" y="95"/>
                    </a:lnTo>
                    <a:lnTo>
                      <a:pt x="58" y="95"/>
                    </a:lnTo>
                    <a:lnTo>
                      <a:pt x="53" y="95"/>
                    </a:lnTo>
                    <a:lnTo>
                      <a:pt x="51" y="95"/>
                    </a:lnTo>
                    <a:lnTo>
                      <a:pt x="50" y="95"/>
                    </a:lnTo>
                    <a:lnTo>
                      <a:pt x="50" y="97"/>
                    </a:lnTo>
                    <a:lnTo>
                      <a:pt x="39" y="95"/>
                    </a:lnTo>
                    <a:lnTo>
                      <a:pt x="32" y="94"/>
                    </a:lnTo>
                    <a:lnTo>
                      <a:pt x="27" y="92"/>
                    </a:lnTo>
                    <a:lnTo>
                      <a:pt x="23" y="90"/>
                    </a:lnTo>
                    <a:lnTo>
                      <a:pt x="20" y="84"/>
                    </a:lnTo>
                    <a:lnTo>
                      <a:pt x="19" y="76"/>
                    </a:lnTo>
                    <a:lnTo>
                      <a:pt x="18" y="66"/>
                    </a:lnTo>
                    <a:lnTo>
                      <a:pt x="18" y="55"/>
                    </a:lnTo>
                    <a:lnTo>
                      <a:pt x="18" y="43"/>
                    </a:lnTo>
                    <a:lnTo>
                      <a:pt x="19" y="32"/>
                    </a:lnTo>
                    <a:lnTo>
                      <a:pt x="20" y="24"/>
                    </a:lnTo>
                    <a:lnTo>
                      <a:pt x="22" y="20"/>
                    </a:lnTo>
                    <a:lnTo>
                      <a:pt x="30" y="14"/>
                    </a:lnTo>
                    <a:lnTo>
                      <a:pt x="45" y="13"/>
                    </a:lnTo>
                    <a:lnTo>
                      <a:pt x="53" y="13"/>
                    </a:lnTo>
                    <a:lnTo>
                      <a:pt x="60" y="13"/>
                    </a:lnTo>
                    <a:lnTo>
                      <a:pt x="69" y="1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9" name="Freeform 18">
                <a:extLst>
                  <a:ext uri="{FF2B5EF4-FFF2-40B4-BE49-F238E27FC236}">
                    <a16:creationId xmlns:a16="http://schemas.microsoft.com/office/drawing/2014/main" id="{2CBD8CFF-2BE0-4CA8-AF28-EA7C1388F7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67" y="4058"/>
                <a:ext cx="68" cy="68"/>
              </a:xfrm>
              <a:custGeom>
                <a:avLst/>
                <a:gdLst>
                  <a:gd name="T0" fmla="*/ 182 w 204"/>
                  <a:gd name="T1" fmla="*/ 38 h 202"/>
                  <a:gd name="T2" fmla="*/ 164 w 204"/>
                  <a:gd name="T3" fmla="*/ 19 h 202"/>
                  <a:gd name="T4" fmla="*/ 127 w 204"/>
                  <a:gd name="T5" fmla="*/ 3 h 202"/>
                  <a:gd name="T6" fmla="*/ 103 w 204"/>
                  <a:gd name="T7" fmla="*/ 0 h 202"/>
                  <a:gd name="T8" fmla="*/ 52 w 204"/>
                  <a:gd name="T9" fmla="*/ 13 h 202"/>
                  <a:gd name="T10" fmla="*/ 30 w 204"/>
                  <a:gd name="T11" fmla="*/ 28 h 202"/>
                  <a:gd name="T12" fmla="*/ 14 w 204"/>
                  <a:gd name="T13" fmla="*/ 50 h 202"/>
                  <a:gd name="T14" fmla="*/ 0 w 204"/>
                  <a:gd name="T15" fmla="*/ 101 h 202"/>
                  <a:gd name="T16" fmla="*/ 14 w 204"/>
                  <a:gd name="T17" fmla="*/ 151 h 202"/>
                  <a:gd name="T18" fmla="*/ 30 w 204"/>
                  <a:gd name="T19" fmla="*/ 172 h 202"/>
                  <a:gd name="T20" fmla="*/ 52 w 204"/>
                  <a:gd name="T21" fmla="*/ 189 h 202"/>
                  <a:gd name="T22" fmla="*/ 89 w 204"/>
                  <a:gd name="T23" fmla="*/ 201 h 202"/>
                  <a:gd name="T24" fmla="*/ 114 w 204"/>
                  <a:gd name="T25" fmla="*/ 201 h 202"/>
                  <a:gd name="T26" fmla="*/ 153 w 204"/>
                  <a:gd name="T27" fmla="*/ 189 h 202"/>
                  <a:gd name="T28" fmla="*/ 160 w 204"/>
                  <a:gd name="T29" fmla="*/ 182 h 202"/>
                  <a:gd name="T30" fmla="*/ 161 w 204"/>
                  <a:gd name="T31" fmla="*/ 181 h 202"/>
                  <a:gd name="T32" fmla="*/ 174 w 204"/>
                  <a:gd name="T33" fmla="*/ 172 h 202"/>
                  <a:gd name="T34" fmla="*/ 183 w 204"/>
                  <a:gd name="T35" fmla="*/ 159 h 202"/>
                  <a:gd name="T36" fmla="*/ 184 w 204"/>
                  <a:gd name="T37" fmla="*/ 158 h 202"/>
                  <a:gd name="T38" fmla="*/ 191 w 204"/>
                  <a:gd name="T39" fmla="*/ 151 h 202"/>
                  <a:gd name="T40" fmla="*/ 203 w 204"/>
                  <a:gd name="T41" fmla="*/ 112 h 202"/>
                  <a:gd name="T42" fmla="*/ 203 w 204"/>
                  <a:gd name="T43" fmla="*/ 87 h 202"/>
                  <a:gd name="T44" fmla="*/ 196 w 204"/>
                  <a:gd name="T45" fmla="*/ 62 h 202"/>
                  <a:gd name="T46" fmla="*/ 144 w 204"/>
                  <a:gd name="T47" fmla="*/ 28 h 202"/>
                  <a:gd name="T48" fmla="*/ 163 w 204"/>
                  <a:gd name="T49" fmla="*/ 41 h 202"/>
                  <a:gd name="T50" fmla="*/ 176 w 204"/>
                  <a:gd name="T51" fmla="*/ 59 h 202"/>
                  <a:gd name="T52" fmla="*/ 184 w 204"/>
                  <a:gd name="T53" fmla="*/ 80 h 202"/>
                  <a:gd name="T54" fmla="*/ 188 w 204"/>
                  <a:gd name="T55" fmla="*/ 101 h 202"/>
                  <a:gd name="T56" fmla="*/ 184 w 204"/>
                  <a:gd name="T57" fmla="*/ 121 h 202"/>
                  <a:gd name="T58" fmla="*/ 176 w 204"/>
                  <a:gd name="T59" fmla="*/ 142 h 202"/>
                  <a:gd name="T60" fmla="*/ 163 w 204"/>
                  <a:gd name="T61" fmla="*/ 160 h 202"/>
                  <a:gd name="T62" fmla="*/ 145 w 204"/>
                  <a:gd name="T63" fmla="*/ 174 h 202"/>
                  <a:gd name="T64" fmla="*/ 130 w 204"/>
                  <a:gd name="T65" fmla="*/ 178 h 202"/>
                  <a:gd name="T66" fmla="*/ 123 w 204"/>
                  <a:gd name="T67" fmla="*/ 181 h 202"/>
                  <a:gd name="T68" fmla="*/ 103 w 204"/>
                  <a:gd name="T69" fmla="*/ 185 h 202"/>
                  <a:gd name="T70" fmla="*/ 81 w 204"/>
                  <a:gd name="T71" fmla="*/ 181 h 202"/>
                  <a:gd name="T72" fmla="*/ 50 w 204"/>
                  <a:gd name="T73" fmla="*/ 167 h 202"/>
                  <a:gd name="T74" fmla="*/ 29 w 204"/>
                  <a:gd name="T75" fmla="*/ 142 h 202"/>
                  <a:gd name="T76" fmla="*/ 18 w 204"/>
                  <a:gd name="T77" fmla="*/ 101 h 202"/>
                  <a:gd name="T78" fmla="*/ 29 w 204"/>
                  <a:gd name="T79" fmla="*/ 59 h 202"/>
                  <a:gd name="T80" fmla="*/ 43 w 204"/>
                  <a:gd name="T81" fmla="*/ 41 h 202"/>
                  <a:gd name="T82" fmla="*/ 61 w 204"/>
                  <a:gd name="T83" fmla="*/ 28 h 202"/>
                  <a:gd name="T84" fmla="*/ 103 w 204"/>
                  <a:gd name="T85" fmla="*/ 17 h 202"/>
                  <a:gd name="T86" fmla="*/ 144 w 204"/>
                  <a:gd name="T87" fmla="*/ 2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4" h="202">
                    <a:moveTo>
                      <a:pt x="190" y="50"/>
                    </a:moveTo>
                    <a:lnTo>
                      <a:pt x="182" y="38"/>
                    </a:lnTo>
                    <a:lnTo>
                      <a:pt x="174" y="28"/>
                    </a:lnTo>
                    <a:lnTo>
                      <a:pt x="164" y="19"/>
                    </a:lnTo>
                    <a:lnTo>
                      <a:pt x="152" y="13"/>
                    </a:lnTo>
                    <a:lnTo>
                      <a:pt x="127" y="3"/>
                    </a:lnTo>
                    <a:lnTo>
                      <a:pt x="114" y="0"/>
                    </a:lnTo>
                    <a:lnTo>
                      <a:pt x="103" y="0"/>
                    </a:lnTo>
                    <a:lnTo>
                      <a:pt x="78" y="3"/>
                    </a:lnTo>
                    <a:lnTo>
                      <a:pt x="52" y="13"/>
                    </a:lnTo>
                    <a:lnTo>
                      <a:pt x="40" y="19"/>
                    </a:lnTo>
                    <a:lnTo>
                      <a:pt x="30" y="28"/>
                    </a:lnTo>
                    <a:lnTo>
                      <a:pt x="21" y="38"/>
                    </a:lnTo>
                    <a:lnTo>
                      <a:pt x="14" y="50"/>
                    </a:lnTo>
                    <a:lnTo>
                      <a:pt x="4" y="75"/>
                    </a:lnTo>
                    <a:lnTo>
                      <a:pt x="0" y="101"/>
                    </a:lnTo>
                    <a:lnTo>
                      <a:pt x="4" y="126"/>
                    </a:lnTo>
                    <a:lnTo>
                      <a:pt x="14" y="151"/>
                    </a:lnTo>
                    <a:lnTo>
                      <a:pt x="21" y="162"/>
                    </a:lnTo>
                    <a:lnTo>
                      <a:pt x="30" y="172"/>
                    </a:lnTo>
                    <a:lnTo>
                      <a:pt x="40" y="181"/>
                    </a:lnTo>
                    <a:lnTo>
                      <a:pt x="52" y="189"/>
                    </a:lnTo>
                    <a:lnTo>
                      <a:pt x="76" y="198"/>
                    </a:lnTo>
                    <a:lnTo>
                      <a:pt x="89" y="201"/>
                    </a:lnTo>
                    <a:lnTo>
                      <a:pt x="103" y="202"/>
                    </a:lnTo>
                    <a:lnTo>
                      <a:pt x="114" y="201"/>
                    </a:lnTo>
                    <a:lnTo>
                      <a:pt x="128" y="198"/>
                    </a:lnTo>
                    <a:lnTo>
                      <a:pt x="153" y="189"/>
                    </a:lnTo>
                    <a:lnTo>
                      <a:pt x="158" y="185"/>
                    </a:lnTo>
                    <a:lnTo>
                      <a:pt x="160" y="182"/>
                    </a:lnTo>
                    <a:lnTo>
                      <a:pt x="160" y="181"/>
                    </a:lnTo>
                    <a:lnTo>
                      <a:pt x="161" y="181"/>
                    </a:lnTo>
                    <a:lnTo>
                      <a:pt x="164" y="181"/>
                    </a:lnTo>
                    <a:lnTo>
                      <a:pt x="174" y="172"/>
                    </a:lnTo>
                    <a:lnTo>
                      <a:pt x="183" y="162"/>
                    </a:lnTo>
                    <a:lnTo>
                      <a:pt x="183" y="159"/>
                    </a:lnTo>
                    <a:lnTo>
                      <a:pt x="183" y="158"/>
                    </a:lnTo>
                    <a:lnTo>
                      <a:pt x="184" y="158"/>
                    </a:lnTo>
                    <a:lnTo>
                      <a:pt x="187" y="156"/>
                    </a:lnTo>
                    <a:lnTo>
                      <a:pt x="191" y="151"/>
                    </a:lnTo>
                    <a:lnTo>
                      <a:pt x="201" y="126"/>
                    </a:lnTo>
                    <a:lnTo>
                      <a:pt x="203" y="112"/>
                    </a:lnTo>
                    <a:lnTo>
                      <a:pt x="204" y="101"/>
                    </a:lnTo>
                    <a:lnTo>
                      <a:pt x="203" y="87"/>
                    </a:lnTo>
                    <a:lnTo>
                      <a:pt x="201" y="75"/>
                    </a:lnTo>
                    <a:lnTo>
                      <a:pt x="196" y="62"/>
                    </a:lnTo>
                    <a:lnTo>
                      <a:pt x="190" y="50"/>
                    </a:lnTo>
                    <a:close/>
                    <a:moveTo>
                      <a:pt x="144" y="28"/>
                    </a:moveTo>
                    <a:lnTo>
                      <a:pt x="153" y="33"/>
                    </a:lnTo>
                    <a:lnTo>
                      <a:pt x="163" y="41"/>
                    </a:lnTo>
                    <a:lnTo>
                      <a:pt x="169" y="49"/>
                    </a:lnTo>
                    <a:lnTo>
                      <a:pt x="176" y="59"/>
                    </a:lnTo>
                    <a:lnTo>
                      <a:pt x="181" y="69"/>
                    </a:lnTo>
                    <a:lnTo>
                      <a:pt x="184" y="80"/>
                    </a:lnTo>
                    <a:lnTo>
                      <a:pt x="187" y="89"/>
                    </a:lnTo>
                    <a:lnTo>
                      <a:pt x="188" y="101"/>
                    </a:lnTo>
                    <a:lnTo>
                      <a:pt x="187" y="110"/>
                    </a:lnTo>
                    <a:lnTo>
                      <a:pt x="184" y="121"/>
                    </a:lnTo>
                    <a:lnTo>
                      <a:pt x="181" y="131"/>
                    </a:lnTo>
                    <a:lnTo>
                      <a:pt x="176" y="142"/>
                    </a:lnTo>
                    <a:lnTo>
                      <a:pt x="169" y="151"/>
                    </a:lnTo>
                    <a:lnTo>
                      <a:pt x="163" y="160"/>
                    </a:lnTo>
                    <a:lnTo>
                      <a:pt x="153" y="167"/>
                    </a:lnTo>
                    <a:lnTo>
                      <a:pt x="145" y="174"/>
                    </a:lnTo>
                    <a:lnTo>
                      <a:pt x="134" y="178"/>
                    </a:lnTo>
                    <a:lnTo>
                      <a:pt x="130" y="178"/>
                    </a:lnTo>
                    <a:lnTo>
                      <a:pt x="128" y="179"/>
                    </a:lnTo>
                    <a:lnTo>
                      <a:pt x="123" y="181"/>
                    </a:lnTo>
                    <a:lnTo>
                      <a:pt x="112" y="183"/>
                    </a:lnTo>
                    <a:lnTo>
                      <a:pt x="103" y="185"/>
                    </a:lnTo>
                    <a:lnTo>
                      <a:pt x="91" y="183"/>
                    </a:lnTo>
                    <a:lnTo>
                      <a:pt x="81" y="181"/>
                    </a:lnTo>
                    <a:lnTo>
                      <a:pt x="60" y="174"/>
                    </a:lnTo>
                    <a:lnTo>
                      <a:pt x="50" y="167"/>
                    </a:lnTo>
                    <a:lnTo>
                      <a:pt x="42" y="160"/>
                    </a:lnTo>
                    <a:lnTo>
                      <a:pt x="29" y="142"/>
                    </a:lnTo>
                    <a:lnTo>
                      <a:pt x="20" y="121"/>
                    </a:lnTo>
                    <a:lnTo>
                      <a:pt x="18" y="101"/>
                    </a:lnTo>
                    <a:lnTo>
                      <a:pt x="20" y="80"/>
                    </a:lnTo>
                    <a:lnTo>
                      <a:pt x="29" y="59"/>
                    </a:lnTo>
                    <a:lnTo>
                      <a:pt x="35" y="49"/>
                    </a:lnTo>
                    <a:lnTo>
                      <a:pt x="43" y="41"/>
                    </a:lnTo>
                    <a:lnTo>
                      <a:pt x="51" y="33"/>
                    </a:lnTo>
                    <a:lnTo>
                      <a:pt x="61" y="28"/>
                    </a:lnTo>
                    <a:lnTo>
                      <a:pt x="81" y="19"/>
                    </a:lnTo>
                    <a:lnTo>
                      <a:pt x="103" y="17"/>
                    </a:lnTo>
                    <a:lnTo>
                      <a:pt x="123" y="19"/>
                    </a:lnTo>
                    <a:lnTo>
                      <a:pt x="144" y="28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0" name="Freeform 19">
                <a:extLst>
                  <a:ext uri="{FF2B5EF4-FFF2-40B4-BE49-F238E27FC236}">
                    <a16:creationId xmlns:a16="http://schemas.microsoft.com/office/drawing/2014/main" id="{8C4CC7D7-AEB3-4012-852C-55D3A91176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4" y="4073"/>
                <a:ext cx="34" cy="38"/>
              </a:xfrm>
              <a:custGeom>
                <a:avLst/>
                <a:gdLst>
                  <a:gd name="T0" fmla="*/ 102 w 102"/>
                  <a:gd name="T1" fmla="*/ 77 h 114"/>
                  <a:gd name="T2" fmla="*/ 85 w 102"/>
                  <a:gd name="T3" fmla="*/ 73 h 114"/>
                  <a:gd name="T4" fmla="*/ 83 w 102"/>
                  <a:gd name="T5" fmla="*/ 77 h 114"/>
                  <a:gd name="T6" fmla="*/ 80 w 102"/>
                  <a:gd name="T7" fmla="*/ 83 h 114"/>
                  <a:gd name="T8" fmla="*/ 73 w 102"/>
                  <a:gd name="T9" fmla="*/ 92 h 114"/>
                  <a:gd name="T10" fmla="*/ 68 w 102"/>
                  <a:gd name="T11" fmla="*/ 95 h 114"/>
                  <a:gd name="T12" fmla="*/ 63 w 102"/>
                  <a:gd name="T13" fmla="*/ 97 h 114"/>
                  <a:gd name="T14" fmla="*/ 52 w 102"/>
                  <a:gd name="T15" fmla="*/ 99 h 114"/>
                  <a:gd name="T16" fmla="*/ 44 w 102"/>
                  <a:gd name="T17" fmla="*/ 98 h 114"/>
                  <a:gd name="T18" fmla="*/ 38 w 102"/>
                  <a:gd name="T19" fmla="*/ 96 h 114"/>
                  <a:gd name="T20" fmla="*/ 28 w 102"/>
                  <a:gd name="T21" fmla="*/ 89 h 114"/>
                  <a:gd name="T22" fmla="*/ 22 w 102"/>
                  <a:gd name="T23" fmla="*/ 82 h 114"/>
                  <a:gd name="T24" fmla="*/ 19 w 102"/>
                  <a:gd name="T25" fmla="*/ 75 h 114"/>
                  <a:gd name="T26" fmla="*/ 17 w 102"/>
                  <a:gd name="T27" fmla="*/ 66 h 114"/>
                  <a:gd name="T28" fmla="*/ 17 w 102"/>
                  <a:gd name="T29" fmla="*/ 57 h 114"/>
                  <a:gd name="T30" fmla="*/ 17 w 102"/>
                  <a:gd name="T31" fmla="*/ 46 h 114"/>
                  <a:gd name="T32" fmla="*/ 19 w 102"/>
                  <a:gd name="T33" fmla="*/ 38 h 114"/>
                  <a:gd name="T34" fmla="*/ 22 w 102"/>
                  <a:gd name="T35" fmla="*/ 31 h 114"/>
                  <a:gd name="T36" fmla="*/ 28 w 102"/>
                  <a:gd name="T37" fmla="*/ 27 h 114"/>
                  <a:gd name="T38" fmla="*/ 38 w 102"/>
                  <a:gd name="T39" fmla="*/ 18 h 114"/>
                  <a:gd name="T40" fmla="*/ 53 w 102"/>
                  <a:gd name="T41" fmla="*/ 15 h 114"/>
                  <a:gd name="T42" fmla="*/ 63 w 102"/>
                  <a:gd name="T43" fmla="*/ 17 h 114"/>
                  <a:gd name="T44" fmla="*/ 72 w 102"/>
                  <a:gd name="T45" fmla="*/ 21 h 114"/>
                  <a:gd name="T46" fmla="*/ 78 w 102"/>
                  <a:gd name="T47" fmla="*/ 27 h 114"/>
                  <a:gd name="T48" fmla="*/ 80 w 102"/>
                  <a:gd name="T49" fmla="*/ 30 h 114"/>
                  <a:gd name="T50" fmla="*/ 84 w 102"/>
                  <a:gd name="T51" fmla="*/ 36 h 114"/>
                  <a:gd name="T52" fmla="*/ 100 w 102"/>
                  <a:gd name="T53" fmla="*/ 33 h 114"/>
                  <a:gd name="T54" fmla="*/ 96 w 102"/>
                  <a:gd name="T55" fmla="*/ 25 h 114"/>
                  <a:gd name="T56" fmla="*/ 93 w 102"/>
                  <a:gd name="T57" fmla="*/ 19 h 114"/>
                  <a:gd name="T58" fmla="*/ 88 w 102"/>
                  <a:gd name="T59" fmla="*/ 13 h 114"/>
                  <a:gd name="T60" fmla="*/ 84 w 102"/>
                  <a:gd name="T61" fmla="*/ 10 h 114"/>
                  <a:gd name="T62" fmla="*/ 76 w 102"/>
                  <a:gd name="T63" fmla="*/ 5 h 114"/>
                  <a:gd name="T64" fmla="*/ 69 w 102"/>
                  <a:gd name="T65" fmla="*/ 3 h 114"/>
                  <a:gd name="T66" fmla="*/ 61 w 102"/>
                  <a:gd name="T67" fmla="*/ 0 h 114"/>
                  <a:gd name="T68" fmla="*/ 54 w 102"/>
                  <a:gd name="T69" fmla="*/ 0 h 114"/>
                  <a:gd name="T70" fmla="*/ 38 w 102"/>
                  <a:gd name="T71" fmla="*/ 2 h 114"/>
                  <a:gd name="T72" fmla="*/ 25 w 102"/>
                  <a:gd name="T73" fmla="*/ 7 h 114"/>
                  <a:gd name="T74" fmla="*/ 14 w 102"/>
                  <a:gd name="T75" fmla="*/ 15 h 114"/>
                  <a:gd name="T76" fmla="*/ 6 w 102"/>
                  <a:gd name="T77" fmla="*/ 27 h 114"/>
                  <a:gd name="T78" fmla="*/ 1 w 102"/>
                  <a:gd name="T79" fmla="*/ 41 h 114"/>
                  <a:gd name="T80" fmla="*/ 0 w 102"/>
                  <a:gd name="T81" fmla="*/ 57 h 114"/>
                  <a:gd name="T82" fmla="*/ 0 w 102"/>
                  <a:gd name="T83" fmla="*/ 69 h 114"/>
                  <a:gd name="T84" fmla="*/ 3 w 102"/>
                  <a:gd name="T85" fmla="*/ 81 h 114"/>
                  <a:gd name="T86" fmla="*/ 7 w 102"/>
                  <a:gd name="T87" fmla="*/ 90 h 114"/>
                  <a:gd name="T88" fmla="*/ 14 w 102"/>
                  <a:gd name="T89" fmla="*/ 99 h 114"/>
                  <a:gd name="T90" fmla="*/ 21 w 102"/>
                  <a:gd name="T91" fmla="*/ 105 h 114"/>
                  <a:gd name="T92" fmla="*/ 30 w 102"/>
                  <a:gd name="T93" fmla="*/ 110 h 114"/>
                  <a:gd name="T94" fmla="*/ 40 w 102"/>
                  <a:gd name="T95" fmla="*/ 113 h 114"/>
                  <a:gd name="T96" fmla="*/ 53 w 102"/>
                  <a:gd name="T97" fmla="*/ 114 h 114"/>
                  <a:gd name="T98" fmla="*/ 53 w 102"/>
                  <a:gd name="T99" fmla="*/ 113 h 114"/>
                  <a:gd name="T100" fmla="*/ 54 w 102"/>
                  <a:gd name="T101" fmla="*/ 113 h 114"/>
                  <a:gd name="T102" fmla="*/ 56 w 102"/>
                  <a:gd name="T103" fmla="*/ 113 h 114"/>
                  <a:gd name="T104" fmla="*/ 61 w 102"/>
                  <a:gd name="T105" fmla="*/ 113 h 114"/>
                  <a:gd name="T106" fmla="*/ 70 w 102"/>
                  <a:gd name="T107" fmla="*/ 112 h 114"/>
                  <a:gd name="T108" fmla="*/ 77 w 102"/>
                  <a:gd name="T109" fmla="*/ 108 h 114"/>
                  <a:gd name="T110" fmla="*/ 80 w 102"/>
                  <a:gd name="T111" fmla="*/ 106 h 114"/>
                  <a:gd name="T112" fmla="*/ 85 w 102"/>
                  <a:gd name="T113" fmla="*/ 105 h 114"/>
                  <a:gd name="T114" fmla="*/ 90 w 102"/>
                  <a:gd name="T115" fmla="*/ 98 h 114"/>
                  <a:gd name="T116" fmla="*/ 92 w 102"/>
                  <a:gd name="T117" fmla="*/ 95 h 114"/>
                  <a:gd name="T118" fmla="*/ 95 w 102"/>
                  <a:gd name="T119" fmla="*/ 92 h 114"/>
                  <a:gd name="T120" fmla="*/ 96 w 102"/>
                  <a:gd name="T121" fmla="*/ 88 h 114"/>
                  <a:gd name="T122" fmla="*/ 99 w 102"/>
                  <a:gd name="T123" fmla="*/ 84 h 114"/>
                  <a:gd name="T124" fmla="*/ 102 w 102"/>
                  <a:gd name="T125" fmla="*/ 7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2" h="114">
                    <a:moveTo>
                      <a:pt x="102" y="77"/>
                    </a:moveTo>
                    <a:lnTo>
                      <a:pt x="85" y="73"/>
                    </a:lnTo>
                    <a:lnTo>
                      <a:pt x="83" y="77"/>
                    </a:lnTo>
                    <a:lnTo>
                      <a:pt x="80" y="83"/>
                    </a:lnTo>
                    <a:lnTo>
                      <a:pt x="73" y="92"/>
                    </a:lnTo>
                    <a:lnTo>
                      <a:pt x="68" y="95"/>
                    </a:lnTo>
                    <a:lnTo>
                      <a:pt x="63" y="97"/>
                    </a:lnTo>
                    <a:lnTo>
                      <a:pt x="52" y="99"/>
                    </a:lnTo>
                    <a:lnTo>
                      <a:pt x="44" y="98"/>
                    </a:lnTo>
                    <a:lnTo>
                      <a:pt x="38" y="96"/>
                    </a:lnTo>
                    <a:lnTo>
                      <a:pt x="28" y="89"/>
                    </a:lnTo>
                    <a:lnTo>
                      <a:pt x="22" y="82"/>
                    </a:lnTo>
                    <a:lnTo>
                      <a:pt x="19" y="75"/>
                    </a:lnTo>
                    <a:lnTo>
                      <a:pt x="17" y="66"/>
                    </a:lnTo>
                    <a:lnTo>
                      <a:pt x="17" y="57"/>
                    </a:lnTo>
                    <a:lnTo>
                      <a:pt x="17" y="46"/>
                    </a:lnTo>
                    <a:lnTo>
                      <a:pt x="19" y="38"/>
                    </a:lnTo>
                    <a:lnTo>
                      <a:pt x="22" y="31"/>
                    </a:lnTo>
                    <a:lnTo>
                      <a:pt x="28" y="27"/>
                    </a:lnTo>
                    <a:lnTo>
                      <a:pt x="38" y="18"/>
                    </a:lnTo>
                    <a:lnTo>
                      <a:pt x="53" y="15"/>
                    </a:lnTo>
                    <a:lnTo>
                      <a:pt x="63" y="17"/>
                    </a:lnTo>
                    <a:lnTo>
                      <a:pt x="72" y="21"/>
                    </a:lnTo>
                    <a:lnTo>
                      <a:pt x="78" y="27"/>
                    </a:lnTo>
                    <a:lnTo>
                      <a:pt x="80" y="30"/>
                    </a:lnTo>
                    <a:lnTo>
                      <a:pt x="84" y="36"/>
                    </a:lnTo>
                    <a:lnTo>
                      <a:pt x="100" y="33"/>
                    </a:lnTo>
                    <a:lnTo>
                      <a:pt x="96" y="25"/>
                    </a:lnTo>
                    <a:lnTo>
                      <a:pt x="93" y="19"/>
                    </a:lnTo>
                    <a:lnTo>
                      <a:pt x="88" y="13"/>
                    </a:lnTo>
                    <a:lnTo>
                      <a:pt x="84" y="10"/>
                    </a:lnTo>
                    <a:lnTo>
                      <a:pt x="76" y="5"/>
                    </a:lnTo>
                    <a:lnTo>
                      <a:pt x="69" y="3"/>
                    </a:lnTo>
                    <a:lnTo>
                      <a:pt x="61" y="0"/>
                    </a:lnTo>
                    <a:lnTo>
                      <a:pt x="54" y="0"/>
                    </a:lnTo>
                    <a:lnTo>
                      <a:pt x="38" y="2"/>
                    </a:lnTo>
                    <a:lnTo>
                      <a:pt x="25" y="7"/>
                    </a:lnTo>
                    <a:lnTo>
                      <a:pt x="14" y="15"/>
                    </a:lnTo>
                    <a:lnTo>
                      <a:pt x="6" y="27"/>
                    </a:lnTo>
                    <a:lnTo>
                      <a:pt x="1" y="41"/>
                    </a:lnTo>
                    <a:lnTo>
                      <a:pt x="0" y="57"/>
                    </a:lnTo>
                    <a:lnTo>
                      <a:pt x="0" y="69"/>
                    </a:lnTo>
                    <a:lnTo>
                      <a:pt x="3" y="81"/>
                    </a:lnTo>
                    <a:lnTo>
                      <a:pt x="7" y="90"/>
                    </a:lnTo>
                    <a:lnTo>
                      <a:pt x="14" y="99"/>
                    </a:lnTo>
                    <a:lnTo>
                      <a:pt x="21" y="105"/>
                    </a:lnTo>
                    <a:lnTo>
                      <a:pt x="30" y="110"/>
                    </a:lnTo>
                    <a:lnTo>
                      <a:pt x="40" y="113"/>
                    </a:lnTo>
                    <a:lnTo>
                      <a:pt x="53" y="114"/>
                    </a:lnTo>
                    <a:lnTo>
                      <a:pt x="53" y="113"/>
                    </a:lnTo>
                    <a:lnTo>
                      <a:pt x="54" y="113"/>
                    </a:lnTo>
                    <a:lnTo>
                      <a:pt x="56" y="113"/>
                    </a:lnTo>
                    <a:lnTo>
                      <a:pt x="61" y="113"/>
                    </a:lnTo>
                    <a:lnTo>
                      <a:pt x="70" y="112"/>
                    </a:lnTo>
                    <a:lnTo>
                      <a:pt x="77" y="108"/>
                    </a:lnTo>
                    <a:lnTo>
                      <a:pt x="80" y="106"/>
                    </a:lnTo>
                    <a:lnTo>
                      <a:pt x="85" y="105"/>
                    </a:lnTo>
                    <a:lnTo>
                      <a:pt x="90" y="98"/>
                    </a:lnTo>
                    <a:lnTo>
                      <a:pt x="92" y="95"/>
                    </a:lnTo>
                    <a:lnTo>
                      <a:pt x="95" y="92"/>
                    </a:lnTo>
                    <a:lnTo>
                      <a:pt x="96" y="88"/>
                    </a:lnTo>
                    <a:lnTo>
                      <a:pt x="99" y="84"/>
                    </a:lnTo>
                    <a:lnTo>
                      <a:pt x="102" y="7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1" name="Freeform 20">
                <a:extLst>
                  <a:ext uri="{FF2B5EF4-FFF2-40B4-BE49-F238E27FC236}">
                    <a16:creationId xmlns:a16="http://schemas.microsoft.com/office/drawing/2014/main" id="{24B1A34E-897D-4E14-8E75-11CCC90A3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" y="716"/>
                <a:ext cx="548" cy="444"/>
              </a:xfrm>
              <a:custGeom>
                <a:avLst/>
                <a:gdLst>
                  <a:gd name="T0" fmla="*/ 1448 w 1644"/>
                  <a:gd name="T1" fmla="*/ 391 h 1330"/>
                  <a:gd name="T2" fmla="*/ 1302 w 1644"/>
                  <a:gd name="T3" fmla="*/ 485 h 1330"/>
                  <a:gd name="T4" fmla="*/ 1144 w 1644"/>
                  <a:gd name="T5" fmla="*/ 457 h 1330"/>
                  <a:gd name="T6" fmla="*/ 1085 w 1644"/>
                  <a:gd name="T7" fmla="*/ 486 h 1330"/>
                  <a:gd name="T8" fmla="*/ 1033 w 1644"/>
                  <a:gd name="T9" fmla="*/ 396 h 1330"/>
                  <a:gd name="T10" fmla="*/ 964 w 1644"/>
                  <a:gd name="T11" fmla="*/ 364 h 1330"/>
                  <a:gd name="T12" fmla="*/ 899 w 1644"/>
                  <a:gd name="T13" fmla="*/ 400 h 1330"/>
                  <a:gd name="T14" fmla="*/ 893 w 1644"/>
                  <a:gd name="T15" fmla="*/ 466 h 1330"/>
                  <a:gd name="T16" fmla="*/ 830 w 1644"/>
                  <a:gd name="T17" fmla="*/ 450 h 1330"/>
                  <a:gd name="T18" fmla="*/ 646 w 1644"/>
                  <a:gd name="T19" fmla="*/ 241 h 1330"/>
                  <a:gd name="T20" fmla="*/ 607 w 1644"/>
                  <a:gd name="T21" fmla="*/ 107 h 1330"/>
                  <a:gd name="T22" fmla="*/ 538 w 1644"/>
                  <a:gd name="T23" fmla="*/ 60 h 1330"/>
                  <a:gd name="T24" fmla="*/ 284 w 1644"/>
                  <a:gd name="T25" fmla="*/ 0 h 1330"/>
                  <a:gd name="T26" fmla="*/ 181 w 1644"/>
                  <a:gd name="T27" fmla="*/ 81 h 1330"/>
                  <a:gd name="T28" fmla="*/ 117 w 1644"/>
                  <a:gd name="T29" fmla="*/ 83 h 1330"/>
                  <a:gd name="T30" fmla="*/ 0 w 1644"/>
                  <a:gd name="T31" fmla="*/ 30 h 1330"/>
                  <a:gd name="T32" fmla="*/ 55 w 1644"/>
                  <a:gd name="T33" fmla="*/ 247 h 1330"/>
                  <a:gd name="T34" fmla="*/ 113 w 1644"/>
                  <a:gd name="T35" fmla="*/ 284 h 1330"/>
                  <a:gd name="T36" fmla="*/ 140 w 1644"/>
                  <a:gd name="T37" fmla="*/ 365 h 1330"/>
                  <a:gd name="T38" fmla="*/ 103 w 1644"/>
                  <a:gd name="T39" fmla="*/ 437 h 1330"/>
                  <a:gd name="T40" fmla="*/ 125 w 1644"/>
                  <a:gd name="T41" fmla="*/ 565 h 1330"/>
                  <a:gd name="T42" fmla="*/ 59 w 1644"/>
                  <a:gd name="T43" fmla="*/ 569 h 1330"/>
                  <a:gd name="T44" fmla="*/ 161 w 1644"/>
                  <a:gd name="T45" fmla="*/ 741 h 1330"/>
                  <a:gd name="T46" fmla="*/ 425 w 1644"/>
                  <a:gd name="T47" fmla="*/ 832 h 1330"/>
                  <a:gd name="T48" fmla="*/ 416 w 1644"/>
                  <a:gd name="T49" fmla="*/ 897 h 1330"/>
                  <a:gd name="T50" fmla="*/ 479 w 1644"/>
                  <a:gd name="T51" fmla="*/ 1015 h 1330"/>
                  <a:gd name="T52" fmla="*/ 675 w 1644"/>
                  <a:gd name="T53" fmla="*/ 1050 h 1330"/>
                  <a:gd name="T54" fmla="*/ 795 w 1644"/>
                  <a:gd name="T55" fmla="*/ 1138 h 1330"/>
                  <a:gd name="T56" fmla="*/ 1127 w 1644"/>
                  <a:gd name="T57" fmla="*/ 1262 h 1330"/>
                  <a:gd name="T58" fmla="*/ 1173 w 1644"/>
                  <a:gd name="T59" fmla="*/ 1322 h 1330"/>
                  <a:gd name="T60" fmla="*/ 1253 w 1644"/>
                  <a:gd name="T61" fmla="*/ 1330 h 1330"/>
                  <a:gd name="T62" fmla="*/ 1305 w 1644"/>
                  <a:gd name="T63" fmla="*/ 1290 h 1330"/>
                  <a:gd name="T64" fmla="*/ 1374 w 1644"/>
                  <a:gd name="T65" fmla="*/ 983 h 1330"/>
                  <a:gd name="T66" fmla="*/ 1273 w 1644"/>
                  <a:gd name="T67" fmla="*/ 906 h 1330"/>
                  <a:gd name="T68" fmla="*/ 1207 w 1644"/>
                  <a:gd name="T69" fmla="*/ 897 h 1330"/>
                  <a:gd name="T70" fmla="*/ 1176 w 1644"/>
                  <a:gd name="T71" fmla="*/ 954 h 1330"/>
                  <a:gd name="T72" fmla="*/ 1122 w 1644"/>
                  <a:gd name="T73" fmla="*/ 918 h 1330"/>
                  <a:gd name="T74" fmla="*/ 1161 w 1644"/>
                  <a:gd name="T75" fmla="*/ 860 h 1330"/>
                  <a:gd name="T76" fmla="*/ 1034 w 1644"/>
                  <a:gd name="T77" fmla="*/ 804 h 1330"/>
                  <a:gd name="T78" fmla="*/ 1147 w 1644"/>
                  <a:gd name="T79" fmla="*/ 556 h 1330"/>
                  <a:gd name="T80" fmla="*/ 1167 w 1644"/>
                  <a:gd name="T81" fmla="*/ 620 h 1330"/>
                  <a:gd name="T82" fmla="*/ 1375 w 1644"/>
                  <a:gd name="T83" fmla="*/ 726 h 1330"/>
                  <a:gd name="T84" fmla="*/ 1580 w 1644"/>
                  <a:gd name="T85" fmla="*/ 720 h 1330"/>
                  <a:gd name="T86" fmla="*/ 1613 w 1644"/>
                  <a:gd name="T87" fmla="*/ 659 h 1330"/>
                  <a:gd name="T88" fmla="*/ 1644 w 1644"/>
                  <a:gd name="T89" fmla="*/ 562 h 1330"/>
                  <a:gd name="T90" fmla="*/ 1639 w 1644"/>
                  <a:gd name="T91" fmla="*/ 562 h 1330"/>
                  <a:gd name="T92" fmla="*/ 1448 w 1644"/>
                  <a:gd name="T93" fmla="*/ 391 h 1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44" h="1330">
                    <a:moveTo>
                      <a:pt x="1448" y="391"/>
                    </a:moveTo>
                    <a:lnTo>
                      <a:pt x="1302" y="485"/>
                    </a:lnTo>
                    <a:lnTo>
                      <a:pt x="1144" y="457"/>
                    </a:lnTo>
                    <a:lnTo>
                      <a:pt x="1085" y="486"/>
                    </a:lnTo>
                    <a:lnTo>
                      <a:pt x="1033" y="396"/>
                    </a:lnTo>
                    <a:lnTo>
                      <a:pt x="964" y="364"/>
                    </a:lnTo>
                    <a:lnTo>
                      <a:pt x="899" y="400"/>
                    </a:lnTo>
                    <a:lnTo>
                      <a:pt x="893" y="466"/>
                    </a:lnTo>
                    <a:lnTo>
                      <a:pt x="830" y="450"/>
                    </a:lnTo>
                    <a:lnTo>
                      <a:pt x="646" y="241"/>
                    </a:lnTo>
                    <a:lnTo>
                      <a:pt x="607" y="107"/>
                    </a:lnTo>
                    <a:lnTo>
                      <a:pt x="538" y="60"/>
                    </a:lnTo>
                    <a:lnTo>
                      <a:pt x="284" y="0"/>
                    </a:lnTo>
                    <a:lnTo>
                      <a:pt x="181" y="81"/>
                    </a:lnTo>
                    <a:lnTo>
                      <a:pt x="117" y="83"/>
                    </a:lnTo>
                    <a:lnTo>
                      <a:pt x="0" y="30"/>
                    </a:lnTo>
                    <a:lnTo>
                      <a:pt x="55" y="247"/>
                    </a:lnTo>
                    <a:lnTo>
                      <a:pt x="113" y="284"/>
                    </a:lnTo>
                    <a:lnTo>
                      <a:pt x="140" y="365"/>
                    </a:lnTo>
                    <a:lnTo>
                      <a:pt x="103" y="437"/>
                    </a:lnTo>
                    <a:lnTo>
                      <a:pt x="125" y="565"/>
                    </a:lnTo>
                    <a:lnTo>
                      <a:pt x="59" y="569"/>
                    </a:lnTo>
                    <a:lnTo>
                      <a:pt x="161" y="741"/>
                    </a:lnTo>
                    <a:lnTo>
                      <a:pt x="425" y="832"/>
                    </a:lnTo>
                    <a:lnTo>
                      <a:pt x="416" y="897"/>
                    </a:lnTo>
                    <a:lnTo>
                      <a:pt x="479" y="1015"/>
                    </a:lnTo>
                    <a:lnTo>
                      <a:pt x="675" y="1050"/>
                    </a:lnTo>
                    <a:lnTo>
                      <a:pt x="795" y="1138"/>
                    </a:lnTo>
                    <a:lnTo>
                      <a:pt x="1127" y="1262"/>
                    </a:lnTo>
                    <a:lnTo>
                      <a:pt x="1173" y="1322"/>
                    </a:lnTo>
                    <a:lnTo>
                      <a:pt x="1253" y="1330"/>
                    </a:lnTo>
                    <a:lnTo>
                      <a:pt x="1305" y="1290"/>
                    </a:lnTo>
                    <a:lnTo>
                      <a:pt x="1374" y="983"/>
                    </a:lnTo>
                    <a:lnTo>
                      <a:pt x="1273" y="906"/>
                    </a:lnTo>
                    <a:lnTo>
                      <a:pt x="1207" y="897"/>
                    </a:lnTo>
                    <a:lnTo>
                      <a:pt x="1176" y="954"/>
                    </a:lnTo>
                    <a:lnTo>
                      <a:pt x="1122" y="918"/>
                    </a:lnTo>
                    <a:lnTo>
                      <a:pt x="1161" y="860"/>
                    </a:lnTo>
                    <a:lnTo>
                      <a:pt x="1034" y="804"/>
                    </a:lnTo>
                    <a:lnTo>
                      <a:pt x="1147" y="556"/>
                    </a:lnTo>
                    <a:lnTo>
                      <a:pt x="1167" y="620"/>
                    </a:lnTo>
                    <a:lnTo>
                      <a:pt x="1375" y="726"/>
                    </a:lnTo>
                    <a:lnTo>
                      <a:pt x="1580" y="720"/>
                    </a:lnTo>
                    <a:lnTo>
                      <a:pt x="1613" y="659"/>
                    </a:lnTo>
                    <a:lnTo>
                      <a:pt x="1644" y="562"/>
                    </a:lnTo>
                    <a:lnTo>
                      <a:pt x="1639" y="562"/>
                    </a:lnTo>
                    <a:lnTo>
                      <a:pt x="1448" y="3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2" name="Freeform 21">
                <a:extLst>
                  <a:ext uri="{FF2B5EF4-FFF2-40B4-BE49-F238E27FC236}">
                    <a16:creationId xmlns:a16="http://schemas.microsoft.com/office/drawing/2014/main" id="{28652257-8077-4145-BD8C-C055C8E7C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" y="902"/>
                <a:ext cx="380" cy="440"/>
              </a:xfrm>
              <a:custGeom>
                <a:avLst/>
                <a:gdLst>
                  <a:gd name="T0" fmla="*/ 341 w 1141"/>
                  <a:gd name="T1" fmla="*/ 170 h 1320"/>
                  <a:gd name="T2" fmla="*/ 133 w 1141"/>
                  <a:gd name="T3" fmla="*/ 64 h 1320"/>
                  <a:gd name="T4" fmla="*/ 113 w 1141"/>
                  <a:gd name="T5" fmla="*/ 0 h 1320"/>
                  <a:gd name="T6" fmla="*/ 0 w 1141"/>
                  <a:gd name="T7" fmla="*/ 248 h 1320"/>
                  <a:gd name="T8" fmla="*/ 127 w 1141"/>
                  <a:gd name="T9" fmla="*/ 304 h 1320"/>
                  <a:gd name="T10" fmla="*/ 88 w 1141"/>
                  <a:gd name="T11" fmla="*/ 362 h 1320"/>
                  <a:gd name="T12" fmla="*/ 142 w 1141"/>
                  <a:gd name="T13" fmla="*/ 398 h 1320"/>
                  <a:gd name="T14" fmla="*/ 173 w 1141"/>
                  <a:gd name="T15" fmla="*/ 341 h 1320"/>
                  <a:gd name="T16" fmla="*/ 239 w 1141"/>
                  <a:gd name="T17" fmla="*/ 350 h 1320"/>
                  <a:gd name="T18" fmla="*/ 340 w 1141"/>
                  <a:gd name="T19" fmla="*/ 427 h 1320"/>
                  <a:gd name="T20" fmla="*/ 271 w 1141"/>
                  <a:gd name="T21" fmla="*/ 734 h 1320"/>
                  <a:gd name="T22" fmla="*/ 219 w 1141"/>
                  <a:gd name="T23" fmla="*/ 774 h 1320"/>
                  <a:gd name="T24" fmla="*/ 139 w 1141"/>
                  <a:gd name="T25" fmla="*/ 766 h 1320"/>
                  <a:gd name="T26" fmla="*/ 182 w 1141"/>
                  <a:gd name="T27" fmla="*/ 797 h 1320"/>
                  <a:gd name="T28" fmla="*/ 183 w 1141"/>
                  <a:gd name="T29" fmla="*/ 797 h 1320"/>
                  <a:gd name="T30" fmla="*/ 153 w 1141"/>
                  <a:gd name="T31" fmla="*/ 1026 h 1320"/>
                  <a:gd name="T32" fmla="*/ 272 w 1141"/>
                  <a:gd name="T33" fmla="*/ 1078 h 1320"/>
                  <a:gd name="T34" fmla="*/ 343 w 1141"/>
                  <a:gd name="T35" fmla="*/ 1082 h 1320"/>
                  <a:gd name="T36" fmla="*/ 538 w 1141"/>
                  <a:gd name="T37" fmla="*/ 1211 h 1320"/>
                  <a:gd name="T38" fmla="*/ 546 w 1141"/>
                  <a:gd name="T39" fmla="*/ 1274 h 1320"/>
                  <a:gd name="T40" fmla="*/ 642 w 1141"/>
                  <a:gd name="T41" fmla="*/ 1320 h 1320"/>
                  <a:gd name="T42" fmla="*/ 775 w 1141"/>
                  <a:gd name="T43" fmla="*/ 1006 h 1320"/>
                  <a:gd name="T44" fmla="*/ 809 w 1141"/>
                  <a:gd name="T45" fmla="*/ 645 h 1320"/>
                  <a:gd name="T46" fmla="*/ 1050 w 1141"/>
                  <a:gd name="T47" fmla="*/ 332 h 1320"/>
                  <a:gd name="T48" fmla="*/ 1141 w 1141"/>
                  <a:gd name="T49" fmla="*/ 87 h 1320"/>
                  <a:gd name="T50" fmla="*/ 944 w 1141"/>
                  <a:gd name="T51" fmla="*/ 18 h 1320"/>
                  <a:gd name="T52" fmla="*/ 610 w 1141"/>
                  <a:gd name="T53" fmla="*/ 6 h 1320"/>
                  <a:gd name="T54" fmla="*/ 579 w 1141"/>
                  <a:gd name="T55" fmla="*/ 103 h 1320"/>
                  <a:gd name="T56" fmla="*/ 546 w 1141"/>
                  <a:gd name="T57" fmla="*/ 164 h 1320"/>
                  <a:gd name="T58" fmla="*/ 341 w 1141"/>
                  <a:gd name="T59" fmla="*/ 170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41" h="1320">
                    <a:moveTo>
                      <a:pt x="341" y="170"/>
                    </a:moveTo>
                    <a:lnTo>
                      <a:pt x="133" y="64"/>
                    </a:lnTo>
                    <a:lnTo>
                      <a:pt x="113" y="0"/>
                    </a:lnTo>
                    <a:lnTo>
                      <a:pt x="0" y="248"/>
                    </a:lnTo>
                    <a:lnTo>
                      <a:pt x="127" y="304"/>
                    </a:lnTo>
                    <a:lnTo>
                      <a:pt x="88" y="362"/>
                    </a:lnTo>
                    <a:lnTo>
                      <a:pt x="142" y="398"/>
                    </a:lnTo>
                    <a:lnTo>
                      <a:pt x="173" y="341"/>
                    </a:lnTo>
                    <a:lnTo>
                      <a:pt x="239" y="350"/>
                    </a:lnTo>
                    <a:lnTo>
                      <a:pt x="340" y="427"/>
                    </a:lnTo>
                    <a:lnTo>
                      <a:pt x="271" y="734"/>
                    </a:lnTo>
                    <a:lnTo>
                      <a:pt x="219" y="774"/>
                    </a:lnTo>
                    <a:lnTo>
                      <a:pt x="139" y="766"/>
                    </a:lnTo>
                    <a:lnTo>
                      <a:pt x="182" y="797"/>
                    </a:lnTo>
                    <a:lnTo>
                      <a:pt x="183" y="797"/>
                    </a:lnTo>
                    <a:lnTo>
                      <a:pt x="153" y="1026"/>
                    </a:lnTo>
                    <a:lnTo>
                      <a:pt x="272" y="1078"/>
                    </a:lnTo>
                    <a:lnTo>
                      <a:pt x="343" y="1082"/>
                    </a:lnTo>
                    <a:lnTo>
                      <a:pt x="538" y="1211"/>
                    </a:lnTo>
                    <a:lnTo>
                      <a:pt x="546" y="1274"/>
                    </a:lnTo>
                    <a:lnTo>
                      <a:pt x="642" y="1320"/>
                    </a:lnTo>
                    <a:lnTo>
                      <a:pt x="775" y="1006"/>
                    </a:lnTo>
                    <a:lnTo>
                      <a:pt x="809" y="645"/>
                    </a:lnTo>
                    <a:lnTo>
                      <a:pt x="1050" y="332"/>
                    </a:lnTo>
                    <a:lnTo>
                      <a:pt x="1141" y="87"/>
                    </a:lnTo>
                    <a:lnTo>
                      <a:pt x="944" y="18"/>
                    </a:lnTo>
                    <a:lnTo>
                      <a:pt x="610" y="6"/>
                    </a:lnTo>
                    <a:lnTo>
                      <a:pt x="579" y="103"/>
                    </a:lnTo>
                    <a:lnTo>
                      <a:pt x="546" y="164"/>
                    </a:lnTo>
                    <a:lnTo>
                      <a:pt x="341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3" name="Freeform 22">
                <a:extLst>
                  <a:ext uri="{FF2B5EF4-FFF2-40B4-BE49-F238E27FC236}">
                    <a16:creationId xmlns:a16="http://schemas.microsoft.com/office/drawing/2014/main" id="{135FC61D-1D65-4A46-BD49-0609551F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7" y="704"/>
                <a:ext cx="536" cy="557"/>
              </a:xfrm>
              <a:custGeom>
                <a:avLst/>
                <a:gdLst>
                  <a:gd name="T0" fmla="*/ 870 w 1607"/>
                  <a:gd name="T1" fmla="*/ 1053 h 1672"/>
                  <a:gd name="T2" fmla="*/ 807 w 1607"/>
                  <a:gd name="T3" fmla="*/ 935 h 1672"/>
                  <a:gd name="T4" fmla="*/ 816 w 1607"/>
                  <a:gd name="T5" fmla="*/ 870 h 1672"/>
                  <a:gd name="T6" fmla="*/ 552 w 1607"/>
                  <a:gd name="T7" fmla="*/ 779 h 1672"/>
                  <a:gd name="T8" fmla="*/ 450 w 1607"/>
                  <a:gd name="T9" fmla="*/ 607 h 1672"/>
                  <a:gd name="T10" fmla="*/ 516 w 1607"/>
                  <a:gd name="T11" fmla="*/ 603 h 1672"/>
                  <a:gd name="T12" fmla="*/ 494 w 1607"/>
                  <a:gd name="T13" fmla="*/ 475 h 1672"/>
                  <a:gd name="T14" fmla="*/ 531 w 1607"/>
                  <a:gd name="T15" fmla="*/ 403 h 1672"/>
                  <a:gd name="T16" fmla="*/ 504 w 1607"/>
                  <a:gd name="T17" fmla="*/ 322 h 1672"/>
                  <a:gd name="T18" fmla="*/ 446 w 1607"/>
                  <a:gd name="T19" fmla="*/ 285 h 1672"/>
                  <a:gd name="T20" fmla="*/ 391 w 1607"/>
                  <a:gd name="T21" fmla="*/ 68 h 1672"/>
                  <a:gd name="T22" fmla="*/ 386 w 1607"/>
                  <a:gd name="T23" fmla="*/ 67 h 1672"/>
                  <a:gd name="T24" fmla="*/ 383 w 1607"/>
                  <a:gd name="T25" fmla="*/ 65 h 1672"/>
                  <a:gd name="T26" fmla="*/ 308 w 1607"/>
                  <a:gd name="T27" fmla="*/ 0 h 1672"/>
                  <a:gd name="T28" fmla="*/ 150 w 1607"/>
                  <a:gd name="T29" fmla="*/ 0 h 1672"/>
                  <a:gd name="T30" fmla="*/ 122 w 1607"/>
                  <a:gd name="T31" fmla="*/ 64 h 1672"/>
                  <a:gd name="T32" fmla="*/ 0 w 1607"/>
                  <a:gd name="T33" fmla="*/ 80 h 1672"/>
                  <a:gd name="T34" fmla="*/ 30 w 1607"/>
                  <a:gd name="T35" fmla="*/ 202 h 1672"/>
                  <a:gd name="T36" fmla="*/ 153 w 1607"/>
                  <a:gd name="T37" fmla="*/ 154 h 1672"/>
                  <a:gd name="T38" fmla="*/ 254 w 1607"/>
                  <a:gd name="T39" fmla="*/ 267 h 1672"/>
                  <a:gd name="T40" fmla="*/ 281 w 1607"/>
                  <a:gd name="T41" fmla="*/ 329 h 1672"/>
                  <a:gd name="T42" fmla="*/ 247 w 1607"/>
                  <a:gd name="T43" fmla="*/ 463 h 1672"/>
                  <a:gd name="T44" fmla="*/ 360 w 1607"/>
                  <a:gd name="T45" fmla="*/ 727 h 1672"/>
                  <a:gd name="T46" fmla="*/ 339 w 1607"/>
                  <a:gd name="T47" fmla="*/ 790 h 1672"/>
                  <a:gd name="T48" fmla="*/ 288 w 1607"/>
                  <a:gd name="T49" fmla="*/ 1106 h 1672"/>
                  <a:gd name="T50" fmla="*/ 317 w 1607"/>
                  <a:gd name="T51" fmla="*/ 1304 h 1672"/>
                  <a:gd name="T52" fmla="*/ 279 w 1607"/>
                  <a:gd name="T53" fmla="*/ 1369 h 1672"/>
                  <a:gd name="T54" fmla="*/ 337 w 1607"/>
                  <a:gd name="T55" fmla="*/ 1415 h 1672"/>
                  <a:gd name="T56" fmla="*/ 333 w 1607"/>
                  <a:gd name="T57" fmla="*/ 1480 h 1672"/>
                  <a:gd name="T58" fmla="*/ 464 w 1607"/>
                  <a:gd name="T59" fmla="*/ 1494 h 1672"/>
                  <a:gd name="T60" fmla="*/ 462 w 1607"/>
                  <a:gd name="T61" fmla="*/ 1561 h 1672"/>
                  <a:gd name="T62" fmla="*/ 556 w 1607"/>
                  <a:gd name="T63" fmla="*/ 1672 h 1672"/>
                  <a:gd name="T64" fmla="*/ 688 w 1607"/>
                  <a:gd name="T65" fmla="*/ 1655 h 1672"/>
                  <a:gd name="T66" fmla="*/ 714 w 1607"/>
                  <a:gd name="T67" fmla="*/ 1592 h 1672"/>
                  <a:gd name="T68" fmla="*/ 838 w 1607"/>
                  <a:gd name="T69" fmla="*/ 1546 h 1672"/>
                  <a:gd name="T70" fmla="*/ 893 w 1607"/>
                  <a:gd name="T71" fmla="*/ 1586 h 1672"/>
                  <a:gd name="T72" fmla="*/ 1031 w 1607"/>
                  <a:gd name="T73" fmla="*/ 1563 h 1672"/>
                  <a:gd name="T74" fmla="*/ 1153 w 1607"/>
                  <a:gd name="T75" fmla="*/ 1477 h 1672"/>
                  <a:gd name="T76" fmla="*/ 1189 w 1607"/>
                  <a:gd name="T77" fmla="*/ 1538 h 1672"/>
                  <a:gd name="T78" fmla="*/ 1329 w 1607"/>
                  <a:gd name="T79" fmla="*/ 1574 h 1672"/>
                  <a:gd name="T80" fmla="*/ 1573 w 1607"/>
                  <a:gd name="T81" fmla="*/ 1400 h 1672"/>
                  <a:gd name="T82" fmla="*/ 1607 w 1607"/>
                  <a:gd name="T83" fmla="*/ 1391 h 1672"/>
                  <a:gd name="T84" fmla="*/ 1564 w 1607"/>
                  <a:gd name="T85" fmla="*/ 1360 h 1672"/>
                  <a:gd name="T86" fmla="*/ 1518 w 1607"/>
                  <a:gd name="T87" fmla="*/ 1300 h 1672"/>
                  <a:gd name="T88" fmla="*/ 1186 w 1607"/>
                  <a:gd name="T89" fmla="*/ 1176 h 1672"/>
                  <a:gd name="T90" fmla="*/ 1066 w 1607"/>
                  <a:gd name="T91" fmla="*/ 1088 h 1672"/>
                  <a:gd name="T92" fmla="*/ 870 w 1607"/>
                  <a:gd name="T93" fmla="*/ 1053 h 1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07" h="1672">
                    <a:moveTo>
                      <a:pt x="870" y="1053"/>
                    </a:moveTo>
                    <a:lnTo>
                      <a:pt x="807" y="935"/>
                    </a:lnTo>
                    <a:lnTo>
                      <a:pt x="816" y="870"/>
                    </a:lnTo>
                    <a:lnTo>
                      <a:pt x="552" y="779"/>
                    </a:lnTo>
                    <a:lnTo>
                      <a:pt x="450" y="607"/>
                    </a:lnTo>
                    <a:lnTo>
                      <a:pt x="516" y="603"/>
                    </a:lnTo>
                    <a:lnTo>
                      <a:pt x="494" y="475"/>
                    </a:lnTo>
                    <a:lnTo>
                      <a:pt x="531" y="403"/>
                    </a:lnTo>
                    <a:lnTo>
                      <a:pt x="504" y="322"/>
                    </a:lnTo>
                    <a:lnTo>
                      <a:pt x="446" y="285"/>
                    </a:lnTo>
                    <a:lnTo>
                      <a:pt x="391" y="68"/>
                    </a:lnTo>
                    <a:lnTo>
                      <a:pt x="386" y="67"/>
                    </a:lnTo>
                    <a:lnTo>
                      <a:pt x="383" y="65"/>
                    </a:lnTo>
                    <a:lnTo>
                      <a:pt x="308" y="0"/>
                    </a:lnTo>
                    <a:lnTo>
                      <a:pt x="150" y="0"/>
                    </a:lnTo>
                    <a:lnTo>
                      <a:pt x="122" y="64"/>
                    </a:lnTo>
                    <a:lnTo>
                      <a:pt x="0" y="80"/>
                    </a:lnTo>
                    <a:lnTo>
                      <a:pt x="30" y="202"/>
                    </a:lnTo>
                    <a:lnTo>
                      <a:pt x="153" y="154"/>
                    </a:lnTo>
                    <a:lnTo>
                      <a:pt x="254" y="267"/>
                    </a:lnTo>
                    <a:lnTo>
                      <a:pt x="281" y="329"/>
                    </a:lnTo>
                    <a:lnTo>
                      <a:pt x="247" y="463"/>
                    </a:lnTo>
                    <a:lnTo>
                      <a:pt x="360" y="727"/>
                    </a:lnTo>
                    <a:lnTo>
                      <a:pt x="339" y="790"/>
                    </a:lnTo>
                    <a:lnTo>
                      <a:pt x="288" y="1106"/>
                    </a:lnTo>
                    <a:lnTo>
                      <a:pt x="317" y="1304"/>
                    </a:lnTo>
                    <a:lnTo>
                      <a:pt x="279" y="1369"/>
                    </a:lnTo>
                    <a:lnTo>
                      <a:pt x="337" y="1415"/>
                    </a:lnTo>
                    <a:lnTo>
                      <a:pt x="333" y="1480"/>
                    </a:lnTo>
                    <a:lnTo>
                      <a:pt x="464" y="1494"/>
                    </a:lnTo>
                    <a:lnTo>
                      <a:pt x="462" y="1561"/>
                    </a:lnTo>
                    <a:lnTo>
                      <a:pt x="556" y="1672"/>
                    </a:lnTo>
                    <a:lnTo>
                      <a:pt x="688" y="1655"/>
                    </a:lnTo>
                    <a:lnTo>
                      <a:pt x="714" y="1592"/>
                    </a:lnTo>
                    <a:lnTo>
                      <a:pt x="838" y="1546"/>
                    </a:lnTo>
                    <a:lnTo>
                      <a:pt x="893" y="1586"/>
                    </a:lnTo>
                    <a:lnTo>
                      <a:pt x="1031" y="1563"/>
                    </a:lnTo>
                    <a:lnTo>
                      <a:pt x="1153" y="1477"/>
                    </a:lnTo>
                    <a:lnTo>
                      <a:pt x="1189" y="1538"/>
                    </a:lnTo>
                    <a:lnTo>
                      <a:pt x="1329" y="1574"/>
                    </a:lnTo>
                    <a:lnTo>
                      <a:pt x="1573" y="1400"/>
                    </a:lnTo>
                    <a:lnTo>
                      <a:pt x="1607" y="1391"/>
                    </a:lnTo>
                    <a:lnTo>
                      <a:pt x="1564" y="1360"/>
                    </a:lnTo>
                    <a:lnTo>
                      <a:pt x="1518" y="1300"/>
                    </a:lnTo>
                    <a:lnTo>
                      <a:pt x="1186" y="1176"/>
                    </a:lnTo>
                    <a:lnTo>
                      <a:pt x="1066" y="1088"/>
                    </a:lnTo>
                    <a:lnTo>
                      <a:pt x="870" y="10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4" name="Freeform 23">
                <a:extLst>
                  <a:ext uri="{FF2B5EF4-FFF2-40B4-BE49-F238E27FC236}">
                    <a16:creationId xmlns:a16="http://schemas.microsoft.com/office/drawing/2014/main" id="{B62D62C6-5EAD-41CF-AC08-56F1B7339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8" y="1167"/>
                <a:ext cx="565" cy="335"/>
              </a:xfrm>
              <a:custGeom>
                <a:avLst/>
                <a:gdLst>
                  <a:gd name="T0" fmla="*/ 1149 w 1693"/>
                  <a:gd name="T1" fmla="*/ 86 h 1004"/>
                  <a:gd name="T2" fmla="*/ 1027 w 1693"/>
                  <a:gd name="T3" fmla="*/ 172 h 1004"/>
                  <a:gd name="T4" fmla="*/ 889 w 1693"/>
                  <a:gd name="T5" fmla="*/ 195 h 1004"/>
                  <a:gd name="T6" fmla="*/ 834 w 1693"/>
                  <a:gd name="T7" fmla="*/ 155 h 1004"/>
                  <a:gd name="T8" fmla="*/ 710 w 1693"/>
                  <a:gd name="T9" fmla="*/ 201 h 1004"/>
                  <a:gd name="T10" fmla="*/ 684 w 1693"/>
                  <a:gd name="T11" fmla="*/ 264 h 1004"/>
                  <a:gd name="T12" fmla="*/ 552 w 1693"/>
                  <a:gd name="T13" fmla="*/ 281 h 1004"/>
                  <a:gd name="T14" fmla="*/ 458 w 1693"/>
                  <a:gd name="T15" fmla="*/ 170 h 1004"/>
                  <a:gd name="T16" fmla="*/ 460 w 1693"/>
                  <a:gd name="T17" fmla="*/ 103 h 1004"/>
                  <a:gd name="T18" fmla="*/ 329 w 1693"/>
                  <a:gd name="T19" fmla="*/ 89 h 1004"/>
                  <a:gd name="T20" fmla="*/ 284 w 1693"/>
                  <a:gd name="T21" fmla="*/ 142 h 1004"/>
                  <a:gd name="T22" fmla="*/ 215 w 1693"/>
                  <a:gd name="T23" fmla="*/ 130 h 1004"/>
                  <a:gd name="T24" fmla="*/ 56 w 1693"/>
                  <a:gd name="T25" fmla="*/ 209 h 1004"/>
                  <a:gd name="T26" fmla="*/ 0 w 1693"/>
                  <a:gd name="T27" fmla="*/ 263 h 1004"/>
                  <a:gd name="T28" fmla="*/ 295 w 1693"/>
                  <a:gd name="T29" fmla="*/ 481 h 1004"/>
                  <a:gd name="T30" fmla="*/ 254 w 1693"/>
                  <a:gd name="T31" fmla="*/ 677 h 1004"/>
                  <a:gd name="T32" fmla="*/ 380 w 1693"/>
                  <a:gd name="T33" fmla="*/ 784 h 1004"/>
                  <a:gd name="T34" fmla="*/ 386 w 1693"/>
                  <a:gd name="T35" fmla="*/ 856 h 1004"/>
                  <a:gd name="T36" fmla="*/ 446 w 1693"/>
                  <a:gd name="T37" fmla="*/ 832 h 1004"/>
                  <a:gd name="T38" fmla="*/ 476 w 1693"/>
                  <a:gd name="T39" fmla="*/ 890 h 1004"/>
                  <a:gd name="T40" fmla="*/ 476 w 1693"/>
                  <a:gd name="T41" fmla="*/ 891 h 1004"/>
                  <a:gd name="T42" fmla="*/ 663 w 1693"/>
                  <a:gd name="T43" fmla="*/ 759 h 1004"/>
                  <a:gd name="T44" fmla="*/ 824 w 1693"/>
                  <a:gd name="T45" fmla="*/ 856 h 1004"/>
                  <a:gd name="T46" fmla="*/ 955 w 1693"/>
                  <a:gd name="T47" fmla="*/ 820 h 1004"/>
                  <a:gd name="T48" fmla="*/ 1067 w 1693"/>
                  <a:gd name="T49" fmla="*/ 903 h 1004"/>
                  <a:gd name="T50" fmla="*/ 1185 w 1693"/>
                  <a:gd name="T51" fmla="*/ 852 h 1004"/>
                  <a:gd name="T52" fmla="*/ 1378 w 1693"/>
                  <a:gd name="T53" fmla="*/ 1004 h 1004"/>
                  <a:gd name="T54" fmla="*/ 1400 w 1693"/>
                  <a:gd name="T55" fmla="*/ 989 h 1004"/>
                  <a:gd name="T56" fmla="*/ 1463 w 1693"/>
                  <a:gd name="T57" fmla="*/ 934 h 1004"/>
                  <a:gd name="T58" fmla="*/ 1464 w 1693"/>
                  <a:gd name="T59" fmla="*/ 792 h 1004"/>
                  <a:gd name="T60" fmla="*/ 1573 w 1693"/>
                  <a:gd name="T61" fmla="*/ 613 h 1004"/>
                  <a:gd name="T62" fmla="*/ 1667 w 1693"/>
                  <a:gd name="T63" fmla="*/ 302 h 1004"/>
                  <a:gd name="T64" fmla="*/ 1693 w 1693"/>
                  <a:gd name="T65" fmla="*/ 281 h 1004"/>
                  <a:gd name="T66" fmla="*/ 1574 w 1693"/>
                  <a:gd name="T67" fmla="*/ 229 h 1004"/>
                  <a:gd name="T68" fmla="*/ 1604 w 1693"/>
                  <a:gd name="T69" fmla="*/ 0 h 1004"/>
                  <a:gd name="T70" fmla="*/ 1603 w 1693"/>
                  <a:gd name="T71" fmla="*/ 0 h 1004"/>
                  <a:gd name="T72" fmla="*/ 1569 w 1693"/>
                  <a:gd name="T73" fmla="*/ 9 h 1004"/>
                  <a:gd name="T74" fmla="*/ 1325 w 1693"/>
                  <a:gd name="T75" fmla="*/ 183 h 1004"/>
                  <a:gd name="T76" fmla="*/ 1185 w 1693"/>
                  <a:gd name="T77" fmla="*/ 147 h 1004"/>
                  <a:gd name="T78" fmla="*/ 1149 w 1693"/>
                  <a:gd name="T79" fmla="*/ 86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93" h="1004">
                    <a:moveTo>
                      <a:pt x="1149" y="86"/>
                    </a:moveTo>
                    <a:lnTo>
                      <a:pt x="1027" y="172"/>
                    </a:lnTo>
                    <a:lnTo>
                      <a:pt x="889" y="195"/>
                    </a:lnTo>
                    <a:lnTo>
                      <a:pt x="834" y="155"/>
                    </a:lnTo>
                    <a:lnTo>
                      <a:pt x="710" y="201"/>
                    </a:lnTo>
                    <a:lnTo>
                      <a:pt x="684" y="264"/>
                    </a:lnTo>
                    <a:lnTo>
                      <a:pt x="552" y="281"/>
                    </a:lnTo>
                    <a:lnTo>
                      <a:pt x="458" y="170"/>
                    </a:lnTo>
                    <a:lnTo>
                      <a:pt x="460" y="103"/>
                    </a:lnTo>
                    <a:lnTo>
                      <a:pt x="329" y="89"/>
                    </a:lnTo>
                    <a:lnTo>
                      <a:pt x="284" y="142"/>
                    </a:lnTo>
                    <a:lnTo>
                      <a:pt x="215" y="130"/>
                    </a:lnTo>
                    <a:lnTo>
                      <a:pt x="56" y="209"/>
                    </a:lnTo>
                    <a:lnTo>
                      <a:pt x="0" y="263"/>
                    </a:lnTo>
                    <a:lnTo>
                      <a:pt x="295" y="481"/>
                    </a:lnTo>
                    <a:lnTo>
                      <a:pt x="254" y="677"/>
                    </a:lnTo>
                    <a:lnTo>
                      <a:pt x="380" y="784"/>
                    </a:lnTo>
                    <a:lnTo>
                      <a:pt x="386" y="856"/>
                    </a:lnTo>
                    <a:lnTo>
                      <a:pt x="446" y="832"/>
                    </a:lnTo>
                    <a:lnTo>
                      <a:pt x="476" y="890"/>
                    </a:lnTo>
                    <a:lnTo>
                      <a:pt x="476" y="891"/>
                    </a:lnTo>
                    <a:lnTo>
                      <a:pt x="663" y="759"/>
                    </a:lnTo>
                    <a:lnTo>
                      <a:pt x="824" y="856"/>
                    </a:lnTo>
                    <a:lnTo>
                      <a:pt x="955" y="820"/>
                    </a:lnTo>
                    <a:lnTo>
                      <a:pt x="1067" y="903"/>
                    </a:lnTo>
                    <a:lnTo>
                      <a:pt x="1185" y="852"/>
                    </a:lnTo>
                    <a:lnTo>
                      <a:pt x="1378" y="1004"/>
                    </a:lnTo>
                    <a:lnTo>
                      <a:pt x="1400" y="989"/>
                    </a:lnTo>
                    <a:lnTo>
                      <a:pt x="1463" y="934"/>
                    </a:lnTo>
                    <a:lnTo>
                      <a:pt x="1464" y="792"/>
                    </a:lnTo>
                    <a:lnTo>
                      <a:pt x="1573" y="613"/>
                    </a:lnTo>
                    <a:lnTo>
                      <a:pt x="1667" y="302"/>
                    </a:lnTo>
                    <a:lnTo>
                      <a:pt x="1693" y="281"/>
                    </a:lnTo>
                    <a:lnTo>
                      <a:pt x="1574" y="229"/>
                    </a:lnTo>
                    <a:lnTo>
                      <a:pt x="1604" y="0"/>
                    </a:lnTo>
                    <a:lnTo>
                      <a:pt x="1603" y="0"/>
                    </a:lnTo>
                    <a:lnTo>
                      <a:pt x="1569" y="9"/>
                    </a:lnTo>
                    <a:lnTo>
                      <a:pt x="1325" y="183"/>
                    </a:lnTo>
                    <a:lnTo>
                      <a:pt x="1185" y="147"/>
                    </a:lnTo>
                    <a:lnTo>
                      <a:pt x="1149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5" name="Freeform 24">
                <a:extLst>
                  <a:ext uri="{FF2B5EF4-FFF2-40B4-BE49-F238E27FC236}">
                    <a16:creationId xmlns:a16="http://schemas.microsoft.com/office/drawing/2014/main" id="{29FFEBA7-2612-4F83-BBD1-E9ED3A077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1" y="1420"/>
                <a:ext cx="458" cy="358"/>
              </a:xfrm>
              <a:custGeom>
                <a:avLst/>
                <a:gdLst>
                  <a:gd name="T0" fmla="*/ 947 w 1375"/>
                  <a:gd name="T1" fmla="*/ 61 h 1074"/>
                  <a:gd name="T2" fmla="*/ 816 w 1375"/>
                  <a:gd name="T3" fmla="*/ 97 h 1074"/>
                  <a:gd name="T4" fmla="*/ 655 w 1375"/>
                  <a:gd name="T5" fmla="*/ 0 h 1074"/>
                  <a:gd name="T6" fmla="*/ 468 w 1375"/>
                  <a:gd name="T7" fmla="*/ 132 h 1074"/>
                  <a:gd name="T8" fmla="*/ 473 w 1375"/>
                  <a:gd name="T9" fmla="*/ 165 h 1074"/>
                  <a:gd name="T10" fmla="*/ 421 w 1375"/>
                  <a:gd name="T11" fmla="*/ 238 h 1074"/>
                  <a:gd name="T12" fmla="*/ 356 w 1375"/>
                  <a:gd name="T13" fmla="*/ 230 h 1074"/>
                  <a:gd name="T14" fmla="*/ 307 w 1375"/>
                  <a:gd name="T15" fmla="*/ 286 h 1074"/>
                  <a:gd name="T16" fmla="*/ 300 w 1375"/>
                  <a:gd name="T17" fmla="*/ 477 h 1074"/>
                  <a:gd name="T18" fmla="*/ 229 w 1375"/>
                  <a:gd name="T19" fmla="*/ 500 h 1074"/>
                  <a:gd name="T20" fmla="*/ 179 w 1375"/>
                  <a:gd name="T21" fmla="*/ 459 h 1074"/>
                  <a:gd name="T22" fmla="*/ 28 w 1375"/>
                  <a:gd name="T23" fmla="*/ 548 h 1074"/>
                  <a:gd name="T24" fmla="*/ 0 w 1375"/>
                  <a:gd name="T25" fmla="*/ 606 h 1074"/>
                  <a:gd name="T26" fmla="*/ 2 w 1375"/>
                  <a:gd name="T27" fmla="*/ 606 h 1074"/>
                  <a:gd name="T28" fmla="*/ 64 w 1375"/>
                  <a:gd name="T29" fmla="*/ 568 h 1074"/>
                  <a:gd name="T30" fmla="*/ 110 w 1375"/>
                  <a:gd name="T31" fmla="*/ 638 h 1074"/>
                  <a:gd name="T32" fmla="*/ 114 w 1375"/>
                  <a:gd name="T33" fmla="*/ 712 h 1074"/>
                  <a:gd name="T34" fmla="*/ 6 w 1375"/>
                  <a:gd name="T35" fmla="*/ 805 h 1074"/>
                  <a:gd name="T36" fmla="*/ 66 w 1375"/>
                  <a:gd name="T37" fmla="*/ 838 h 1074"/>
                  <a:gd name="T38" fmla="*/ 156 w 1375"/>
                  <a:gd name="T39" fmla="*/ 1025 h 1074"/>
                  <a:gd name="T40" fmla="*/ 209 w 1375"/>
                  <a:gd name="T41" fmla="*/ 1072 h 1074"/>
                  <a:gd name="T42" fmla="*/ 334 w 1375"/>
                  <a:gd name="T43" fmla="*/ 1074 h 1074"/>
                  <a:gd name="T44" fmla="*/ 847 w 1375"/>
                  <a:gd name="T45" fmla="*/ 840 h 1074"/>
                  <a:gd name="T46" fmla="*/ 916 w 1375"/>
                  <a:gd name="T47" fmla="*/ 731 h 1074"/>
                  <a:gd name="T48" fmla="*/ 1044 w 1375"/>
                  <a:gd name="T49" fmla="*/ 687 h 1074"/>
                  <a:gd name="T50" fmla="*/ 1108 w 1375"/>
                  <a:gd name="T51" fmla="*/ 708 h 1074"/>
                  <a:gd name="T52" fmla="*/ 1150 w 1375"/>
                  <a:gd name="T53" fmla="*/ 659 h 1074"/>
                  <a:gd name="T54" fmla="*/ 1223 w 1375"/>
                  <a:gd name="T55" fmla="*/ 648 h 1074"/>
                  <a:gd name="T56" fmla="*/ 1234 w 1375"/>
                  <a:gd name="T57" fmla="*/ 584 h 1074"/>
                  <a:gd name="T58" fmla="*/ 1371 w 1375"/>
                  <a:gd name="T59" fmla="*/ 602 h 1074"/>
                  <a:gd name="T60" fmla="*/ 1375 w 1375"/>
                  <a:gd name="T61" fmla="*/ 601 h 1074"/>
                  <a:gd name="T62" fmla="*/ 1317 w 1375"/>
                  <a:gd name="T63" fmla="*/ 375 h 1074"/>
                  <a:gd name="T64" fmla="*/ 1370 w 1375"/>
                  <a:gd name="T65" fmla="*/ 245 h 1074"/>
                  <a:gd name="T66" fmla="*/ 1177 w 1375"/>
                  <a:gd name="T67" fmla="*/ 93 h 1074"/>
                  <a:gd name="T68" fmla="*/ 1059 w 1375"/>
                  <a:gd name="T69" fmla="*/ 144 h 1074"/>
                  <a:gd name="T70" fmla="*/ 947 w 1375"/>
                  <a:gd name="T71" fmla="*/ 61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75" h="1074">
                    <a:moveTo>
                      <a:pt x="947" y="61"/>
                    </a:moveTo>
                    <a:lnTo>
                      <a:pt x="816" y="97"/>
                    </a:lnTo>
                    <a:lnTo>
                      <a:pt x="655" y="0"/>
                    </a:lnTo>
                    <a:lnTo>
                      <a:pt x="468" y="132"/>
                    </a:lnTo>
                    <a:lnTo>
                      <a:pt x="473" y="165"/>
                    </a:lnTo>
                    <a:lnTo>
                      <a:pt x="421" y="238"/>
                    </a:lnTo>
                    <a:lnTo>
                      <a:pt x="356" y="230"/>
                    </a:lnTo>
                    <a:lnTo>
                      <a:pt x="307" y="286"/>
                    </a:lnTo>
                    <a:lnTo>
                      <a:pt x="300" y="477"/>
                    </a:lnTo>
                    <a:lnTo>
                      <a:pt x="229" y="500"/>
                    </a:lnTo>
                    <a:lnTo>
                      <a:pt x="179" y="459"/>
                    </a:lnTo>
                    <a:lnTo>
                      <a:pt x="28" y="548"/>
                    </a:lnTo>
                    <a:lnTo>
                      <a:pt x="0" y="606"/>
                    </a:lnTo>
                    <a:lnTo>
                      <a:pt x="2" y="606"/>
                    </a:lnTo>
                    <a:lnTo>
                      <a:pt x="64" y="568"/>
                    </a:lnTo>
                    <a:lnTo>
                      <a:pt x="110" y="638"/>
                    </a:lnTo>
                    <a:lnTo>
                      <a:pt x="114" y="712"/>
                    </a:lnTo>
                    <a:lnTo>
                      <a:pt x="6" y="805"/>
                    </a:lnTo>
                    <a:lnTo>
                      <a:pt x="66" y="838"/>
                    </a:lnTo>
                    <a:lnTo>
                      <a:pt x="156" y="1025"/>
                    </a:lnTo>
                    <a:lnTo>
                      <a:pt x="209" y="1072"/>
                    </a:lnTo>
                    <a:lnTo>
                      <a:pt x="334" y="1074"/>
                    </a:lnTo>
                    <a:lnTo>
                      <a:pt x="847" y="840"/>
                    </a:lnTo>
                    <a:lnTo>
                      <a:pt x="916" y="731"/>
                    </a:lnTo>
                    <a:lnTo>
                      <a:pt x="1044" y="687"/>
                    </a:lnTo>
                    <a:lnTo>
                      <a:pt x="1108" y="708"/>
                    </a:lnTo>
                    <a:lnTo>
                      <a:pt x="1150" y="659"/>
                    </a:lnTo>
                    <a:lnTo>
                      <a:pt x="1223" y="648"/>
                    </a:lnTo>
                    <a:lnTo>
                      <a:pt x="1234" y="584"/>
                    </a:lnTo>
                    <a:lnTo>
                      <a:pt x="1371" y="602"/>
                    </a:lnTo>
                    <a:lnTo>
                      <a:pt x="1375" y="601"/>
                    </a:lnTo>
                    <a:lnTo>
                      <a:pt x="1317" y="375"/>
                    </a:lnTo>
                    <a:lnTo>
                      <a:pt x="1370" y="245"/>
                    </a:lnTo>
                    <a:lnTo>
                      <a:pt x="1177" y="93"/>
                    </a:lnTo>
                    <a:lnTo>
                      <a:pt x="1059" y="144"/>
                    </a:lnTo>
                    <a:lnTo>
                      <a:pt x="947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6" name="Freeform 25">
                <a:extLst>
                  <a:ext uri="{FF2B5EF4-FFF2-40B4-BE49-F238E27FC236}">
                    <a16:creationId xmlns:a16="http://schemas.microsoft.com/office/drawing/2014/main" id="{B847D138-5977-46D0-9D5D-3209721E4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5" y="1261"/>
                <a:ext cx="236" cy="410"/>
              </a:xfrm>
              <a:custGeom>
                <a:avLst/>
                <a:gdLst>
                  <a:gd name="T0" fmla="*/ 293 w 709"/>
                  <a:gd name="T1" fmla="*/ 0 h 1230"/>
                  <a:gd name="T2" fmla="*/ 267 w 709"/>
                  <a:gd name="T3" fmla="*/ 21 h 1230"/>
                  <a:gd name="T4" fmla="*/ 173 w 709"/>
                  <a:gd name="T5" fmla="*/ 332 h 1230"/>
                  <a:gd name="T6" fmla="*/ 64 w 709"/>
                  <a:gd name="T7" fmla="*/ 511 h 1230"/>
                  <a:gd name="T8" fmla="*/ 63 w 709"/>
                  <a:gd name="T9" fmla="*/ 653 h 1230"/>
                  <a:gd name="T10" fmla="*/ 0 w 709"/>
                  <a:gd name="T11" fmla="*/ 708 h 1230"/>
                  <a:gd name="T12" fmla="*/ 174 w 709"/>
                  <a:gd name="T13" fmla="*/ 823 h 1230"/>
                  <a:gd name="T14" fmla="*/ 185 w 709"/>
                  <a:gd name="T15" fmla="*/ 1030 h 1230"/>
                  <a:gd name="T16" fmla="*/ 249 w 709"/>
                  <a:gd name="T17" fmla="*/ 1026 h 1230"/>
                  <a:gd name="T18" fmla="*/ 298 w 709"/>
                  <a:gd name="T19" fmla="*/ 1142 h 1230"/>
                  <a:gd name="T20" fmla="*/ 209 w 709"/>
                  <a:gd name="T21" fmla="*/ 1154 h 1230"/>
                  <a:gd name="T22" fmla="*/ 206 w 709"/>
                  <a:gd name="T23" fmla="*/ 1157 h 1230"/>
                  <a:gd name="T24" fmla="*/ 290 w 709"/>
                  <a:gd name="T25" fmla="*/ 1146 h 1230"/>
                  <a:gd name="T26" fmla="*/ 357 w 709"/>
                  <a:gd name="T27" fmla="*/ 1161 h 1230"/>
                  <a:gd name="T28" fmla="*/ 339 w 709"/>
                  <a:gd name="T29" fmla="*/ 1229 h 1230"/>
                  <a:gd name="T30" fmla="*/ 513 w 709"/>
                  <a:gd name="T31" fmla="*/ 1230 h 1230"/>
                  <a:gd name="T32" fmla="*/ 575 w 709"/>
                  <a:gd name="T33" fmla="*/ 1207 h 1230"/>
                  <a:gd name="T34" fmla="*/ 587 w 709"/>
                  <a:gd name="T35" fmla="*/ 1137 h 1230"/>
                  <a:gd name="T36" fmla="*/ 653 w 709"/>
                  <a:gd name="T37" fmla="*/ 1133 h 1230"/>
                  <a:gd name="T38" fmla="*/ 657 w 709"/>
                  <a:gd name="T39" fmla="*/ 1062 h 1230"/>
                  <a:gd name="T40" fmla="*/ 709 w 709"/>
                  <a:gd name="T41" fmla="*/ 1016 h 1230"/>
                  <a:gd name="T42" fmla="*/ 642 w 709"/>
                  <a:gd name="T43" fmla="*/ 838 h 1230"/>
                  <a:gd name="T44" fmla="*/ 704 w 709"/>
                  <a:gd name="T45" fmla="*/ 485 h 1230"/>
                  <a:gd name="T46" fmla="*/ 661 w 709"/>
                  <a:gd name="T47" fmla="*/ 247 h 1230"/>
                  <a:gd name="T48" fmla="*/ 663 w 709"/>
                  <a:gd name="T49" fmla="*/ 242 h 1230"/>
                  <a:gd name="T50" fmla="*/ 567 w 709"/>
                  <a:gd name="T51" fmla="*/ 196 h 1230"/>
                  <a:gd name="T52" fmla="*/ 559 w 709"/>
                  <a:gd name="T53" fmla="*/ 133 h 1230"/>
                  <a:gd name="T54" fmla="*/ 364 w 709"/>
                  <a:gd name="T55" fmla="*/ 4 h 1230"/>
                  <a:gd name="T56" fmla="*/ 293 w 709"/>
                  <a:gd name="T57" fmla="*/ 0 h 1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09" h="1230">
                    <a:moveTo>
                      <a:pt x="293" y="0"/>
                    </a:moveTo>
                    <a:lnTo>
                      <a:pt x="267" y="21"/>
                    </a:lnTo>
                    <a:lnTo>
                      <a:pt x="173" y="332"/>
                    </a:lnTo>
                    <a:lnTo>
                      <a:pt x="64" y="511"/>
                    </a:lnTo>
                    <a:lnTo>
                      <a:pt x="63" y="653"/>
                    </a:lnTo>
                    <a:lnTo>
                      <a:pt x="0" y="708"/>
                    </a:lnTo>
                    <a:lnTo>
                      <a:pt x="174" y="823"/>
                    </a:lnTo>
                    <a:lnTo>
                      <a:pt x="185" y="1030"/>
                    </a:lnTo>
                    <a:lnTo>
                      <a:pt x="249" y="1026"/>
                    </a:lnTo>
                    <a:lnTo>
                      <a:pt x="298" y="1142"/>
                    </a:lnTo>
                    <a:lnTo>
                      <a:pt x="209" y="1154"/>
                    </a:lnTo>
                    <a:lnTo>
                      <a:pt x="206" y="1157"/>
                    </a:lnTo>
                    <a:lnTo>
                      <a:pt x="290" y="1146"/>
                    </a:lnTo>
                    <a:lnTo>
                      <a:pt x="357" y="1161"/>
                    </a:lnTo>
                    <a:lnTo>
                      <a:pt x="339" y="1229"/>
                    </a:lnTo>
                    <a:lnTo>
                      <a:pt x="513" y="1230"/>
                    </a:lnTo>
                    <a:lnTo>
                      <a:pt x="575" y="1207"/>
                    </a:lnTo>
                    <a:lnTo>
                      <a:pt x="587" y="1137"/>
                    </a:lnTo>
                    <a:lnTo>
                      <a:pt x="653" y="1133"/>
                    </a:lnTo>
                    <a:lnTo>
                      <a:pt x="657" y="1062"/>
                    </a:lnTo>
                    <a:lnTo>
                      <a:pt x="709" y="1016"/>
                    </a:lnTo>
                    <a:lnTo>
                      <a:pt x="642" y="838"/>
                    </a:lnTo>
                    <a:lnTo>
                      <a:pt x="704" y="485"/>
                    </a:lnTo>
                    <a:lnTo>
                      <a:pt x="661" y="247"/>
                    </a:lnTo>
                    <a:lnTo>
                      <a:pt x="663" y="242"/>
                    </a:lnTo>
                    <a:lnTo>
                      <a:pt x="567" y="196"/>
                    </a:lnTo>
                    <a:lnTo>
                      <a:pt x="559" y="133"/>
                    </a:lnTo>
                    <a:lnTo>
                      <a:pt x="364" y="4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7" name="Freeform 26">
                <a:extLst>
                  <a:ext uri="{FF2B5EF4-FFF2-40B4-BE49-F238E27FC236}">
                    <a16:creationId xmlns:a16="http://schemas.microsoft.com/office/drawing/2014/main" id="{BBE5D859-AE3A-4C9D-803B-577F87617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422"/>
                <a:ext cx="410" cy="436"/>
              </a:xfrm>
              <a:custGeom>
                <a:avLst/>
                <a:gdLst>
                  <a:gd name="T0" fmla="*/ 684 w 1230"/>
                  <a:gd name="T1" fmla="*/ 247 h 1309"/>
                  <a:gd name="T2" fmla="*/ 684 w 1230"/>
                  <a:gd name="T3" fmla="*/ 152 h 1309"/>
                  <a:gd name="T4" fmla="*/ 745 w 1230"/>
                  <a:gd name="T5" fmla="*/ 36 h 1309"/>
                  <a:gd name="T6" fmla="*/ 683 w 1230"/>
                  <a:gd name="T7" fmla="*/ 0 h 1309"/>
                  <a:gd name="T8" fmla="*/ 589 w 1230"/>
                  <a:gd name="T9" fmla="*/ 99 h 1309"/>
                  <a:gd name="T10" fmla="*/ 550 w 1230"/>
                  <a:gd name="T11" fmla="*/ 246 h 1309"/>
                  <a:gd name="T12" fmla="*/ 349 w 1230"/>
                  <a:gd name="T13" fmla="*/ 335 h 1309"/>
                  <a:gd name="T14" fmla="*/ 224 w 1230"/>
                  <a:gd name="T15" fmla="*/ 295 h 1309"/>
                  <a:gd name="T16" fmla="*/ 160 w 1230"/>
                  <a:gd name="T17" fmla="*/ 310 h 1309"/>
                  <a:gd name="T18" fmla="*/ 178 w 1230"/>
                  <a:gd name="T19" fmla="*/ 441 h 1309"/>
                  <a:gd name="T20" fmla="*/ 147 w 1230"/>
                  <a:gd name="T21" fmla="*/ 521 h 1309"/>
                  <a:gd name="T22" fmla="*/ 178 w 1230"/>
                  <a:gd name="T23" fmla="*/ 593 h 1309"/>
                  <a:gd name="T24" fmla="*/ 64 w 1230"/>
                  <a:gd name="T25" fmla="*/ 758 h 1309"/>
                  <a:gd name="T26" fmla="*/ 0 w 1230"/>
                  <a:gd name="T27" fmla="*/ 765 h 1309"/>
                  <a:gd name="T28" fmla="*/ 7 w 1230"/>
                  <a:gd name="T29" fmla="*/ 1092 h 1309"/>
                  <a:gd name="T30" fmla="*/ 161 w 1230"/>
                  <a:gd name="T31" fmla="*/ 1114 h 1309"/>
                  <a:gd name="T32" fmla="*/ 388 w 1230"/>
                  <a:gd name="T33" fmla="*/ 1267 h 1309"/>
                  <a:gd name="T34" fmla="*/ 850 w 1230"/>
                  <a:gd name="T35" fmla="*/ 1309 h 1309"/>
                  <a:gd name="T36" fmla="*/ 850 w 1230"/>
                  <a:gd name="T37" fmla="*/ 1308 h 1309"/>
                  <a:gd name="T38" fmla="*/ 945 w 1230"/>
                  <a:gd name="T39" fmla="*/ 1224 h 1309"/>
                  <a:gd name="T40" fmla="*/ 914 w 1230"/>
                  <a:gd name="T41" fmla="*/ 1167 h 1309"/>
                  <a:gd name="T42" fmla="*/ 988 w 1230"/>
                  <a:gd name="T43" fmla="*/ 1050 h 1309"/>
                  <a:gd name="T44" fmla="*/ 968 w 1230"/>
                  <a:gd name="T45" fmla="*/ 849 h 1309"/>
                  <a:gd name="T46" fmla="*/ 1012 w 1230"/>
                  <a:gd name="T47" fmla="*/ 803 h 1309"/>
                  <a:gd name="T48" fmla="*/ 1143 w 1230"/>
                  <a:gd name="T49" fmla="*/ 850 h 1309"/>
                  <a:gd name="T50" fmla="*/ 1191 w 1230"/>
                  <a:gd name="T51" fmla="*/ 789 h 1309"/>
                  <a:gd name="T52" fmla="*/ 1230 w 1230"/>
                  <a:gd name="T53" fmla="*/ 760 h 1309"/>
                  <a:gd name="T54" fmla="*/ 1158 w 1230"/>
                  <a:gd name="T55" fmla="*/ 767 h 1309"/>
                  <a:gd name="T56" fmla="*/ 1159 w 1230"/>
                  <a:gd name="T57" fmla="*/ 694 h 1309"/>
                  <a:gd name="T58" fmla="*/ 1020 w 1230"/>
                  <a:gd name="T59" fmla="*/ 660 h 1309"/>
                  <a:gd name="T60" fmla="*/ 865 w 1230"/>
                  <a:gd name="T61" fmla="*/ 524 h 1309"/>
                  <a:gd name="T62" fmla="*/ 729 w 1230"/>
                  <a:gd name="T63" fmla="*/ 527 h 1309"/>
                  <a:gd name="T64" fmla="*/ 750 w 1230"/>
                  <a:gd name="T65" fmla="*/ 379 h 1309"/>
                  <a:gd name="T66" fmla="*/ 684 w 1230"/>
                  <a:gd name="T67" fmla="*/ 247 h 1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30" h="1309">
                    <a:moveTo>
                      <a:pt x="684" y="247"/>
                    </a:moveTo>
                    <a:lnTo>
                      <a:pt x="684" y="152"/>
                    </a:lnTo>
                    <a:lnTo>
                      <a:pt x="745" y="36"/>
                    </a:lnTo>
                    <a:lnTo>
                      <a:pt x="683" y="0"/>
                    </a:lnTo>
                    <a:lnTo>
                      <a:pt x="589" y="99"/>
                    </a:lnTo>
                    <a:lnTo>
                      <a:pt x="550" y="246"/>
                    </a:lnTo>
                    <a:lnTo>
                      <a:pt x="349" y="335"/>
                    </a:lnTo>
                    <a:lnTo>
                      <a:pt x="224" y="295"/>
                    </a:lnTo>
                    <a:lnTo>
                      <a:pt x="160" y="310"/>
                    </a:lnTo>
                    <a:lnTo>
                      <a:pt x="178" y="441"/>
                    </a:lnTo>
                    <a:lnTo>
                      <a:pt x="147" y="521"/>
                    </a:lnTo>
                    <a:lnTo>
                      <a:pt x="178" y="593"/>
                    </a:lnTo>
                    <a:lnTo>
                      <a:pt x="64" y="758"/>
                    </a:lnTo>
                    <a:lnTo>
                      <a:pt x="0" y="765"/>
                    </a:lnTo>
                    <a:lnTo>
                      <a:pt x="7" y="1092"/>
                    </a:lnTo>
                    <a:lnTo>
                      <a:pt x="161" y="1114"/>
                    </a:lnTo>
                    <a:lnTo>
                      <a:pt x="388" y="1267"/>
                    </a:lnTo>
                    <a:lnTo>
                      <a:pt x="850" y="1309"/>
                    </a:lnTo>
                    <a:lnTo>
                      <a:pt x="850" y="1308"/>
                    </a:lnTo>
                    <a:lnTo>
                      <a:pt x="945" y="1224"/>
                    </a:lnTo>
                    <a:lnTo>
                      <a:pt x="914" y="1167"/>
                    </a:lnTo>
                    <a:lnTo>
                      <a:pt x="988" y="1050"/>
                    </a:lnTo>
                    <a:lnTo>
                      <a:pt x="968" y="849"/>
                    </a:lnTo>
                    <a:lnTo>
                      <a:pt x="1012" y="803"/>
                    </a:lnTo>
                    <a:lnTo>
                      <a:pt x="1143" y="850"/>
                    </a:lnTo>
                    <a:lnTo>
                      <a:pt x="1191" y="789"/>
                    </a:lnTo>
                    <a:lnTo>
                      <a:pt x="1230" y="760"/>
                    </a:lnTo>
                    <a:lnTo>
                      <a:pt x="1158" y="767"/>
                    </a:lnTo>
                    <a:lnTo>
                      <a:pt x="1159" y="694"/>
                    </a:lnTo>
                    <a:lnTo>
                      <a:pt x="1020" y="660"/>
                    </a:lnTo>
                    <a:lnTo>
                      <a:pt x="865" y="524"/>
                    </a:lnTo>
                    <a:lnTo>
                      <a:pt x="729" y="527"/>
                    </a:lnTo>
                    <a:lnTo>
                      <a:pt x="750" y="379"/>
                    </a:lnTo>
                    <a:lnTo>
                      <a:pt x="684" y="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8" name="Freeform 27">
                <a:extLst>
                  <a:ext uri="{FF2B5EF4-FFF2-40B4-BE49-F238E27FC236}">
                    <a16:creationId xmlns:a16="http://schemas.microsoft.com/office/drawing/2014/main" id="{C056D7D6-AD44-44F3-A143-624BDE66B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3" y="6"/>
                <a:ext cx="653" cy="508"/>
              </a:xfrm>
              <a:custGeom>
                <a:avLst/>
                <a:gdLst>
                  <a:gd name="T0" fmla="*/ 1886 w 1958"/>
                  <a:gd name="T1" fmla="*/ 1526 h 1526"/>
                  <a:gd name="T2" fmla="*/ 1958 w 1958"/>
                  <a:gd name="T3" fmla="*/ 1387 h 1526"/>
                  <a:gd name="T4" fmla="*/ 1889 w 1958"/>
                  <a:gd name="T5" fmla="*/ 1265 h 1526"/>
                  <a:gd name="T6" fmla="*/ 1936 w 1958"/>
                  <a:gd name="T7" fmla="*/ 1118 h 1526"/>
                  <a:gd name="T8" fmla="*/ 1872 w 1958"/>
                  <a:gd name="T9" fmla="*/ 1132 h 1526"/>
                  <a:gd name="T10" fmla="*/ 1777 w 1958"/>
                  <a:gd name="T11" fmla="*/ 1019 h 1526"/>
                  <a:gd name="T12" fmla="*/ 1640 w 1958"/>
                  <a:gd name="T13" fmla="*/ 1044 h 1526"/>
                  <a:gd name="T14" fmla="*/ 1513 w 1958"/>
                  <a:gd name="T15" fmla="*/ 1014 h 1526"/>
                  <a:gd name="T16" fmla="*/ 1462 w 1958"/>
                  <a:gd name="T17" fmla="*/ 1060 h 1526"/>
                  <a:gd name="T18" fmla="*/ 1413 w 1958"/>
                  <a:gd name="T19" fmla="*/ 851 h 1526"/>
                  <a:gd name="T20" fmla="*/ 1288 w 1958"/>
                  <a:gd name="T21" fmla="*/ 822 h 1526"/>
                  <a:gd name="T22" fmla="*/ 1262 w 1958"/>
                  <a:gd name="T23" fmla="*/ 759 h 1526"/>
                  <a:gd name="T24" fmla="*/ 1196 w 1958"/>
                  <a:gd name="T25" fmla="*/ 808 h 1526"/>
                  <a:gd name="T26" fmla="*/ 1123 w 1958"/>
                  <a:gd name="T27" fmla="*/ 783 h 1526"/>
                  <a:gd name="T28" fmla="*/ 1052 w 1958"/>
                  <a:gd name="T29" fmla="*/ 589 h 1526"/>
                  <a:gd name="T30" fmla="*/ 1064 w 1958"/>
                  <a:gd name="T31" fmla="*/ 521 h 1526"/>
                  <a:gd name="T32" fmla="*/ 973 w 1958"/>
                  <a:gd name="T33" fmla="*/ 419 h 1526"/>
                  <a:gd name="T34" fmla="*/ 839 w 1958"/>
                  <a:gd name="T35" fmla="*/ 431 h 1526"/>
                  <a:gd name="T36" fmla="*/ 712 w 1958"/>
                  <a:gd name="T37" fmla="*/ 519 h 1526"/>
                  <a:gd name="T38" fmla="*/ 643 w 1958"/>
                  <a:gd name="T39" fmla="*/ 489 h 1526"/>
                  <a:gd name="T40" fmla="*/ 577 w 1958"/>
                  <a:gd name="T41" fmla="*/ 370 h 1526"/>
                  <a:gd name="T42" fmla="*/ 501 w 1958"/>
                  <a:gd name="T43" fmla="*/ 369 h 1526"/>
                  <a:gd name="T44" fmla="*/ 471 w 1958"/>
                  <a:gd name="T45" fmla="*/ 308 h 1526"/>
                  <a:gd name="T46" fmla="*/ 496 w 1958"/>
                  <a:gd name="T47" fmla="*/ 176 h 1526"/>
                  <a:gd name="T48" fmla="*/ 438 w 1958"/>
                  <a:gd name="T49" fmla="*/ 38 h 1526"/>
                  <a:gd name="T50" fmla="*/ 374 w 1958"/>
                  <a:gd name="T51" fmla="*/ 0 h 1526"/>
                  <a:gd name="T52" fmla="*/ 0 w 1958"/>
                  <a:gd name="T53" fmla="*/ 93 h 1526"/>
                  <a:gd name="T54" fmla="*/ 153 w 1958"/>
                  <a:gd name="T55" fmla="*/ 386 h 1526"/>
                  <a:gd name="T56" fmla="*/ 279 w 1958"/>
                  <a:gd name="T57" fmla="*/ 446 h 1526"/>
                  <a:gd name="T58" fmla="*/ 265 w 1958"/>
                  <a:gd name="T59" fmla="*/ 510 h 1526"/>
                  <a:gd name="T60" fmla="*/ 359 w 1958"/>
                  <a:gd name="T61" fmla="*/ 606 h 1526"/>
                  <a:gd name="T62" fmla="*/ 626 w 1958"/>
                  <a:gd name="T63" fmla="*/ 618 h 1526"/>
                  <a:gd name="T64" fmla="*/ 666 w 1958"/>
                  <a:gd name="T65" fmla="*/ 566 h 1526"/>
                  <a:gd name="T66" fmla="*/ 695 w 1958"/>
                  <a:gd name="T67" fmla="*/ 625 h 1526"/>
                  <a:gd name="T68" fmla="*/ 672 w 1958"/>
                  <a:gd name="T69" fmla="*/ 765 h 1526"/>
                  <a:gd name="T70" fmla="*/ 807 w 1958"/>
                  <a:gd name="T71" fmla="*/ 787 h 1526"/>
                  <a:gd name="T72" fmla="*/ 896 w 1958"/>
                  <a:gd name="T73" fmla="*/ 908 h 1526"/>
                  <a:gd name="T74" fmla="*/ 824 w 1958"/>
                  <a:gd name="T75" fmla="*/ 945 h 1526"/>
                  <a:gd name="T76" fmla="*/ 913 w 1958"/>
                  <a:gd name="T77" fmla="*/ 1065 h 1526"/>
                  <a:gd name="T78" fmla="*/ 898 w 1958"/>
                  <a:gd name="T79" fmla="*/ 1128 h 1526"/>
                  <a:gd name="T80" fmla="*/ 967 w 1958"/>
                  <a:gd name="T81" fmla="*/ 1137 h 1526"/>
                  <a:gd name="T82" fmla="*/ 1008 w 1958"/>
                  <a:gd name="T83" fmla="*/ 1191 h 1526"/>
                  <a:gd name="T84" fmla="*/ 927 w 1958"/>
                  <a:gd name="T85" fmla="*/ 1435 h 1526"/>
                  <a:gd name="T86" fmla="*/ 1003 w 1958"/>
                  <a:gd name="T87" fmla="*/ 1495 h 1526"/>
                  <a:gd name="T88" fmla="*/ 1292 w 1958"/>
                  <a:gd name="T89" fmla="*/ 1481 h 1526"/>
                  <a:gd name="T90" fmla="*/ 1352 w 1958"/>
                  <a:gd name="T91" fmla="*/ 1430 h 1526"/>
                  <a:gd name="T92" fmla="*/ 1405 w 1958"/>
                  <a:gd name="T93" fmla="*/ 1470 h 1526"/>
                  <a:gd name="T94" fmla="*/ 1525 w 1958"/>
                  <a:gd name="T95" fmla="*/ 1428 h 1526"/>
                  <a:gd name="T96" fmla="*/ 1886 w 1958"/>
                  <a:gd name="T97" fmla="*/ 1526 h 1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58" h="1526">
                    <a:moveTo>
                      <a:pt x="1886" y="1526"/>
                    </a:moveTo>
                    <a:lnTo>
                      <a:pt x="1958" y="1387"/>
                    </a:lnTo>
                    <a:lnTo>
                      <a:pt x="1889" y="1265"/>
                    </a:lnTo>
                    <a:lnTo>
                      <a:pt x="1936" y="1118"/>
                    </a:lnTo>
                    <a:lnTo>
                      <a:pt x="1872" y="1132"/>
                    </a:lnTo>
                    <a:lnTo>
                      <a:pt x="1777" y="1019"/>
                    </a:lnTo>
                    <a:lnTo>
                      <a:pt x="1640" y="1044"/>
                    </a:lnTo>
                    <a:lnTo>
                      <a:pt x="1513" y="1014"/>
                    </a:lnTo>
                    <a:lnTo>
                      <a:pt x="1462" y="1060"/>
                    </a:lnTo>
                    <a:lnTo>
                      <a:pt x="1413" y="851"/>
                    </a:lnTo>
                    <a:lnTo>
                      <a:pt x="1288" y="822"/>
                    </a:lnTo>
                    <a:lnTo>
                      <a:pt x="1262" y="759"/>
                    </a:lnTo>
                    <a:lnTo>
                      <a:pt x="1196" y="808"/>
                    </a:lnTo>
                    <a:lnTo>
                      <a:pt x="1123" y="783"/>
                    </a:lnTo>
                    <a:lnTo>
                      <a:pt x="1052" y="589"/>
                    </a:lnTo>
                    <a:lnTo>
                      <a:pt x="1064" y="521"/>
                    </a:lnTo>
                    <a:lnTo>
                      <a:pt x="973" y="419"/>
                    </a:lnTo>
                    <a:lnTo>
                      <a:pt x="839" y="431"/>
                    </a:lnTo>
                    <a:lnTo>
                      <a:pt x="712" y="519"/>
                    </a:lnTo>
                    <a:lnTo>
                      <a:pt x="643" y="489"/>
                    </a:lnTo>
                    <a:lnTo>
                      <a:pt x="577" y="370"/>
                    </a:lnTo>
                    <a:lnTo>
                      <a:pt x="501" y="369"/>
                    </a:lnTo>
                    <a:lnTo>
                      <a:pt x="471" y="308"/>
                    </a:lnTo>
                    <a:lnTo>
                      <a:pt x="496" y="176"/>
                    </a:lnTo>
                    <a:lnTo>
                      <a:pt x="438" y="38"/>
                    </a:lnTo>
                    <a:lnTo>
                      <a:pt x="374" y="0"/>
                    </a:lnTo>
                    <a:lnTo>
                      <a:pt x="0" y="93"/>
                    </a:lnTo>
                    <a:lnTo>
                      <a:pt x="153" y="386"/>
                    </a:lnTo>
                    <a:lnTo>
                      <a:pt x="279" y="446"/>
                    </a:lnTo>
                    <a:lnTo>
                      <a:pt x="265" y="510"/>
                    </a:lnTo>
                    <a:lnTo>
                      <a:pt x="359" y="606"/>
                    </a:lnTo>
                    <a:lnTo>
                      <a:pt x="626" y="618"/>
                    </a:lnTo>
                    <a:lnTo>
                      <a:pt x="666" y="566"/>
                    </a:lnTo>
                    <a:lnTo>
                      <a:pt x="695" y="625"/>
                    </a:lnTo>
                    <a:lnTo>
                      <a:pt x="672" y="765"/>
                    </a:lnTo>
                    <a:lnTo>
                      <a:pt x="807" y="787"/>
                    </a:lnTo>
                    <a:lnTo>
                      <a:pt x="896" y="908"/>
                    </a:lnTo>
                    <a:lnTo>
                      <a:pt x="824" y="945"/>
                    </a:lnTo>
                    <a:lnTo>
                      <a:pt x="913" y="1065"/>
                    </a:lnTo>
                    <a:lnTo>
                      <a:pt x="898" y="1128"/>
                    </a:lnTo>
                    <a:lnTo>
                      <a:pt x="967" y="1137"/>
                    </a:lnTo>
                    <a:lnTo>
                      <a:pt x="1008" y="1191"/>
                    </a:lnTo>
                    <a:lnTo>
                      <a:pt x="927" y="1435"/>
                    </a:lnTo>
                    <a:lnTo>
                      <a:pt x="1003" y="1495"/>
                    </a:lnTo>
                    <a:lnTo>
                      <a:pt x="1292" y="1481"/>
                    </a:lnTo>
                    <a:lnTo>
                      <a:pt x="1352" y="1430"/>
                    </a:lnTo>
                    <a:lnTo>
                      <a:pt x="1405" y="1470"/>
                    </a:lnTo>
                    <a:lnTo>
                      <a:pt x="1525" y="1428"/>
                    </a:lnTo>
                    <a:lnTo>
                      <a:pt x="1886" y="15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9" name="Freeform 28">
                <a:extLst>
                  <a:ext uri="{FF2B5EF4-FFF2-40B4-BE49-F238E27FC236}">
                    <a16:creationId xmlns:a16="http://schemas.microsoft.com/office/drawing/2014/main" id="{FBCC3BB5-6D6C-4106-8837-ADB1EBEF1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7" y="482"/>
                <a:ext cx="390" cy="568"/>
              </a:xfrm>
              <a:custGeom>
                <a:avLst/>
                <a:gdLst>
                  <a:gd name="T0" fmla="*/ 1171 w 1171"/>
                  <a:gd name="T1" fmla="*/ 261 h 1705"/>
                  <a:gd name="T2" fmla="*/ 1153 w 1171"/>
                  <a:gd name="T3" fmla="*/ 130 h 1705"/>
                  <a:gd name="T4" fmla="*/ 1146 w 1171"/>
                  <a:gd name="T5" fmla="*/ 131 h 1705"/>
                  <a:gd name="T6" fmla="*/ 1061 w 1171"/>
                  <a:gd name="T7" fmla="*/ 104 h 1705"/>
                  <a:gd name="T8" fmla="*/ 1065 w 1171"/>
                  <a:gd name="T9" fmla="*/ 98 h 1705"/>
                  <a:gd name="T10" fmla="*/ 704 w 1171"/>
                  <a:gd name="T11" fmla="*/ 0 h 1705"/>
                  <a:gd name="T12" fmla="*/ 584 w 1171"/>
                  <a:gd name="T13" fmla="*/ 42 h 1705"/>
                  <a:gd name="T14" fmla="*/ 531 w 1171"/>
                  <a:gd name="T15" fmla="*/ 2 h 1705"/>
                  <a:gd name="T16" fmla="*/ 471 w 1171"/>
                  <a:gd name="T17" fmla="*/ 53 h 1705"/>
                  <a:gd name="T18" fmla="*/ 182 w 1171"/>
                  <a:gd name="T19" fmla="*/ 67 h 1705"/>
                  <a:gd name="T20" fmla="*/ 172 w 1171"/>
                  <a:gd name="T21" fmla="*/ 153 h 1705"/>
                  <a:gd name="T22" fmla="*/ 83 w 1171"/>
                  <a:gd name="T23" fmla="*/ 339 h 1705"/>
                  <a:gd name="T24" fmla="*/ 136 w 1171"/>
                  <a:gd name="T25" fmla="*/ 500 h 1705"/>
                  <a:gd name="T26" fmla="*/ 145 w 1171"/>
                  <a:gd name="T27" fmla="*/ 734 h 1705"/>
                  <a:gd name="T28" fmla="*/ 128 w 1171"/>
                  <a:gd name="T29" fmla="*/ 837 h 1705"/>
                  <a:gd name="T30" fmla="*/ 178 w 1171"/>
                  <a:gd name="T31" fmla="*/ 878 h 1705"/>
                  <a:gd name="T32" fmla="*/ 118 w 1171"/>
                  <a:gd name="T33" fmla="*/ 904 h 1705"/>
                  <a:gd name="T34" fmla="*/ 63 w 1171"/>
                  <a:gd name="T35" fmla="*/ 1035 h 1705"/>
                  <a:gd name="T36" fmla="*/ 3 w 1171"/>
                  <a:gd name="T37" fmla="*/ 1073 h 1705"/>
                  <a:gd name="T38" fmla="*/ 69 w 1171"/>
                  <a:gd name="T39" fmla="*/ 1178 h 1705"/>
                  <a:gd name="T40" fmla="*/ 0 w 1171"/>
                  <a:gd name="T41" fmla="*/ 1173 h 1705"/>
                  <a:gd name="T42" fmla="*/ 17 w 1171"/>
                  <a:gd name="T43" fmla="*/ 1239 h 1705"/>
                  <a:gd name="T44" fmla="*/ 72 w 1171"/>
                  <a:gd name="T45" fmla="*/ 1205 h 1705"/>
                  <a:gd name="T46" fmla="*/ 139 w 1171"/>
                  <a:gd name="T47" fmla="*/ 1230 h 1705"/>
                  <a:gd name="T48" fmla="*/ 151 w 1171"/>
                  <a:gd name="T49" fmla="*/ 1296 h 1705"/>
                  <a:gd name="T50" fmla="*/ 101 w 1171"/>
                  <a:gd name="T51" fmla="*/ 1333 h 1705"/>
                  <a:gd name="T52" fmla="*/ 162 w 1171"/>
                  <a:gd name="T53" fmla="*/ 1350 h 1705"/>
                  <a:gd name="T54" fmla="*/ 202 w 1171"/>
                  <a:gd name="T55" fmla="*/ 1407 h 1705"/>
                  <a:gd name="T56" fmla="*/ 187 w 1171"/>
                  <a:gd name="T57" fmla="*/ 1472 h 1705"/>
                  <a:gd name="T58" fmla="*/ 277 w 1171"/>
                  <a:gd name="T59" fmla="*/ 1568 h 1705"/>
                  <a:gd name="T60" fmla="*/ 491 w 1171"/>
                  <a:gd name="T61" fmla="*/ 1705 h 1705"/>
                  <a:gd name="T62" fmla="*/ 667 w 1171"/>
                  <a:gd name="T63" fmla="*/ 1471 h 1705"/>
                  <a:gd name="T64" fmla="*/ 609 w 1171"/>
                  <a:gd name="T65" fmla="*/ 1443 h 1705"/>
                  <a:gd name="T66" fmla="*/ 629 w 1171"/>
                  <a:gd name="T67" fmla="*/ 1379 h 1705"/>
                  <a:gd name="T68" fmla="*/ 592 w 1171"/>
                  <a:gd name="T69" fmla="*/ 1324 h 1705"/>
                  <a:gd name="T70" fmla="*/ 717 w 1171"/>
                  <a:gd name="T71" fmla="*/ 1273 h 1705"/>
                  <a:gd name="T72" fmla="*/ 644 w 1171"/>
                  <a:gd name="T73" fmla="*/ 1088 h 1705"/>
                  <a:gd name="T74" fmla="*/ 673 w 1171"/>
                  <a:gd name="T75" fmla="*/ 1027 h 1705"/>
                  <a:gd name="T76" fmla="*/ 855 w 1171"/>
                  <a:gd name="T77" fmla="*/ 935 h 1705"/>
                  <a:gd name="T78" fmla="*/ 978 w 1171"/>
                  <a:gd name="T79" fmla="*/ 978 h 1705"/>
                  <a:gd name="T80" fmla="*/ 1000 w 1171"/>
                  <a:gd name="T81" fmla="*/ 912 h 1705"/>
                  <a:gd name="T82" fmla="*/ 993 w 1171"/>
                  <a:gd name="T83" fmla="*/ 585 h 1705"/>
                  <a:gd name="T84" fmla="*/ 1057 w 1171"/>
                  <a:gd name="T85" fmla="*/ 578 h 1705"/>
                  <a:gd name="T86" fmla="*/ 1171 w 1171"/>
                  <a:gd name="T87" fmla="*/ 413 h 1705"/>
                  <a:gd name="T88" fmla="*/ 1140 w 1171"/>
                  <a:gd name="T89" fmla="*/ 341 h 1705"/>
                  <a:gd name="T90" fmla="*/ 1171 w 1171"/>
                  <a:gd name="T91" fmla="*/ 261 h 1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71" h="1705">
                    <a:moveTo>
                      <a:pt x="1171" y="261"/>
                    </a:moveTo>
                    <a:lnTo>
                      <a:pt x="1153" y="130"/>
                    </a:lnTo>
                    <a:lnTo>
                      <a:pt x="1146" y="131"/>
                    </a:lnTo>
                    <a:lnTo>
                      <a:pt x="1061" y="104"/>
                    </a:lnTo>
                    <a:lnTo>
                      <a:pt x="1065" y="98"/>
                    </a:lnTo>
                    <a:lnTo>
                      <a:pt x="704" y="0"/>
                    </a:lnTo>
                    <a:lnTo>
                      <a:pt x="584" y="42"/>
                    </a:lnTo>
                    <a:lnTo>
                      <a:pt x="531" y="2"/>
                    </a:lnTo>
                    <a:lnTo>
                      <a:pt x="471" y="53"/>
                    </a:lnTo>
                    <a:lnTo>
                      <a:pt x="182" y="67"/>
                    </a:lnTo>
                    <a:lnTo>
                      <a:pt x="172" y="153"/>
                    </a:lnTo>
                    <a:lnTo>
                      <a:pt x="83" y="339"/>
                    </a:lnTo>
                    <a:lnTo>
                      <a:pt x="136" y="500"/>
                    </a:lnTo>
                    <a:lnTo>
                      <a:pt x="145" y="734"/>
                    </a:lnTo>
                    <a:lnTo>
                      <a:pt x="128" y="837"/>
                    </a:lnTo>
                    <a:lnTo>
                      <a:pt x="178" y="878"/>
                    </a:lnTo>
                    <a:lnTo>
                      <a:pt x="118" y="904"/>
                    </a:lnTo>
                    <a:lnTo>
                      <a:pt x="63" y="1035"/>
                    </a:lnTo>
                    <a:lnTo>
                      <a:pt x="3" y="1073"/>
                    </a:lnTo>
                    <a:lnTo>
                      <a:pt x="69" y="1178"/>
                    </a:lnTo>
                    <a:lnTo>
                      <a:pt x="0" y="1173"/>
                    </a:lnTo>
                    <a:lnTo>
                      <a:pt x="17" y="1239"/>
                    </a:lnTo>
                    <a:lnTo>
                      <a:pt x="72" y="1205"/>
                    </a:lnTo>
                    <a:lnTo>
                      <a:pt x="139" y="1230"/>
                    </a:lnTo>
                    <a:lnTo>
                      <a:pt x="151" y="1296"/>
                    </a:lnTo>
                    <a:lnTo>
                      <a:pt x="101" y="1333"/>
                    </a:lnTo>
                    <a:lnTo>
                      <a:pt x="162" y="1350"/>
                    </a:lnTo>
                    <a:lnTo>
                      <a:pt x="202" y="1407"/>
                    </a:lnTo>
                    <a:lnTo>
                      <a:pt x="187" y="1472"/>
                    </a:lnTo>
                    <a:lnTo>
                      <a:pt x="277" y="1568"/>
                    </a:lnTo>
                    <a:lnTo>
                      <a:pt x="491" y="1705"/>
                    </a:lnTo>
                    <a:lnTo>
                      <a:pt x="667" y="1471"/>
                    </a:lnTo>
                    <a:lnTo>
                      <a:pt x="609" y="1443"/>
                    </a:lnTo>
                    <a:lnTo>
                      <a:pt x="629" y="1379"/>
                    </a:lnTo>
                    <a:lnTo>
                      <a:pt x="592" y="1324"/>
                    </a:lnTo>
                    <a:lnTo>
                      <a:pt x="717" y="1273"/>
                    </a:lnTo>
                    <a:lnTo>
                      <a:pt x="644" y="1088"/>
                    </a:lnTo>
                    <a:lnTo>
                      <a:pt x="673" y="1027"/>
                    </a:lnTo>
                    <a:lnTo>
                      <a:pt x="855" y="935"/>
                    </a:lnTo>
                    <a:lnTo>
                      <a:pt x="978" y="978"/>
                    </a:lnTo>
                    <a:lnTo>
                      <a:pt x="1000" y="912"/>
                    </a:lnTo>
                    <a:lnTo>
                      <a:pt x="993" y="585"/>
                    </a:lnTo>
                    <a:lnTo>
                      <a:pt x="1057" y="578"/>
                    </a:lnTo>
                    <a:lnTo>
                      <a:pt x="1171" y="413"/>
                    </a:lnTo>
                    <a:lnTo>
                      <a:pt x="1140" y="341"/>
                    </a:lnTo>
                    <a:lnTo>
                      <a:pt x="1171" y="2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0" name="Freeform 29">
                <a:extLst>
                  <a:ext uri="{FF2B5EF4-FFF2-40B4-BE49-F238E27FC236}">
                    <a16:creationId xmlns:a16="http://schemas.microsoft.com/office/drawing/2014/main" id="{2C778A03-E1FD-4842-90C4-B9BD61D12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3" y="675"/>
                <a:ext cx="284" cy="562"/>
              </a:xfrm>
              <a:custGeom>
                <a:avLst/>
                <a:gdLst>
                  <a:gd name="T0" fmla="*/ 404 w 852"/>
                  <a:gd name="T1" fmla="*/ 0 h 1686"/>
                  <a:gd name="T2" fmla="*/ 365 w 852"/>
                  <a:gd name="T3" fmla="*/ 29 h 1686"/>
                  <a:gd name="T4" fmla="*/ 317 w 852"/>
                  <a:gd name="T5" fmla="*/ 90 h 1686"/>
                  <a:gd name="T6" fmla="*/ 186 w 852"/>
                  <a:gd name="T7" fmla="*/ 43 h 1686"/>
                  <a:gd name="T8" fmla="*/ 142 w 852"/>
                  <a:gd name="T9" fmla="*/ 89 h 1686"/>
                  <a:gd name="T10" fmla="*/ 162 w 852"/>
                  <a:gd name="T11" fmla="*/ 290 h 1686"/>
                  <a:gd name="T12" fmla="*/ 88 w 852"/>
                  <a:gd name="T13" fmla="*/ 407 h 1686"/>
                  <a:gd name="T14" fmla="*/ 119 w 852"/>
                  <a:gd name="T15" fmla="*/ 464 h 1686"/>
                  <a:gd name="T16" fmla="*/ 24 w 852"/>
                  <a:gd name="T17" fmla="*/ 548 h 1686"/>
                  <a:gd name="T18" fmla="*/ 24 w 852"/>
                  <a:gd name="T19" fmla="*/ 549 h 1686"/>
                  <a:gd name="T20" fmla="*/ 74 w 852"/>
                  <a:gd name="T21" fmla="*/ 756 h 1686"/>
                  <a:gd name="T22" fmla="*/ 51 w 852"/>
                  <a:gd name="T23" fmla="*/ 850 h 1686"/>
                  <a:gd name="T24" fmla="*/ 110 w 852"/>
                  <a:gd name="T25" fmla="*/ 880 h 1686"/>
                  <a:gd name="T26" fmla="*/ 97 w 852"/>
                  <a:gd name="T27" fmla="*/ 970 h 1686"/>
                  <a:gd name="T28" fmla="*/ 26 w 852"/>
                  <a:gd name="T29" fmla="*/ 995 h 1686"/>
                  <a:gd name="T30" fmla="*/ 0 w 852"/>
                  <a:gd name="T31" fmla="*/ 1129 h 1686"/>
                  <a:gd name="T32" fmla="*/ 74 w 852"/>
                  <a:gd name="T33" fmla="*/ 1235 h 1686"/>
                  <a:gd name="T34" fmla="*/ 85 w 852"/>
                  <a:gd name="T35" fmla="*/ 1328 h 1686"/>
                  <a:gd name="T36" fmla="*/ 163 w 852"/>
                  <a:gd name="T37" fmla="*/ 1447 h 1686"/>
                  <a:gd name="T38" fmla="*/ 552 w 852"/>
                  <a:gd name="T39" fmla="*/ 1686 h 1686"/>
                  <a:gd name="T40" fmla="*/ 711 w 852"/>
                  <a:gd name="T41" fmla="*/ 1607 h 1686"/>
                  <a:gd name="T42" fmla="*/ 780 w 852"/>
                  <a:gd name="T43" fmla="*/ 1619 h 1686"/>
                  <a:gd name="T44" fmla="*/ 825 w 852"/>
                  <a:gd name="T45" fmla="*/ 1566 h 1686"/>
                  <a:gd name="T46" fmla="*/ 829 w 852"/>
                  <a:gd name="T47" fmla="*/ 1501 h 1686"/>
                  <a:gd name="T48" fmla="*/ 771 w 852"/>
                  <a:gd name="T49" fmla="*/ 1455 h 1686"/>
                  <a:gd name="T50" fmla="*/ 809 w 852"/>
                  <a:gd name="T51" fmla="*/ 1390 h 1686"/>
                  <a:gd name="T52" fmla="*/ 780 w 852"/>
                  <a:gd name="T53" fmla="*/ 1192 h 1686"/>
                  <a:gd name="T54" fmla="*/ 831 w 852"/>
                  <a:gd name="T55" fmla="*/ 876 h 1686"/>
                  <a:gd name="T56" fmla="*/ 852 w 852"/>
                  <a:gd name="T57" fmla="*/ 813 h 1686"/>
                  <a:gd name="T58" fmla="*/ 739 w 852"/>
                  <a:gd name="T59" fmla="*/ 549 h 1686"/>
                  <a:gd name="T60" fmla="*/ 773 w 852"/>
                  <a:gd name="T61" fmla="*/ 415 h 1686"/>
                  <a:gd name="T62" fmla="*/ 746 w 852"/>
                  <a:gd name="T63" fmla="*/ 353 h 1686"/>
                  <a:gd name="T64" fmla="*/ 645 w 852"/>
                  <a:gd name="T65" fmla="*/ 240 h 1686"/>
                  <a:gd name="T66" fmla="*/ 522 w 852"/>
                  <a:gd name="T67" fmla="*/ 288 h 1686"/>
                  <a:gd name="T68" fmla="*/ 492 w 852"/>
                  <a:gd name="T69" fmla="*/ 166 h 1686"/>
                  <a:gd name="T70" fmla="*/ 485 w 852"/>
                  <a:gd name="T71" fmla="*/ 167 h 1686"/>
                  <a:gd name="T72" fmla="*/ 407 w 852"/>
                  <a:gd name="T73" fmla="*/ 0 h 1686"/>
                  <a:gd name="T74" fmla="*/ 404 w 852"/>
                  <a:gd name="T75" fmla="*/ 0 h 1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52" h="1686">
                    <a:moveTo>
                      <a:pt x="404" y="0"/>
                    </a:moveTo>
                    <a:lnTo>
                      <a:pt x="365" y="29"/>
                    </a:lnTo>
                    <a:lnTo>
                      <a:pt x="317" y="90"/>
                    </a:lnTo>
                    <a:lnTo>
                      <a:pt x="186" y="43"/>
                    </a:lnTo>
                    <a:lnTo>
                      <a:pt x="142" y="89"/>
                    </a:lnTo>
                    <a:lnTo>
                      <a:pt x="162" y="290"/>
                    </a:lnTo>
                    <a:lnTo>
                      <a:pt x="88" y="407"/>
                    </a:lnTo>
                    <a:lnTo>
                      <a:pt x="119" y="464"/>
                    </a:lnTo>
                    <a:lnTo>
                      <a:pt x="24" y="548"/>
                    </a:lnTo>
                    <a:lnTo>
                      <a:pt x="24" y="549"/>
                    </a:lnTo>
                    <a:lnTo>
                      <a:pt x="74" y="756"/>
                    </a:lnTo>
                    <a:lnTo>
                      <a:pt x="51" y="850"/>
                    </a:lnTo>
                    <a:lnTo>
                      <a:pt x="110" y="880"/>
                    </a:lnTo>
                    <a:lnTo>
                      <a:pt x="97" y="970"/>
                    </a:lnTo>
                    <a:lnTo>
                      <a:pt x="26" y="995"/>
                    </a:lnTo>
                    <a:lnTo>
                      <a:pt x="0" y="1129"/>
                    </a:lnTo>
                    <a:lnTo>
                      <a:pt x="74" y="1235"/>
                    </a:lnTo>
                    <a:lnTo>
                      <a:pt x="85" y="1328"/>
                    </a:lnTo>
                    <a:lnTo>
                      <a:pt x="163" y="1447"/>
                    </a:lnTo>
                    <a:lnTo>
                      <a:pt x="552" y="1686"/>
                    </a:lnTo>
                    <a:lnTo>
                      <a:pt x="711" y="1607"/>
                    </a:lnTo>
                    <a:lnTo>
                      <a:pt x="780" y="1619"/>
                    </a:lnTo>
                    <a:lnTo>
                      <a:pt x="825" y="1566"/>
                    </a:lnTo>
                    <a:lnTo>
                      <a:pt x="829" y="1501"/>
                    </a:lnTo>
                    <a:lnTo>
                      <a:pt x="771" y="1455"/>
                    </a:lnTo>
                    <a:lnTo>
                      <a:pt x="809" y="1390"/>
                    </a:lnTo>
                    <a:lnTo>
                      <a:pt x="780" y="1192"/>
                    </a:lnTo>
                    <a:lnTo>
                      <a:pt x="831" y="876"/>
                    </a:lnTo>
                    <a:lnTo>
                      <a:pt x="852" y="813"/>
                    </a:lnTo>
                    <a:lnTo>
                      <a:pt x="739" y="549"/>
                    </a:lnTo>
                    <a:lnTo>
                      <a:pt x="773" y="415"/>
                    </a:lnTo>
                    <a:lnTo>
                      <a:pt x="746" y="353"/>
                    </a:lnTo>
                    <a:lnTo>
                      <a:pt x="645" y="240"/>
                    </a:lnTo>
                    <a:lnTo>
                      <a:pt x="522" y="288"/>
                    </a:lnTo>
                    <a:lnTo>
                      <a:pt x="492" y="166"/>
                    </a:lnTo>
                    <a:lnTo>
                      <a:pt x="485" y="167"/>
                    </a:lnTo>
                    <a:lnTo>
                      <a:pt x="407" y="0"/>
                    </a:lnTo>
                    <a:lnTo>
                      <a:pt x="4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1" name="Freeform 30">
                <a:extLst>
                  <a:ext uri="{FF2B5EF4-FFF2-40B4-BE49-F238E27FC236}">
                    <a16:creationId xmlns:a16="http://schemas.microsoft.com/office/drawing/2014/main" id="{44206E1E-7A2C-4A7F-9D56-D8F1012427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49" y="37"/>
                <a:ext cx="490" cy="461"/>
              </a:xfrm>
              <a:custGeom>
                <a:avLst/>
                <a:gdLst>
                  <a:gd name="T0" fmla="*/ 615 w 1470"/>
                  <a:gd name="T1" fmla="*/ 293 h 1384"/>
                  <a:gd name="T2" fmla="*/ 462 w 1470"/>
                  <a:gd name="T3" fmla="*/ 0 h 1384"/>
                  <a:gd name="T4" fmla="*/ 454 w 1470"/>
                  <a:gd name="T5" fmla="*/ 1 h 1384"/>
                  <a:gd name="T6" fmla="*/ 147 w 1470"/>
                  <a:gd name="T7" fmla="*/ 99 h 1384"/>
                  <a:gd name="T8" fmla="*/ 14 w 1470"/>
                  <a:gd name="T9" fmla="*/ 213 h 1384"/>
                  <a:gd name="T10" fmla="*/ 13 w 1470"/>
                  <a:gd name="T11" fmla="*/ 626 h 1384"/>
                  <a:gd name="T12" fmla="*/ 79 w 1470"/>
                  <a:gd name="T13" fmla="*/ 706 h 1384"/>
                  <a:gd name="T14" fmla="*/ 16 w 1470"/>
                  <a:gd name="T15" fmla="*/ 666 h 1384"/>
                  <a:gd name="T16" fmla="*/ 0 w 1470"/>
                  <a:gd name="T17" fmla="*/ 802 h 1384"/>
                  <a:gd name="T18" fmla="*/ 10 w 1470"/>
                  <a:gd name="T19" fmla="*/ 889 h 1384"/>
                  <a:gd name="T20" fmla="*/ 64 w 1470"/>
                  <a:gd name="T21" fmla="*/ 927 h 1384"/>
                  <a:gd name="T22" fmla="*/ 344 w 1470"/>
                  <a:gd name="T23" fmla="*/ 952 h 1384"/>
                  <a:gd name="T24" fmla="*/ 366 w 1470"/>
                  <a:gd name="T25" fmla="*/ 1021 h 1384"/>
                  <a:gd name="T26" fmla="*/ 530 w 1470"/>
                  <a:gd name="T27" fmla="*/ 1153 h 1384"/>
                  <a:gd name="T28" fmla="*/ 805 w 1470"/>
                  <a:gd name="T29" fmla="*/ 1096 h 1384"/>
                  <a:gd name="T30" fmla="*/ 745 w 1470"/>
                  <a:gd name="T31" fmla="*/ 1226 h 1384"/>
                  <a:gd name="T32" fmla="*/ 785 w 1470"/>
                  <a:gd name="T33" fmla="*/ 1299 h 1384"/>
                  <a:gd name="T34" fmla="*/ 842 w 1470"/>
                  <a:gd name="T35" fmla="*/ 1228 h 1384"/>
                  <a:gd name="T36" fmla="*/ 1035 w 1470"/>
                  <a:gd name="T37" fmla="*/ 1307 h 1384"/>
                  <a:gd name="T38" fmla="*/ 1054 w 1470"/>
                  <a:gd name="T39" fmla="*/ 1244 h 1384"/>
                  <a:gd name="T40" fmla="*/ 1119 w 1470"/>
                  <a:gd name="T41" fmla="*/ 1349 h 1384"/>
                  <a:gd name="T42" fmla="*/ 1173 w 1470"/>
                  <a:gd name="T43" fmla="*/ 1310 h 1384"/>
                  <a:gd name="T44" fmla="*/ 1192 w 1470"/>
                  <a:gd name="T45" fmla="*/ 1384 h 1384"/>
                  <a:gd name="T46" fmla="*/ 1389 w 1470"/>
                  <a:gd name="T47" fmla="*/ 1342 h 1384"/>
                  <a:gd name="T48" fmla="*/ 1470 w 1470"/>
                  <a:gd name="T49" fmla="*/ 1098 h 1384"/>
                  <a:gd name="T50" fmla="*/ 1429 w 1470"/>
                  <a:gd name="T51" fmla="*/ 1044 h 1384"/>
                  <a:gd name="T52" fmla="*/ 1360 w 1470"/>
                  <a:gd name="T53" fmla="*/ 1035 h 1384"/>
                  <a:gd name="T54" fmla="*/ 1375 w 1470"/>
                  <a:gd name="T55" fmla="*/ 972 h 1384"/>
                  <a:gd name="T56" fmla="*/ 1286 w 1470"/>
                  <a:gd name="T57" fmla="*/ 852 h 1384"/>
                  <a:gd name="T58" fmla="*/ 1358 w 1470"/>
                  <a:gd name="T59" fmla="*/ 815 h 1384"/>
                  <a:gd name="T60" fmla="*/ 1269 w 1470"/>
                  <a:gd name="T61" fmla="*/ 694 h 1384"/>
                  <a:gd name="T62" fmla="*/ 1134 w 1470"/>
                  <a:gd name="T63" fmla="*/ 672 h 1384"/>
                  <a:gd name="T64" fmla="*/ 1157 w 1470"/>
                  <a:gd name="T65" fmla="*/ 532 h 1384"/>
                  <a:gd name="T66" fmla="*/ 1128 w 1470"/>
                  <a:gd name="T67" fmla="*/ 473 h 1384"/>
                  <a:gd name="T68" fmla="*/ 1088 w 1470"/>
                  <a:gd name="T69" fmla="*/ 525 h 1384"/>
                  <a:gd name="T70" fmla="*/ 821 w 1470"/>
                  <a:gd name="T71" fmla="*/ 513 h 1384"/>
                  <a:gd name="T72" fmla="*/ 727 w 1470"/>
                  <a:gd name="T73" fmla="*/ 417 h 1384"/>
                  <a:gd name="T74" fmla="*/ 741 w 1470"/>
                  <a:gd name="T75" fmla="*/ 353 h 1384"/>
                  <a:gd name="T76" fmla="*/ 615 w 1470"/>
                  <a:gd name="T77" fmla="*/ 293 h 1384"/>
                  <a:gd name="T78" fmla="*/ 1386 w 1470"/>
                  <a:gd name="T79" fmla="*/ 1177 h 1384"/>
                  <a:gd name="T80" fmla="*/ 1370 w 1470"/>
                  <a:gd name="T81" fmla="*/ 1234 h 1384"/>
                  <a:gd name="T82" fmla="*/ 1306 w 1470"/>
                  <a:gd name="T83" fmla="*/ 1252 h 1384"/>
                  <a:gd name="T84" fmla="*/ 1386 w 1470"/>
                  <a:gd name="T85" fmla="*/ 1177 h 1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70" h="1384">
                    <a:moveTo>
                      <a:pt x="615" y="293"/>
                    </a:moveTo>
                    <a:lnTo>
                      <a:pt x="462" y="0"/>
                    </a:lnTo>
                    <a:lnTo>
                      <a:pt x="454" y="1"/>
                    </a:lnTo>
                    <a:lnTo>
                      <a:pt x="147" y="99"/>
                    </a:lnTo>
                    <a:lnTo>
                      <a:pt x="14" y="213"/>
                    </a:lnTo>
                    <a:lnTo>
                      <a:pt x="13" y="626"/>
                    </a:lnTo>
                    <a:lnTo>
                      <a:pt x="79" y="706"/>
                    </a:lnTo>
                    <a:lnTo>
                      <a:pt x="16" y="666"/>
                    </a:lnTo>
                    <a:lnTo>
                      <a:pt x="0" y="802"/>
                    </a:lnTo>
                    <a:lnTo>
                      <a:pt x="10" y="889"/>
                    </a:lnTo>
                    <a:lnTo>
                      <a:pt x="64" y="927"/>
                    </a:lnTo>
                    <a:lnTo>
                      <a:pt x="344" y="952"/>
                    </a:lnTo>
                    <a:lnTo>
                      <a:pt x="366" y="1021"/>
                    </a:lnTo>
                    <a:lnTo>
                      <a:pt x="530" y="1153"/>
                    </a:lnTo>
                    <a:lnTo>
                      <a:pt x="805" y="1096"/>
                    </a:lnTo>
                    <a:lnTo>
                      <a:pt x="745" y="1226"/>
                    </a:lnTo>
                    <a:lnTo>
                      <a:pt x="785" y="1299"/>
                    </a:lnTo>
                    <a:lnTo>
                      <a:pt x="842" y="1228"/>
                    </a:lnTo>
                    <a:lnTo>
                      <a:pt x="1035" y="1307"/>
                    </a:lnTo>
                    <a:lnTo>
                      <a:pt x="1054" y="1244"/>
                    </a:lnTo>
                    <a:lnTo>
                      <a:pt x="1119" y="1349"/>
                    </a:lnTo>
                    <a:lnTo>
                      <a:pt x="1173" y="1310"/>
                    </a:lnTo>
                    <a:lnTo>
                      <a:pt x="1192" y="1384"/>
                    </a:lnTo>
                    <a:lnTo>
                      <a:pt x="1389" y="1342"/>
                    </a:lnTo>
                    <a:lnTo>
                      <a:pt x="1470" y="1098"/>
                    </a:lnTo>
                    <a:lnTo>
                      <a:pt x="1429" y="1044"/>
                    </a:lnTo>
                    <a:lnTo>
                      <a:pt x="1360" y="1035"/>
                    </a:lnTo>
                    <a:lnTo>
                      <a:pt x="1375" y="972"/>
                    </a:lnTo>
                    <a:lnTo>
                      <a:pt x="1286" y="852"/>
                    </a:lnTo>
                    <a:lnTo>
                      <a:pt x="1358" y="815"/>
                    </a:lnTo>
                    <a:lnTo>
                      <a:pt x="1269" y="694"/>
                    </a:lnTo>
                    <a:lnTo>
                      <a:pt x="1134" y="672"/>
                    </a:lnTo>
                    <a:lnTo>
                      <a:pt x="1157" y="532"/>
                    </a:lnTo>
                    <a:lnTo>
                      <a:pt x="1128" y="473"/>
                    </a:lnTo>
                    <a:lnTo>
                      <a:pt x="1088" y="525"/>
                    </a:lnTo>
                    <a:lnTo>
                      <a:pt x="821" y="513"/>
                    </a:lnTo>
                    <a:lnTo>
                      <a:pt x="727" y="417"/>
                    </a:lnTo>
                    <a:lnTo>
                      <a:pt x="741" y="353"/>
                    </a:lnTo>
                    <a:lnTo>
                      <a:pt x="615" y="293"/>
                    </a:lnTo>
                    <a:close/>
                    <a:moveTo>
                      <a:pt x="1386" y="1177"/>
                    </a:moveTo>
                    <a:lnTo>
                      <a:pt x="1370" y="1234"/>
                    </a:lnTo>
                    <a:lnTo>
                      <a:pt x="1306" y="1252"/>
                    </a:lnTo>
                    <a:lnTo>
                      <a:pt x="1386" y="1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2" name="Freeform 31">
                <a:extLst>
                  <a:ext uri="{FF2B5EF4-FFF2-40B4-BE49-F238E27FC236}">
                    <a16:creationId xmlns:a16="http://schemas.microsoft.com/office/drawing/2014/main" id="{C03D9AC4-8581-44B4-AD73-1334AAC3E2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1" y="346"/>
                <a:ext cx="546" cy="366"/>
              </a:xfrm>
              <a:custGeom>
                <a:avLst/>
                <a:gdLst>
                  <a:gd name="T0" fmla="*/ 1366 w 1639"/>
                  <a:gd name="T1" fmla="*/ 457 h 1100"/>
                  <a:gd name="T2" fmla="*/ 1347 w 1639"/>
                  <a:gd name="T3" fmla="*/ 383 h 1100"/>
                  <a:gd name="T4" fmla="*/ 1293 w 1639"/>
                  <a:gd name="T5" fmla="*/ 422 h 1100"/>
                  <a:gd name="T6" fmla="*/ 1228 w 1639"/>
                  <a:gd name="T7" fmla="*/ 317 h 1100"/>
                  <a:gd name="T8" fmla="*/ 1209 w 1639"/>
                  <a:gd name="T9" fmla="*/ 380 h 1100"/>
                  <a:gd name="T10" fmla="*/ 1016 w 1639"/>
                  <a:gd name="T11" fmla="*/ 301 h 1100"/>
                  <a:gd name="T12" fmla="*/ 959 w 1639"/>
                  <a:gd name="T13" fmla="*/ 372 h 1100"/>
                  <a:gd name="T14" fmla="*/ 919 w 1639"/>
                  <a:gd name="T15" fmla="*/ 299 h 1100"/>
                  <a:gd name="T16" fmla="*/ 979 w 1639"/>
                  <a:gd name="T17" fmla="*/ 169 h 1100"/>
                  <a:gd name="T18" fmla="*/ 704 w 1639"/>
                  <a:gd name="T19" fmla="*/ 226 h 1100"/>
                  <a:gd name="T20" fmla="*/ 540 w 1639"/>
                  <a:gd name="T21" fmla="*/ 94 h 1100"/>
                  <a:gd name="T22" fmla="*/ 518 w 1639"/>
                  <a:gd name="T23" fmla="*/ 25 h 1100"/>
                  <a:gd name="T24" fmla="*/ 238 w 1639"/>
                  <a:gd name="T25" fmla="*/ 0 h 1100"/>
                  <a:gd name="T26" fmla="*/ 152 w 1639"/>
                  <a:gd name="T27" fmla="*/ 33 h 1100"/>
                  <a:gd name="T28" fmla="*/ 144 w 1639"/>
                  <a:gd name="T29" fmla="*/ 101 h 1100"/>
                  <a:gd name="T30" fmla="*/ 214 w 1639"/>
                  <a:gd name="T31" fmla="*/ 228 h 1100"/>
                  <a:gd name="T32" fmla="*/ 150 w 1639"/>
                  <a:gd name="T33" fmla="*/ 194 h 1100"/>
                  <a:gd name="T34" fmla="*/ 0 w 1639"/>
                  <a:gd name="T35" fmla="*/ 398 h 1100"/>
                  <a:gd name="T36" fmla="*/ 289 w 1639"/>
                  <a:gd name="T37" fmla="*/ 644 h 1100"/>
                  <a:gd name="T38" fmla="*/ 367 w 1639"/>
                  <a:gd name="T39" fmla="*/ 838 h 1100"/>
                  <a:gd name="T40" fmla="*/ 463 w 1639"/>
                  <a:gd name="T41" fmla="*/ 922 h 1100"/>
                  <a:gd name="T42" fmla="*/ 534 w 1639"/>
                  <a:gd name="T43" fmla="*/ 895 h 1100"/>
                  <a:gd name="T44" fmla="*/ 865 w 1639"/>
                  <a:gd name="T45" fmla="*/ 945 h 1100"/>
                  <a:gd name="T46" fmla="*/ 1159 w 1639"/>
                  <a:gd name="T47" fmla="*/ 1100 h 1100"/>
                  <a:gd name="T48" fmla="*/ 1356 w 1639"/>
                  <a:gd name="T49" fmla="*/ 941 h 1100"/>
                  <a:gd name="T50" fmla="*/ 1593 w 1639"/>
                  <a:gd name="T51" fmla="*/ 908 h 1100"/>
                  <a:gd name="T52" fmla="*/ 1540 w 1639"/>
                  <a:gd name="T53" fmla="*/ 747 h 1100"/>
                  <a:gd name="T54" fmla="*/ 1629 w 1639"/>
                  <a:gd name="T55" fmla="*/ 561 h 1100"/>
                  <a:gd name="T56" fmla="*/ 1639 w 1639"/>
                  <a:gd name="T57" fmla="*/ 475 h 1100"/>
                  <a:gd name="T58" fmla="*/ 1563 w 1639"/>
                  <a:gd name="T59" fmla="*/ 415 h 1100"/>
                  <a:gd name="T60" fmla="*/ 1366 w 1639"/>
                  <a:gd name="T61" fmla="*/ 457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39" h="1100">
                    <a:moveTo>
                      <a:pt x="1366" y="457"/>
                    </a:moveTo>
                    <a:lnTo>
                      <a:pt x="1347" y="383"/>
                    </a:lnTo>
                    <a:lnTo>
                      <a:pt x="1293" y="422"/>
                    </a:lnTo>
                    <a:lnTo>
                      <a:pt x="1228" y="317"/>
                    </a:lnTo>
                    <a:lnTo>
                      <a:pt x="1209" y="380"/>
                    </a:lnTo>
                    <a:lnTo>
                      <a:pt x="1016" y="301"/>
                    </a:lnTo>
                    <a:lnTo>
                      <a:pt x="959" y="372"/>
                    </a:lnTo>
                    <a:lnTo>
                      <a:pt x="919" y="299"/>
                    </a:lnTo>
                    <a:lnTo>
                      <a:pt x="979" y="169"/>
                    </a:lnTo>
                    <a:lnTo>
                      <a:pt x="704" y="226"/>
                    </a:lnTo>
                    <a:lnTo>
                      <a:pt x="540" y="94"/>
                    </a:lnTo>
                    <a:lnTo>
                      <a:pt x="518" y="25"/>
                    </a:lnTo>
                    <a:lnTo>
                      <a:pt x="238" y="0"/>
                    </a:lnTo>
                    <a:lnTo>
                      <a:pt x="152" y="33"/>
                    </a:lnTo>
                    <a:lnTo>
                      <a:pt x="144" y="101"/>
                    </a:lnTo>
                    <a:lnTo>
                      <a:pt x="214" y="228"/>
                    </a:lnTo>
                    <a:lnTo>
                      <a:pt x="150" y="194"/>
                    </a:lnTo>
                    <a:lnTo>
                      <a:pt x="0" y="398"/>
                    </a:lnTo>
                    <a:lnTo>
                      <a:pt x="289" y="644"/>
                    </a:lnTo>
                    <a:lnTo>
                      <a:pt x="367" y="838"/>
                    </a:lnTo>
                    <a:lnTo>
                      <a:pt x="463" y="922"/>
                    </a:lnTo>
                    <a:lnTo>
                      <a:pt x="534" y="895"/>
                    </a:lnTo>
                    <a:lnTo>
                      <a:pt x="865" y="945"/>
                    </a:lnTo>
                    <a:lnTo>
                      <a:pt x="1159" y="1100"/>
                    </a:lnTo>
                    <a:lnTo>
                      <a:pt x="1356" y="941"/>
                    </a:lnTo>
                    <a:lnTo>
                      <a:pt x="1593" y="908"/>
                    </a:lnTo>
                    <a:lnTo>
                      <a:pt x="1540" y="747"/>
                    </a:lnTo>
                    <a:lnTo>
                      <a:pt x="1629" y="561"/>
                    </a:lnTo>
                    <a:lnTo>
                      <a:pt x="1639" y="475"/>
                    </a:lnTo>
                    <a:lnTo>
                      <a:pt x="1563" y="415"/>
                    </a:lnTo>
                    <a:lnTo>
                      <a:pt x="1366" y="4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3" name="Freeform 32">
                <a:extLst>
                  <a:ext uri="{FF2B5EF4-FFF2-40B4-BE49-F238E27FC236}">
                    <a16:creationId xmlns:a16="http://schemas.microsoft.com/office/drawing/2014/main" id="{B4F2E54F-839B-4CB9-A224-0A24116CAE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7" y="625"/>
                <a:ext cx="449" cy="328"/>
              </a:xfrm>
              <a:custGeom>
                <a:avLst/>
                <a:gdLst>
                  <a:gd name="T0" fmla="*/ 1306 w 1348"/>
                  <a:gd name="T1" fmla="*/ 70 h 984"/>
                  <a:gd name="T2" fmla="*/ 1069 w 1348"/>
                  <a:gd name="T3" fmla="*/ 103 h 984"/>
                  <a:gd name="T4" fmla="*/ 872 w 1348"/>
                  <a:gd name="T5" fmla="*/ 262 h 984"/>
                  <a:gd name="T6" fmla="*/ 578 w 1348"/>
                  <a:gd name="T7" fmla="*/ 107 h 984"/>
                  <a:gd name="T8" fmla="*/ 247 w 1348"/>
                  <a:gd name="T9" fmla="*/ 57 h 984"/>
                  <a:gd name="T10" fmla="*/ 176 w 1348"/>
                  <a:gd name="T11" fmla="*/ 84 h 984"/>
                  <a:gd name="T12" fmla="*/ 80 w 1348"/>
                  <a:gd name="T13" fmla="*/ 0 h 984"/>
                  <a:gd name="T14" fmla="*/ 10 w 1348"/>
                  <a:gd name="T15" fmla="*/ 107 h 984"/>
                  <a:gd name="T16" fmla="*/ 42 w 1348"/>
                  <a:gd name="T17" fmla="*/ 308 h 984"/>
                  <a:gd name="T18" fmla="*/ 11 w 1348"/>
                  <a:gd name="T19" fmla="*/ 491 h 984"/>
                  <a:gd name="T20" fmla="*/ 92 w 1348"/>
                  <a:gd name="T21" fmla="*/ 684 h 984"/>
                  <a:gd name="T22" fmla="*/ 0 w 1348"/>
                  <a:gd name="T23" fmla="*/ 743 h 984"/>
                  <a:gd name="T24" fmla="*/ 36 w 1348"/>
                  <a:gd name="T25" fmla="*/ 817 h 984"/>
                  <a:gd name="T26" fmla="*/ 165 w 1348"/>
                  <a:gd name="T27" fmla="*/ 843 h 984"/>
                  <a:gd name="T28" fmla="*/ 310 w 1348"/>
                  <a:gd name="T29" fmla="*/ 800 h 984"/>
                  <a:gd name="T30" fmla="*/ 522 w 1348"/>
                  <a:gd name="T31" fmla="*/ 852 h 984"/>
                  <a:gd name="T32" fmla="*/ 573 w 1348"/>
                  <a:gd name="T33" fmla="*/ 814 h 984"/>
                  <a:gd name="T34" fmla="*/ 823 w 1348"/>
                  <a:gd name="T35" fmla="*/ 961 h 984"/>
                  <a:gd name="T36" fmla="*/ 981 w 1348"/>
                  <a:gd name="T37" fmla="*/ 984 h 984"/>
                  <a:gd name="T38" fmla="*/ 1027 w 1348"/>
                  <a:gd name="T39" fmla="*/ 934 h 984"/>
                  <a:gd name="T40" fmla="*/ 1085 w 1348"/>
                  <a:gd name="T41" fmla="*/ 971 h 984"/>
                  <a:gd name="T42" fmla="*/ 1271 w 1348"/>
                  <a:gd name="T43" fmla="*/ 903 h 984"/>
                  <a:gd name="T44" fmla="*/ 1321 w 1348"/>
                  <a:gd name="T45" fmla="*/ 866 h 984"/>
                  <a:gd name="T46" fmla="*/ 1309 w 1348"/>
                  <a:gd name="T47" fmla="*/ 800 h 984"/>
                  <a:gd name="T48" fmla="*/ 1242 w 1348"/>
                  <a:gd name="T49" fmla="*/ 775 h 984"/>
                  <a:gd name="T50" fmla="*/ 1187 w 1348"/>
                  <a:gd name="T51" fmla="*/ 809 h 984"/>
                  <a:gd name="T52" fmla="*/ 1170 w 1348"/>
                  <a:gd name="T53" fmla="*/ 743 h 984"/>
                  <a:gd name="T54" fmla="*/ 1239 w 1348"/>
                  <a:gd name="T55" fmla="*/ 748 h 984"/>
                  <a:gd name="T56" fmla="*/ 1173 w 1348"/>
                  <a:gd name="T57" fmla="*/ 643 h 984"/>
                  <a:gd name="T58" fmla="*/ 1233 w 1348"/>
                  <a:gd name="T59" fmla="*/ 605 h 984"/>
                  <a:gd name="T60" fmla="*/ 1288 w 1348"/>
                  <a:gd name="T61" fmla="*/ 474 h 984"/>
                  <a:gd name="T62" fmla="*/ 1348 w 1348"/>
                  <a:gd name="T63" fmla="*/ 448 h 984"/>
                  <a:gd name="T64" fmla="*/ 1298 w 1348"/>
                  <a:gd name="T65" fmla="*/ 407 h 984"/>
                  <a:gd name="T66" fmla="*/ 1315 w 1348"/>
                  <a:gd name="T67" fmla="*/ 304 h 984"/>
                  <a:gd name="T68" fmla="*/ 1306 w 1348"/>
                  <a:gd name="T69" fmla="*/ 70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48" h="984">
                    <a:moveTo>
                      <a:pt x="1306" y="70"/>
                    </a:moveTo>
                    <a:lnTo>
                      <a:pt x="1069" y="103"/>
                    </a:lnTo>
                    <a:lnTo>
                      <a:pt x="872" y="262"/>
                    </a:lnTo>
                    <a:lnTo>
                      <a:pt x="578" y="107"/>
                    </a:lnTo>
                    <a:lnTo>
                      <a:pt x="247" y="57"/>
                    </a:lnTo>
                    <a:lnTo>
                      <a:pt x="176" y="84"/>
                    </a:lnTo>
                    <a:lnTo>
                      <a:pt x="80" y="0"/>
                    </a:lnTo>
                    <a:lnTo>
                      <a:pt x="10" y="107"/>
                    </a:lnTo>
                    <a:lnTo>
                      <a:pt x="42" y="308"/>
                    </a:lnTo>
                    <a:lnTo>
                      <a:pt x="11" y="491"/>
                    </a:lnTo>
                    <a:lnTo>
                      <a:pt x="92" y="684"/>
                    </a:lnTo>
                    <a:lnTo>
                      <a:pt x="0" y="743"/>
                    </a:lnTo>
                    <a:lnTo>
                      <a:pt x="36" y="817"/>
                    </a:lnTo>
                    <a:lnTo>
                      <a:pt x="165" y="843"/>
                    </a:lnTo>
                    <a:lnTo>
                      <a:pt x="310" y="800"/>
                    </a:lnTo>
                    <a:lnTo>
                      <a:pt x="522" y="852"/>
                    </a:lnTo>
                    <a:lnTo>
                      <a:pt x="573" y="814"/>
                    </a:lnTo>
                    <a:lnTo>
                      <a:pt x="823" y="961"/>
                    </a:lnTo>
                    <a:lnTo>
                      <a:pt x="981" y="984"/>
                    </a:lnTo>
                    <a:lnTo>
                      <a:pt x="1027" y="934"/>
                    </a:lnTo>
                    <a:lnTo>
                      <a:pt x="1085" y="971"/>
                    </a:lnTo>
                    <a:lnTo>
                      <a:pt x="1271" y="903"/>
                    </a:lnTo>
                    <a:lnTo>
                      <a:pt x="1321" y="866"/>
                    </a:lnTo>
                    <a:lnTo>
                      <a:pt x="1309" y="800"/>
                    </a:lnTo>
                    <a:lnTo>
                      <a:pt x="1242" y="775"/>
                    </a:lnTo>
                    <a:lnTo>
                      <a:pt x="1187" y="809"/>
                    </a:lnTo>
                    <a:lnTo>
                      <a:pt x="1170" y="743"/>
                    </a:lnTo>
                    <a:lnTo>
                      <a:pt x="1239" y="748"/>
                    </a:lnTo>
                    <a:lnTo>
                      <a:pt x="1173" y="643"/>
                    </a:lnTo>
                    <a:lnTo>
                      <a:pt x="1233" y="605"/>
                    </a:lnTo>
                    <a:lnTo>
                      <a:pt x="1288" y="474"/>
                    </a:lnTo>
                    <a:lnTo>
                      <a:pt x="1348" y="448"/>
                    </a:lnTo>
                    <a:lnTo>
                      <a:pt x="1298" y="407"/>
                    </a:lnTo>
                    <a:lnTo>
                      <a:pt x="1315" y="304"/>
                    </a:lnTo>
                    <a:lnTo>
                      <a:pt x="1306" y="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4" name="Freeform 33">
                <a:extLst>
                  <a:ext uri="{FF2B5EF4-FFF2-40B4-BE49-F238E27FC236}">
                    <a16:creationId xmlns:a16="http://schemas.microsoft.com/office/drawing/2014/main" id="{BAAE2D4D-5147-46E6-B5FB-CAA8296F0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7" y="786"/>
                <a:ext cx="503" cy="416"/>
              </a:xfrm>
              <a:custGeom>
                <a:avLst/>
                <a:gdLst>
                  <a:gd name="T0" fmla="*/ 556 w 1507"/>
                  <a:gd name="T1" fmla="*/ 66 h 1250"/>
                  <a:gd name="T2" fmla="*/ 433 w 1507"/>
                  <a:gd name="T3" fmla="*/ 23 h 1250"/>
                  <a:gd name="T4" fmla="*/ 251 w 1507"/>
                  <a:gd name="T5" fmla="*/ 115 h 1250"/>
                  <a:gd name="T6" fmla="*/ 222 w 1507"/>
                  <a:gd name="T7" fmla="*/ 176 h 1250"/>
                  <a:gd name="T8" fmla="*/ 295 w 1507"/>
                  <a:gd name="T9" fmla="*/ 361 h 1250"/>
                  <a:gd name="T10" fmla="*/ 170 w 1507"/>
                  <a:gd name="T11" fmla="*/ 412 h 1250"/>
                  <a:gd name="T12" fmla="*/ 207 w 1507"/>
                  <a:gd name="T13" fmla="*/ 467 h 1250"/>
                  <a:gd name="T14" fmla="*/ 187 w 1507"/>
                  <a:gd name="T15" fmla="*/ 531 h 1250"/>
                  <a:gd name="T16" fmla="*/ 245 w 1507"/>
                  <a:gd name="T17" fmla="*/ 559 h 1250"/>
                  <a:gd name="T18" fmla="*/ 69 w 1507"/>
                  <a:gd name="T19" fmla="*/ 793 h 1250"/>
                  <a:gd name="T20" fmla="*/ 59 w 1507"/>
                  <a:gd name="T21" fmla="*/ 839 h 1250"/>
                  <a:gd name="T22" fmla="*/ 0 w 1507"/>
                  <a:gd name="T23" fmla="*/ 891 h 1250"/>
                  <a:gd name="T24" fmla="*/ 80 w 1507"/>
                  <a:gd name="T25" fmla="*/ 1082 h 1250"/>
                  <a:gd name="T26" fmla="*/ 139 w 1507"/>
                  <a:gd name="T27" fmla="*/ 1121 h 1250"/>
                  <a:gd name="T28" fmla="*/ 214 w 1507"/>
                  <a:gd name="T29" fmla="*/ 1224 h 1250"/>
                  <a:gd name="T30" fmla="*/ 421 w 1507"/>
                  <a:gd name="T31" fmla="*/ 1250 h 1250"/>
                  <a:gd name="T32" fmla="*/ 421 w 1507"/>
                  <a:gd name="T33" fmla="*/ 1175 h 1250"/>
                  <a:gd name="T34" fmla="*/ 638 w 1507"/>
                  <a:gd name="T35" fmla="*/ 1000 h 1250"/>
                  <a:gd name="T36" fmla="*/ 787 w 1507"/>
                  <a:gd name="T37" fmla="*/ 979 h 1250"/>
                  <a:gd name="T38" fmla="*/ 860 w 1507"/>
                  <a:gd name="T39" fmla="*/ 992 h 1250"/>
                  <a:gd name="T40" fmla="*/ 868 w 1507"/>
                  <a:gd name="T41" fmla="*/ 1132 h 1250"/>
                  <a:gd name="T42" fmla="*/ 928 w 1507"/>
                  <a:gd name="T43" fmla="*/ 1178 h 1250"/>
                  <a:gd name="T44" fmla="*/ 992 w 1507"/>
                  <a:gd name="T45" fmla="*/ 1203 h 1250"/>
                  <a:gd name="T46" fmla="*/ 1024 w 1507"/>
                  <a:gd name="T47" fmla="*/ 1216 h 1250"/>
                  <a:gd name="T48" fmla="*/ 1058 w 1507"/>
                  <a:gd name="T49" fmla="*/ 1230 h 1250"/>
                  <a:gd name="T50" fmla="*/ 1115 w 1507"/>
                  <a:gd name="T51" fmla="*/ 1195 h 1250"/>
                  <a:gd name="T52" fmla="*/ 1191 w 1507"/>
                  <a:gd name="T53" fmla="*/ 1222 h 1250"/>
                  <a:gd name="T54" fmla="*/ 1299 w 1507"/>
                  <a:gd name="T55" fmla="*/ 1221 h 1250"/>
                  <a:gd name="T56" fmla="*/ 1282 w 1507"/>
                  <a:gd name="T57" fmla="*/ 1155 h 1250"/>
                  <a:gd name="T58" fmla="*/ 1336 w 1507"/>
                  <a:gd name="T59" fmla="*/ 1103 h 1250"/>
                  <a:gd name="T60" fmla="*/ 1285 w 1507"/>
                  <a:gd name="T61" fmla="*/ 1047 h 1250"/>
                  <a:gd name="T62" fmla="*/ 1482 w 1507"/>
                  <a:gd name="T63" fmla="*/ 996 h 1250"/>
                  <a:gd name="T64" fmla="*/ 1471 w 1507"/>
                  <a:gd name="T65" fmla="*/ 903 h 1250"/>
                  <a:gd name="T66" fmla="*/ 1397 w 1507"/>
                  <a:gd name="T67" fmla="*/ 797 h 1250"/>
                  <a:gd name="T68" fmla="*/ 1423 w 1507"/>
                  <a:gd name="T69" fmla="*/ 663 h 1250"/>
                  <a:gd name="T70" fmla="*/ 1494 w 1507"/>
                  <a:gd name="T71" fmla="*/ 638 h 1250"/>
                  <a:gd name="T72" fmla="*/ 1507 w 1507"/>
                  <a:gd name="T73" fmla="*/ 548 h 1250"/>
                  <a:gd name="T74" fmla="*/ 1448 w 1507"/>
                  <a:gd name="T75" fmla="*/ 518 h 1250"/>
                  <a:gd name="T76" fmla="*/ 1471 w 1507"/>
                  <a:gd name="T77" fmla="*/ 424 h 1250"/>
                  <a:gd name="T78" fmla="*/ 1421 w 1507"/>
                  <a:gd name="T79" fmla="*/ 217 h 1250"/>
                  <a:gd name="T80" fmla="*/ 959 w 1507"/>
                  <a:gd name="T81" fmla="*/ 175 h 1250"/>
                  <a:gd name="T82" fmla="*/ 732 w 1507"/>
                  <a:gd name="T83" fmla="*/ 22 h 1250"/>
                  <a:gd name="T84" fmla="*/ 578 w 1507"/>
                  <a:gd name="T85" fmla="*/ 0 h 1250"/>
                  <a:gd name="T86" fmla="*/ 556 w 1507"/>
                  <a:gd name="T87" fmla="*/ 66 h 1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07" h="1250">
                    <a:moveTo>
                      <a:pt x="556" y="66"/>
                    </a:moveTo>
                    <a:lnTo>
                      <a:pt x="433" y="23"/>
                    </a:lnTo>
                    <a:lnTo>
                      <a:pt x="251" y="115"/>
                    </a:lnTo>
                    <a:lnTo>
                      <a:pt x="222" y="176"/>
                    </a:lnTo>
                    <a:lnTo>
                      <a:pt x="295" y="361"/>
                    </a:lnTo>
                    <a:lnTo>
                      <a:pt x="170" y="412"/>
                    </a:lnTo>
                    <a:lnTo>
                      <a:pt x="207" y="467"/>
                    </a:lnTo>
                    <a:lnTo>
                      <a:pt x="187" y="531"/>
                    </a:lnTo>
                    <a:lnTo>
                      <a:pt x="245" y="559"/>
                    </a:lnTo>
                    <a:lnTo>
                      <a:pt x="69" y="793"/>
                    </a:lnTo>
                    <a:lnTo>
                      <a:pt x="59" y="839"/>
                    </a:lnTo>
                    <a:lnTo>
                      <a:pt x="0" y="891"/>
                    </a:lnTo>
                    <a:lnTo>
                      <a:pt x="80" y="1082"/>
                    </a:lnTo>
                    <a:lnTo>
                      <a:pt x="139" y="1121"/>
                    </a:lnTo>
                    <a:lnTo>
                      <a:pt x="214" y="1224"/>
                    </a:lnTo>
                    <a:lnTo>
                      <a:pt x="421" y="1250"/>
                    </a:lnTo>
                    <a:lnTo>
                      <a:pt x="421" y="1175"/>
                    </a:lnTo>
                    <a:lnTo>
                      <a:pt x="638" y="1000"/>
                    </a:lnTo>
                    <a:lnTo>
                      <a:pt x="787" y="979"/>
                    </a:lnTo>
                    <a:lnTo>
                      <a:pt x="860" y="992"/>
                    </a:lnTo>
                    <a:lnTo>
                      <a:pt x="868" y="1132"/>
                    </a:lnTo>
                    <a:lnTo>
                      <a:pt x="928" y="1178"/>
                    </a:lnTo>
                    <a:lnTo>
                      <a:pt x="992" y="1203"/>
                    </a:lnTo>
                    <a:lnTo>
                      <a:pt x="1024" y="1216"/>
                    </a:lnTo>
                    <a:lnTo>
                      <a:pt x="1058" y="1230"/>
                    </a:lnTo>
                    <a:lnTo>
                      <a:pt x="1115" y="1195"/>
                    </a:lnTo>
                    <a:lnTo>
                      <a:pt x="1191" y="1222"/>
                    </a:lnTo>
                    <a:lnTo>
                      <a:pt x="1299" y="1221"/>
                    </a:lnTo>
                    <a:lnTo>
                      <a:pt x="1282" y="1155"/>
                    </a:lnTo>
                    <a:lnTo>
                      <a:pt x="1336" y="1103"/>
                    </a:lnTo>
                    <a:lnTo>
                      <a:pt x="1285" y="1047"/>
                    </a:lnTo>
                    <a:lnTo>
                      <a:pt x="1482" y="996"/>
                    </a:lnTo>
                    <a:lnTo>
                      <a:pt x="1471" y="903"/>
                    </a:lnTo>
                    <a:lnTo>
                      <a:pt x="1397" y="797"/>
                    </a:lnTo>
                    <a:lnTo>
                      <a:pt x="1423" y="663"/>
                    </a:lnTo>
                    <a:lnTo>
                      <a:pt x="1494" y="638"/>
                    </a:lnTo>
                    <a:lnTo>
                      <a:pt x="1507" y="548"/>
                    </a:lnTo>
                    <a:lnTo>
                      <a:pt x="1448" y="518"/>
                    </a:lnTo>
                    <a:lnTo>
                      <a:pt x="1471" y="424"/>
                    </a:lnTo>
                    <a:lnTo>
                      <a:pt x="1421" y="217"/>
                    </a:lnTo>
                    <a:lnTo>
                      <a:pt x="959" y="175"/>
                    </a:lnTo>
                    <a:lnTo>
                      <a:pt x="732" y="22"/>
                    </a:lnTo>
                    <a:lnTo>
                      <a:pt x="578" y="0"/>
                    </a:lnTo>
                    <a:lnTo>
                      <a:pt x="556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5" name="Freeform 34">
                <a:extLst>
                  <a:ext uri="{FF2B5EF4-FFF2-40B4-BE49-F238E27FC236}">
                    <a16:creationId xmlns:a16="http://schemas.microsoft.com/office/drawing/2014/main" id="{02A75441-0B17-44A7-A13C-3314C3913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" y="926"/>
                <a:ext cx="361" cy="472"/>
              </a:xfrm>
              <a:custGeom>
                <a:avLst/>
                <a:gdLst>
                  <a:gd name="T0" fmla="*/ 1002 w 1082"/>
                  <a:gd name="T1" fmla="*/ 418 h 1415"/>
                  <a:gd name="T2" fmla="*/ 1012 w 1082"/>
                  <a:gd name="T3" fmla="*/ 372 h 1415"/>
                  <a:gd name="T4" fmla="*/ 798 w 1082"/>
                  <a:gd name="T5" fmla="*/ 235 h 1415"/>
                  <a:gd name="T6" fmla="*/ 708 w 1082"/>
                  <a:gd name="T7" fmla="*/ 139 h 1415"/>
                  <a:gd name="T8" fmla="*/ 723 w 1082"/>
                  <a:gd name="T9" fmla="*/ 74 h 1415"/>
                  <a:gd name="T10" fmla="*/ 683 w 1082"/>
                  <a:gd name="T11" fmla="*/ 17 h 1415"/>
                  <a:gd name="T12" fmla="*/ 622 w 1082"/>
                  <a:gd name="T13" fmla="*/ 0 h 1415"/>
                  <a:gd name="T14" fmla="*/ 436 w 1082"/>
                  <a:gd name="T15" fmla="*/ 68 h 1415"/>
                  <a:gd name="T16" fmla="*/ 378 w 1082"/>
                  <a:gd name="T17" fmla="*/ 31 h 1415"/>
                  <a:gd name="T18" fmla="*/ 332 w 1082"/>
                  <a:gd name="T19" fmla="*/ 81 h 1415"/>
                  <a:gd name="T20" fmla="*/ 174 w 1082"/>
                  <a:gd name="T21" fmla="*/ 58 h 1415"/>
                  <a:gd name="T22" fmla="*/ 180 w 1082"/>
                  <a:gd name="T23" fmla="*/ 104 h 1415"/>
                  <a:gd name="T24" fmla="*/ 139 w 1082"/>
                  <a:gd name="T25" fmla="*/ 158 h 1415"/>
                  <a:gd name="T26" fmla="*/ 138 w 1082"/>
                  <a:gd name="T27" fmla="*/ 159 h 1415"/>
                  <a:gd name="T28" fmla="*/ 177 w 1082"/>
                  <a:gd name="T29" fmla="*/ 276 h 1415"/>
                  <a:gd name="T30" fmla="*/ 146 w 1082"/>
                  <a:gd name="T31" fmla="*/ 333 h 1415"/>
                  <a:gd name="T32" fmla="*/ 177 w 1082"/>
                  <a:gd name="T33" fmla="*/ 442 h 1415"/>
                  <a:gd name="T34" fmla="*/ 177 w 1082"/>
                  <a:gd name="T35" fmla="*/ 444 h 1415"/>
                  <a:gd name="T36" fmla="*/ 183 w 1082"/>
                  <a:gd name="T37" fmla="*/ 510 h 1415"/>
                  <a:gd name="T38" fmla="*/ 158 w 1082"/>
                  <a:gd name="T39" fmla="*/ 606 h 1415"/>
                  <a:gd name="T40" fmla="*/ 169 w 1082"/>
                  <a:gd name="T41" fmla="*/ 627 h 1415"/>
                  <a:gd name="T42" fmla="*/ 78 w 1082"/>
                  <a:gd name="T43" fmla="*/ 1023 h 1415"/>
                  <a:gd name="T44" fmla="*/ 0 w 1082"/>
                  <a:gd name="T45" fmla="*/ 1133 h 1415"/>
                  <a:gd name="T46" fmla="*/ 16 w 1082"/>
                  <a:gd name="T47" fmla="*/ 1204 h 1415"/>
                  <a:gd name="T48" fmla="*/ 112 w 1082"/>
                  <a:gd name="T49" fmla="*/ 1301 h 1415"/>
                  <a:gd name="T50" fmla="*/ 99 w 1082"/>
                  <a:gd name="T51" fmla="*/ 1364 h 1415"/>
                  <a:gd name="T52" fmla="*/ 39 w 1082"/>
                  <a:gd name="T53" fmla="*/ 1399 h 1415"/>
                  <a:gd name="T54" fmla="*/ 250 w 1082"/>
                  <a:gd name="T55" fmla="*/ 1415 h 1415"/>
                  <a:gd name="T56" fmla="*/ 507 w 1082"/>
                  <a:gd name="T57" fmla="*/ 1353 h 1415"/>
                  <a:gd name="T58" fmla="*/ 597 w 1082"/>
                  <a:gd name="T59" fmla="*/ 1230 h 1415"/>
                  <a:gd name="T60" fmla="*/ 601 w 1082"/>
                  <a:gd name="T61" fmla="*/ 1097 h 1415"/>
                  <a:gd name="T62" fmla="*/ 956 w 1082"/>
                  <a:gd name="T63" fmla="*/ 1027 h 1415"/>
                  <a:gd name="T64" fmla="*/ 946 w 1082"/>
                  <a:gd name="T65" fmla="*/ 831 h 1415"/>
                  <a:gd name="T66" fmla="*/ 1013 w 1082"/>
                  <a:gd name="T67" fmla="*/ 813 h 1415"/>
                  <a:gd name="T68" fmla="*/ 1082 w 1082"/>
                  <a:gd name="T69" fmla="*/ 700 h 1415"/>
                  <a:gd name="T70" fmla="*/ 1023 w 1082"/>
                  <a:gd name="T71" fmla="*/ 661 h 1415"/>
                  <a:gd name="T72" fmla="*/ 943 w 1082"/>
                  <a:gd name="T73" fmla="*/ 470 h 1415"/>
                  <a:gd name="T74" fmla="*/ 1002 w 1082"/>
                  <a:gd name="T75" fmla="*/ 418 h 1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2" h="1415">
                    <a:moveTo>
                      <a:pt x="1002" y="418"/>
                    </a:moveTo>
                    <a:lnTo>
                      <a:pt x="1012" y="372"/>
                    </a:lnTo>
                    <a:lnTo>
                      <a:pt x="798" y="235"/>
                    </a:lnTo>
                    <a:lnTo>
                      <a:pt x="708" y="139"/>
                    </a:lnTo>
                    <a:lnTo>
                      <a:pt x="723" y="74"/>
                    </a:lnTo>
                    <a:lnTo>
                      <a:pt x="683" y="17"/>
                    </a:lnTo>
                    <a:lnTo>
                      <a:pt x="622" y="0"/>
                    </a:lnTo>
                    <a:lnTo>
                      <a:pt x="436" y="68"/>
                    </a:lnTo>
                    <a:lnTo>
                      <a:pt x="378" y="31"/>
                    </a:lnTo>
                    <a:lnTo>
                      <a:pt x="332" y="81"/>
                    </a:lnTo>
                    <a:lnTo>
                      <a:pt x="174" y="58"/>
                    </a:lnTo>
                    <a:lnTo>
                      <a:pt x="180" y="104"/>
                    </a:lnTo>
                    <a:lnTo>
                      <a:pt x="139" y="158"/>
                    </a:lnTo>
                    <a:lnTo>
                      <a:pt x="138" y="159"/>
                    </a:lnTo>
                    <a:lnTo>
                      <a:pt x="177" y="276"/>
                    </a:lnTo>
                    <a:lnTo>
                      <a:pt x="146" y="333"/>
                    </a:lnTo>
                    <a:lnTo>
                      <a:pt x="177" y="442"/>
                    </a:lnTo>
                    <a:lnTo>
                      <a:pt x="177" y="444"/>
                    </a:lnTo>
                    <a:lnTo>
                      <a:pt x="183" y="510"/>
                    </a:lnTo>
                    <a:lnTo>
                      <a:pt x="158" y="606"/>
                    </a:lnTo>
                    <a:lnTo>
                      <a:pt x="169" y="627"/>
                    </a:lnTo>
                    <a:lnTo>
                      <a:pt x="78" y="1023"/>
                    </a:lnTo>
                    <a:lnTo>
                      <a:pt x="0" y="1133"/>
                    </a:lnTo>
                    <a:lnTo>
                      <a:pt x="16" y="1204"/>
                    </a:lnTo>
                    <a:lnTo>
                      <a:pt x="112" y="1301"/>
                    </a:lnTo>
                    <a:lnTo>
                      <a:pt x="99" y="1364"/>
                    </a:lnTo>
                    <a:lnTo>
                      <a:pt x="39" y="1399"/>
                    </a:lnTo>
                    <a:lnTo>
                      <a:pt x="250" y="1415"/>
                    </a:lnTo>
                    <a:lnTo>
                      <a:pt x="507" y="1353"/>
                    </a:lnTo>
                    <a:lnTo>
                      <a:pt x="597" y="1230"/>
                    </a:lnTo>
                    <a:lnTo>
                      <a:pt x="601" y="1097"/>
                    </a:lnTo>
                    <a:lnTo>
                      <a:pt x="956" y="1027"/>
                    </a:lnTo>
                    <a:lnTo>
                      <a:pt x="946" y="831"/>
                    </a:lnTo>
                    <a:lnTo>
                      <a:pt x="1013" y="813"/>
                    </a:lnTo>
                    <a:lnTo>
                      <a:pt x="1082" y="700"/>
                    </a:lnTo>
                    <a:lnTo>
                      <a:pt x="1023" y="661"/>
                    </a:lnTo>
                    <a:lnTo>
                      <a:pt x="943" y="470"/>
                    </a:lnTo>
                    <a:lnTo>
                      <a:pt x="1002" y="4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6" name="Freeform 35">
                <a:extLst>
                  <a:ext uri="{FF2B5EF4-FFF2-40B4-BE49-F238E27FC236}">
                    <a16:creationId xmlns:a16="http://schemas.microsoft.com/office/drawing/2014/main" id="{3A42F279-1596-45A6-8C8C-085F19F67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6" y="873"/>
                <a:ext cx="307" cy="153"/>
              </a:xfrm>
              <a:custGeom>
                <a:avLst/>
                <a:gdLst>
                  <a:gd name="T0" fmla="*/ 550 w 920"/>
                  <a:gd name="T1" fmla="*/ 460 h 460"/>
                  <a:gd name="T2" fmla="*/ 552 w 920"/>
                  <a:gd name="T3" fmla="*/ 460 h 460"/>
                  <a:gd name="T4" fmla="*/ 552 w 920"/>
                  <a:gd name="T5" fmla="*/ 459 h 460"/>
                  <a:gd name="T6" fmla="*/ 633 w 920"/>
                  <a:gd name="T7" fmla="*/ 400 h 460"/>
                  <a:gd name="T8" fmla="*/ 634 w 920"/>
                  <a:gd name="T9" fmla="*/ 400 h 460"/>
                  <a:gd name="T10" fmla="*/ 710 w 920"/>
                  <a:gd name="T11" fmla="*/ 369 h 460"/>
                  <a:gd name="T12" fmla="*/ 769 w 920"/>
                  <a:gd name="T13" fmla="*/ 395 h 460"/>
                  <a:gd name="T14" fmla="*/ 878 w 920"/>
                  <a:gd name="T15" fmla="*/ 319 h 460"/>
                  <a:gd name="T16" fmla="*/ 879 w 920"/>
                  <a:gd name="T17" fmla="*/ 318 h 460"/>
                  <a:gd name="T18" fmla="*/ 920 w 920"/>
                  <a:gd name="T19" fmla="*/ 264 h 460"/>
                  <a:gd name="T20" fmla="*/ 914 w 920"/>
                  <a:gd name="T21" fmla="*/ 218 h 460"/>
                  <a:gd name="T22" fmla="*/ 664 w 920"/>
                  <a:gd name="T23" fmla="*/ 71 h 460"/>
                  <a:gd name="T24" fmla="*/ 613 w 920"/>
                  <a:gd name="T25" fmla="*/ 109 h 460"/>
                  <a:gd name="T26" fmla="*/ 401 w 920"/>
                  <a:gd name="T27" fmla="*/ 57 h 460"/>
                  <a:gd name="T28" fmla="*/ 256 w 920"/>
                  <a:gd name="T29" fmla="*/ 100 h 460"/>
                  <a:gd name="T30" fmla="*/ 127 w 920"/>
                  <a:gd name="T31" fmla="*/ 74 h 460"/>
                  <a:gd name="T32" fmla="*/ 91 w 920"/>
                  <a:gd name="T33" fmla="*/ 0 h 460"/>
                  <a:gd name="T34" fmla="*/ 0 w 920"/>
                  <a:gd name="T35" fmla="*/ 218 h 460"/>
                  <a:gd name="T36" fmla="*/ 217 w 920"/>
                  <a:gd name="T37" fmla="*/ 237 h 460"/>
                  <a:gd name="T38" fmla="*/ 424 w 920"/>
                  <a:gd name="T39" fmla="*/ 320 h 460"/>
                  <a:gd name="T40" fmla="*/ 550 w 920"/>
                  <a:gd name="T41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0" h="460">
                    <a:moveTo>
                      <a:pt x="550" y="460"/>
                    </a:moveTo>
                    <a:lnTo>
                      <a:pt x="552" y="460"/>
                    </a:lnTo>
                    <a:lnTo>
                      <a:pt x="552" y="459"/>
                    </a:lnTo>
                    <a:lnTo>
                      <a:pt x="633" y="400"/>
                    </a:lnTo>
                    <a:lnTo>
                      <a:pt x="634" y="400"/>
                    </a:lnTo>
                    <a:lnTo>
                      <a:pt x="710" y="369"/>
                    </a:lnTo>
                    <a:lnTo>
                      <a:pt x="769" y="395"/>
                    </a:lnTo>
                    <a:lnTo>
                      <a:pt x="878" y="319"/>
                    </a:lnTo>
                    <a:lnTo>
                      <a:pt x="879" y="318"/>
                    </a:lnTo>
                    <a:lnTo>
                      <a:pt x="920" y="264"/>
                    </a:lnTo>
                    <a:lnTo>
                      <a:pt x="914" y="218"/>
                    </a:lnTo>
                    <a:lnTo>
                      <a:pt x="664" y="71"/>
                    </a:lnTo>
                    <a:lnTo>
                      <a:pt x="613" y="109"/>
                    </a:lnTo>
                    <a:lnTo>
                      <a:pt x="401" y="57"/>
                    </a:lnTo>
                    <a:lnTo>
                      <a:pt x="256" y="100"/>
                    </a:lnTo>
                    <a:lnTo>
                      <a:pt x="127" y="74"/>
                    </a:lnTo>
                    <a:lnTo>
                      <a:pt x="91" y="0"/>
                    </a:lnTo>
                    <a:lnTo>
                      <a:pt x="0" y="218"/>
                    </a:lnTo>
                    <a:lnTo>
                      <a:pt x="217" y="237"/>
                    </a:lnTo>
                    <a:lnTo>
                      <a:pt x="424" y="320"/>
                    </a:lnTo>
                    <a:lnTo>
                      <a:pt x="550" y="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7" name="Freeform 36">
                <a:extLst>
                  <a:ext uri="{FF2B5EF4-FFF2-40B4-BE49-F238E27FC236}">
                    <a16:creationId xmlns:a16="http://schemas.microsoft.com/office/drawing/2014/main" id="{7681EE9F-9689-4627-9C14-B16BC8D0B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945"/>
                <a:ext cx="239" cy="299"/>
              </a:xfrm>
              <a:custGeom>
                <a:avLst/>
                <a:gdLst>
                  <a:gd name="T0" fmla="*/ 692 w 718"/>
                  <a:gd name="T1" fmla="*/ 243 h 896"/>
                  <a:gd name="T2" fmla="*/ 690 w 718"/>
                  <a:gd name="T3" fmla="*/ 243 h 896"/>
                  <a:gd name="T4" fmla="*/ 564 w 718"/>
                  <a:gd name="T5" fmla="*/ 103 h 896"/>
                  <a:gd name="T6" fmla="*/ 357 w 718"/>
                  <a:gd name="T7" fmla="*/ 20 h 896"/>
                  <a:gd name="T8" fmla="*/ 140 w 718"/>
                  <a:gd name="T9" fmla="*/ 1 h 896"/>
                  <a:gd name="T10" fmla="*/ 52 w 718"/>
                  <a:gd name="T11" fmla="*/ 0 h 896"/>
                  <a:gd name="T12" fmla="*/ 0 w 718"/>
                  <a:gd name="T13" fmla="*/ 58 h 896"/>
                  <a:gd name="T14" fmla="*/ 40 w 718"/>
                  <a:gd name="T15" fmla="*/ 193 h 896"/>
                  <a:gd name="T16" fmla="*/ 124 w 718"/>
                  <a:gd name="T17" fmla="*/ 344 h 896"/>
                  <a:gd name="T18" fmla="*/ 135 w 718"/>
                  <a:gd name="T19" fmla="*/ 593 h 896"/>
                  <a:gd name="T20" fmla="*/ 277 w 718"/>
                  <a:gd name="T21" fmla="*/ 717 h 896"/>
                  <a:gd name="T22" fmla="*/ 305 w 718"/>
                  <a:gd name="T23" fmla="*/ 846 h 896"/>
                  <a:gd name="T24" fmla="*/ 357 w 718"/>
                  <a:gd name="T25" fmla="*/ 896 h 896"/>
                  <a:gd name="T26" fmla="*/ 428 w 718"/>
                  <a:gd name="T27" fmla="*/ 880 h 896"/>
                  <a:gd name="T28" fmla="*/ 534 w 718"/>
                  <a:gd name="T29" fmla="*/ 682 h 896"/>
                  <a:gd name="T30" fmla="*/ 519 w 718"/>
                  <a:gd name="T31" fmla="*/ 616 h 896"/>
                  <a:gd name="T32" fmla="*/ 555 w 718"/>
                  <a:gd name="T33" fmla="*/ 557 h 896"/>
                  <a:gd name="T34" fmla="*/ 718 w 718"/>
                  <a:gd name="T35" fmla="*/ 433 h 896"/>
                  <a:gd name="T36" fmla="*/ 646 w 718"/>
                  <a:gd name="T37" fmla="*/ 313 h 896"/>
                  <a:gd name="T38" fmla="*/ 692 w 718"/>
                  <a:gd name="T39" fmla="*/ 243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18" h="896">
                    <a:moveTo>
                      <a:pt x="692" y="243"/>
                    </a:moveTo>
                    <a:lnTo>
                      <a:pt x="690" y="243"/>
                    </a:lnTo>
                    <a:lnTo>
                      <a:pt x="564" y="103"/>
                    </a:lnTo>
                    <a:lnTo>
                      <a:pt x="357" y="20"/>
                    </a:lnTo>
                    <a:lnTo>
                      <a:pt x="140" y="1"/>
                    </a:lnTo>
                    <a:lnTo>
                      <a:pt x="52" y="0"/>
                    </a:lnTo>
                    <a:lnTo>
                      <a:pt x="0" y="58"/>
                    </a:lnTo>
                    <a:lnTo>
                      <a:pt x="40" y="193"/>
                    </a:lnTo>
                    <a:lnTo>
                      <a:pt x="124" y="344"/>
                    </a:lnTo>
                    <a:lnTo>
                      <a:pt x="135" y="593"/>
                    </a:lnTo>
                    <a:lnTo>
                      <a:pt x="277" y="717"/>
                    </a:lnTo>
                    <a:lnTo>
                      <a:pt x="305" y="846"/>
                    </a:lnTo>
                    <a:lnTo>
                      <a:pt x="357" y="896"/>
                    </a:lnTo>
                    <a:lnTo>
                      <a:pt x="428" y="880"/>
                    </a:lnTo>
                    <a:lnTo>
                      <a:pt x="534" y="682"/>
                    </a:lnTo>
                    <a:lnTo>
                      <a:pt x="519" y="616"/>
                    </a:lnTo>
                    <a:lnTo>
                      <a:pt x="555" y="557"/>
                    </a:lnTo>
                    <a:lnTo>
                      <a:pt x="718" y="433"/>
                    </a:lnTo>
                    <a:lnTo>
                      <a:pt x="646" y="313"/>
                    </a:lnTo>
                    <a:lnTo>
                      <a:pt x="692" y="2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8" name="Freeform 37">
                <a:extLst>
                  <a:ext uri="{FF2B5EF4-FFF2-40B4-BE49-F238E27FC236}">
                    <a16:creationId xmlns:a16="http://schemas.microsoft.com/office/drawing/2014/main" id="{CAB9D6AB-44BF-4070-A419-4BD388EE5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5" y="1006"/>
                <a:ext cx="56" cy="95"/>
              </a:xfrm>
              <a:custGeom>
                <a:avLst/>
                <a:gdLst>
                  <a:gd name="T0" fmla="*/ 46 w 167"/>
                  <a:gd name="T1" fmla="*/ 59 h 284"/>
                  <a:gd name="T2" fmla="*/ 46 w 167"/>
                  <a:gd name="T3" fmla="*/ 60 h 284"/>
                  <a:gd name="T4" fmla="*/ 0 w 167"/>
                  <a:gd name="T5" fmla="*/ 130 h 284"/>
                  <a:gd name="T6" fmla="*/ 72 w 167"/>
                  <a:gd name="T7" fmla="*/ 250 h 284"/>
                  <a:gd name="T8" fmla="*/ 73 w 167"/>
                  <a:gd name="T9" fmla="*/ 248 h 284"/>
                  <a:gd name="T10" fmla="*/ 157 w 167"/>
                  <a:gd name="T11" fmla="*/ 284 h 284"/>
                  <a:gd name="T12" fmla="*/ 167 w 167"/>
                  <a:gd name="T13" fmla="*/ 190 h 284"/>
                  <a:gd name="T14" fmla="*/ 97 w 167"/>
                  <a:gd name="T15" fmla="*/ 108 h 284"/>
                  <a:gd name="T16" fmla="*/ 156 w 167"/>
                  <a:gd name="T17" fmla="*/ 70 h 284"/>
                  <a:gd name="T18" fmla="*/ 158 w 167"/>
                  <a:gd name="T19" fmla="*/ 45 h 284"/>
                  <a:gd name="T20" fmla="*/ 128 w 167"/>
                  <a:gd name="T21" fmla="*/ 0 h 284"/>
                  <a:gd name="T22" fmla="*/ 127 w 167"/>
                  <a:gd name="T23" fmla="*/ 0 h 284"/>
                  <a:gd name="T24" fmla="*/ 46 w 167"/>
                  <a:gd name="T25" fmla="*/ 59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284">
                    <a:moveTo>
                      <a:pt x="46" y="59"/>
                    </a:moveTo>
                    <a:lnTo>
                      <a:pt x="46" y="60"/>
                    </a:lnTo>
                    <a:lnTo>
                      <a:pt x="0" y="130"/>
                    </a:lnTo>
                    <a:lnTo>
                      <a:pt x="72" y="250"/>
                    </a:lnTo>
                    <a:lnTo>
                      <a:pt x="73" y="248"/>
                    </a:lnTo>
                    <a:lnTo>
                      <a:pt x="157" y="284"/>
                    </a:lnTo>
                    <a:lnTo>
                      <a:pt x="167" y="190"/>
                    </a:lnTo>
                    <a:lnTo>
                      <a:pt x="97" y="108"/>
                    </a:lnTo>
                    <a:lnTo>
                      <a:pt x="156" y="70"/>
                    </a:lnTo>
                    <a:lnTo>
                      <a:pt x="158" y="45"/>
                    </a:lnTo>
                    <a:lnTo>
                      <a:pt x="128" y="0"/>
                    </a:lnTo>
                    <a:lnTo>
                      <a:pt x="127" y="0"/>
                    </a:lnTo>
                    <a:lnTo>
                      <a:pt x="46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9" name="Freeform 38">
                <a:extLst>
                  <a:ext uri="{FF2B5EF4-FFF2-40B4-BE49-F238E27FC236}">
                    <a16:creationId xmlns:a16="http://schemas.microsoft.com/office/drawing/2014/main" id="{181E3C08-D46B-4B5F-9B5E-65264B77E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" y="979"/>
                <a:ext cx="94" cy="95"/>
              </a:xfrm>
              <a:custGeom>
                <a:avLst/>
                <a:gdLst>
                  <a:gd name="T0" fmla="*/ 76 w 283"/>
                  <a:gd name="T1" fmla="*/ 50 h 285"/>
                  <a:gd name="T2" fmla="*/ 0 w 283"/>
                  <a:gd name="T3" fmla="*/ 81 h 285"/>
                  <a:gd name="T4" fmla="*/ 30 w 283"/>
                  <a:gd name="T5" fmla="*/ 126 h 285"/>
                  <a:gd name="T6" fmla="*/ 28 w 283"/>
                  <a:gd name="T7" fmla="*/ 151 h 285"/>
                  <a:gd name="T8" fmla="*/ 102 w 283"/>
                  <a:gd name="T9" fmla="*/ 163 h 285"/>
                  <a:gd name="T10" fmla="*/ 119 w 283"/>
                  <a:gd name="T11" fmla="*/ 225 h 285"/>
                  <a:gd name="T12" fmla="*/ 120 w 283"/>
                  <a:gd name="T13" fmla="*/ 226 h 285"/>
                  <a:gd name="T14" fmla="*/ 283 w 283"/>
                  <a:gd name="T15" fmla="*/ 285 h 285"/>
                  <a:gd name="T16" fmla="*/ 283 w 283"/>
                  <a:gd name="T17" fmla="*/ 283 h 285"/>
                  <a:gd name="T18" fmla="*/ 252 w 283"/>
                  <a:gd name="T19" fmla="*/ 174 h 285"/>
                  <a:gd name="T20" fmla="*/ 283 w 283"/>
                  <a:gd name="T21" fmla="*/ 117 h 285"/>
                  <a:gd name="T22" fmla="*/ 244 w 283"/>
                  <a:gd name="T23" fmla="*/ 0 h 285"/>
                  <a:gd name="T24" fmla="*/ 135 w 283"/>
                  <a:gd name="T25" fmla="*/ 76 h 285"/>
                  <a:gd name="T26" fmla="*/ 76 w 283"/>
                  <a:gd name="T27" fmla="*/ 5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3" h="285">
                    <a:moveTo>
                      <a:pt x="76" y="50"/>
                    </a:moveTo>
                    <a:lnTo>
                      <a:pt x="0" y="81"/>
                    </a:lnTo>
                    <a:lnTo>
                      <a:pt x="30" y="126"/>
                    </a:lnTo>
                    <a:lnTo>
                      <a:pt x="28" y="151"/>
                    </a:lnTo>
                    <a:lnTo>
                      <a:pt x="102" y="163"/>
                    </a:lnTo>
                    <a:lnTo>
                      <a:pt x="119" y="225"/>
                    </a:lnTo>
                    <a:lnTo>
                      <a:pt x="120" y="226"/>
                    </a:lnTo>
                    <a:lnTo>
                      <a:pt x="283" y="285"/>
                    </a:lnTo>
                    <a:lnTo>
                      <a:pt x="283" y="283"/>
                    </a:lnTo>
                    <a:lnTo>
                      <a:pt x="252" y="174"/>
                    </a:lnTo>
                    <a:lnTo>
                      <a:pt x="283" y="117"/>
                    </a:lnTo>
                    <a:lnTo>
                      <a:pt x="244" y="0"/>
                    </a:lnTo>
                    <a:lnTo>
                      <a:pt x="135" y="76"/>
                    </a:lnTo>
                    <a:lnTo>
                      <a:pt x="76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0" name="Freeform 39">
                <a:extLst>
                  <a:ext uri="{FF2B5EF4-FFF2-40B4-BE49-F238E27FC236}">
                    <a16:creationId xmlns:a16="http://schemas.microsoft.com/office/drawing/2014/main" id="{BA473C6B-6D89-47E7-A20E-A8B0A3F79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7" y="1054"/>
                <a:ext cx="87" cy="74"/>
              </a:xfrm>
              <a:custGeom>
                <a:avLst/>
                <a:gdLst>
                  <a:gd name="T0" fmla="*/ 91 w 260"/>
                  <a:gd name="T1" fmla="*/ 0 h 221"/>
                  <a:gd name="T2" fmla="*/ 131 w 260"/>
                  <a:gd name="T3" fmla="*/ 43 h 221"/>
                  <a:gd name="T4" fmla="*/ 10 w 260"/>
                  <a:gd name="T5" fmla="*/ 45 h 221"/>
                  <a:gd name="T6" fmla="*/ 0 w 260"/>
                  <a:gd name="T7" fmla="*/ 139 h 221"/>
                  <a:gd name="T8" fmla="*/ 117 w 260"/>
                  <a:gd name="T9" fmla="*/ 188 h 221"/>
                  <a:gd name="T10" fmla="*/ 183 w 260"/>
                  <a:gd name="T11" fmla="*/ 169 h 221"/>
                  <a:gd name="T12" fmla="*/ 235 w 260"/>
                  <a:gd name="T13" fmla="*/ 221 h 221"/>
                  <a:gd name="T14" fmla="*/ 260 w 260"/>
                  <a:gd name="T15" fmla="*/ 125 h 221"/>
                  <a:gd name="T16" fmla="*/ 254 w 260"/>
                  <a:gd name="T17" fmla="*/ 59 h 221"/>
                  <a:gd name="T18" fmla="*/ 91 w 260"/>
                  <a:gd name="T19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" h="221">
                    <a:moveTo>
                      <a:pt x="91" y="0"/>
                    </a:moveTo>
                    <a:lnTo>
                      <a:pt x="131" y="43"/>
                    </a:lnTo>
                    <a:lnTo>
                      <a:pt x="10" y="45"/>
                    </a:lnTo>
                    <a:lnTo>
                      <a:pt x="0" y="139"/>
                    </a:lnTo>
                    <a:lnTo>
                      <a:pt x="117" y="188"/>
                    </a:lnTo>
                    <a:lnTo>
                      <a:pt x="183" y="169"/>
                    </a:lnTo>
                    <a:lnTo>
                      <a:pt x="235" y="221"/>
                    </a:lnTo>
                    <a:lnTo>
                      <a:pt x="260" y="125"/>
                    </a:lnTo>
                    <a:lnTo>
                      <a:pt x="254" y="59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1" name="Freeform 40">
                <a:extLst>
                  <a:ext uri="{FF2B5EF4-FFF2-40B4-BE49-F238E27FC236}">
                    <a16:creationId xmlns:a16="http://schemas.microsoft.com/office/drawing/2014/main" id="{A27CFCF8-61AE-4D21-97F2-A8525413A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089"/>
                <a:ext cx="207" cy="231"/>
              </a:xfrm>
              <a:custGeom>
                <a:avLst/>
                <a:gdLst>
                  <a:gd name="T0" fmla="*/ 621 w 621"/>
                  <a:gd name="T1" fmla="*/ 139 h 693"/>
                  <a:gd name="T2" fmla="*/ 610 w 621"/>
                  <a:gd name="T3" fmla="*/ 118 h 693"/>
                  <a:gd name="T4" fmla="*/ 558 w 621"/>
                  <a:gd name="T5" fmla="*/ 66 h 693"/>
                  <a:gd name="T6" fmla="*/ 492 w 621"/>
                  <a:gd name="T7" fmla="*/ 85 h 693"/>
                  <a:gd name="T8" fmla="*/ 375 w 621"/>
                  <a:gd name="T9" fmla="*/ 36 h 693"/>
                  <a:gd name="T10" fmla="*/ 291 w 621"/>
                  <a:gd name="T11" fmla="*/ 0 h 693"/>
                  <a:gd name="T12" fmla="*/ 290 w 621"/>
                  <a:gd name="T13" fmla="*/ 2 h 693"/>
                  <a:gd name="T14" fmla="*/ 127 w 621"/>
                  <a:gd name="T15" fmla="*/ 126 h 693"/>
                  <a:gd name="T16" fmla="*/ 91 w 621"/>
                  <a:gd name="T17" fmla="*/ 185 h 693"/>
                  <a:gd name="T18" fmla="*/ 106 w 621"/>
                  <a:gd name="T19" fmla="*/ 251 h 693"/>
                  <a:gd name="T20" fmla="*/ 0 w 621"/>
                  <a:gd name="T21" fmla="*/ 449 h 693"/>
                  <a:gd name="T22" fmla="*/ 65 w 621"/>
                  <a:gd name="T23" fmla="*/ 693 h 693"/>
                  <a:gd name="T24" fmla="*/ 66 w 621"/>
                  <a:gd name="T25" fmla="*/ 693 h 693"/>
                  <a:gd name="T26" fmla="*/ 225 w 621"/>
                  <a:gd name="T27" fmla="*/ 676 h 693"/>
                  <a:gd name="T28" fmla="*/ 268 w 621"/>
                  <a:gd name="T29" fmla="*/ 611 h 693"/>
                  <a:gd name="T30" fmla="*/ 303 w 621"/>
                  <a:gd name="T31" fmla="*/ 672 h 693"/>
                  <a:gd name="T32" fmla="*/ 366 w 621"/>
                  <a:gd name="T33" fmla="*/ 632 h 693"/>
                  <a:gd name="T34" fmla="*/ 452 w 621"/>
                  <a:gd name="T35" fmla="*/ 645 h 693"/>
                  <a:gd name="T36" fmla="*/ 530 w 621"/>
                  <a:gd name="T37" fmla="*/ 535 h 693"/>
                  <a:gd name="T38" fmla="*/ 621 w 621"/>
                  <a:gd name="T39" fmla="*/ 139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21" h="693">
                    <a:moveTo>
                      <a:pt x="621" y="139"/>
                    </a:moveTo>
                    <a:lnTo>
                      <a:pt x="610" y="118"/>
                    </a:lnTo>
                    <a:lnTo>
                      <a:pt x="558" y="66"/>
                    </a:lnTo>
                    <a:lnTo>
                      <a:pt x="492" y="85"/>
                    </a:lnTo>
                    <a:lnTo>
                      <a:pt x="375" y="36"/>
                    </a:lnTo>
                    <a:lnTo>
                      <a:pt x="291" y="0"/>
                    </a:lnTo>
                    <a:lnTo>
                      <a:pt x="290" y="2"/>
                    </a:lnTo>
                    <a:lnTo>
                      <a:pt x="127" y="126"/>
                    </a:lnTo>
                    <a:lnTo>
                      <a:pt x="91" y="185"/>
                    </a:lnTo>
                    <a:lnTo>
                      <a:pt x="106" y="251"/>
                    </a:lnTo>
                    <a:lnTo>
                      <a:pt x="0" y="449"/>
                    </a:lnTo>
                    <a:lnTo>
                      <a:pt x="65" y="693"/>
                    </a:lnTo>
                    <a:lnTo>
                      <a:pt x="66" y="693"/>
                    </a:lnTo>
                    <a:lnTo>
                      <a:pt x="225" y="676"/>
                    </a:lnTo>
                    <a:lnTo>
                      <a:pt x="268" y="611"/>
                    </a:lnTo>
                    <a:lnTo>
                      <a:pt x="303" y="672"/>
                    </a:lnTo>
                    <a:lnTo>
                      <a:pt x="366" y="632"/>
                    </a:lnTo>
                    <a:lnTo>
                      <a:pt x="452" y="645"/>
                    </a:lnTo>
                    <a:lnTo>
                      <a:pt x="530" y="535"/>
                    </a:lnTo>
                    <a:lnTo>
                      <a:pt x="621" y="1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2" name="Freeform 41">
                <a:extLst>
                  <a:ext uri="{FF2B5EF4-FFF2-40B4-BE49-F238E27FC236}">
                    <a16:creationId xmlns:a16="http://schemas.microsoft.com/office/drawing/2014/main" id="{D9148615-C3FD-48EB-B227-E4B9494AD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2" y="1292"/>
                <a:ext cx="504" cy="401"/>
              </a:xfrm>
              <a:custGeom>
                <a:avLst/>
                <a:gdLst>
                  <a:gd name="T0" fmla="*/ 659 w 1513"/>
                  <a:gd name="T1" fmla="*/ 0 h 1202"/>
                  <a:gd name="T2" fmla="*/ 616 w 1513"/>
                  <a:gd name="T3" fmla="*/ 65 h 1202"/>
                  <a:gd name="T4" fmla="*/ 457 w 1513"/>
                  <a:gd name="T5" fmla="*/ 82 h 1202"/>
                  <a:gd name="T6" fmla="*/ 445 w 1513"/>
                  <a:gd name="T7" fmla="*/ 116 h 1202"/>
                  <a:gd name="T8" fmla="*/ 334 w 1513"/>
                  <a:gd name="T9" fmla="*/ 365 h 1202"/>
                  <a:gd name="T10" fmla="*/ 140 w 1513"/>
                  <a:gd name="T11" fmla="*/ 378 h 1202"/>
                  <a:gd name="T12" fmla="*/ 0 w 1513"/>
                  <a:gd name="T13" fmla="*/ 443 h 1202"/>
                  <a:gd name="T14" fmla="*/ 6 w 1513"/>
                  <a:gd name="T15" fmla="*/ 507 h 1202"/>
                  <a:gd name="T16" fmla="*/ 63 w 1513"/>
                  <a:gd name="T17" fmla="*/ 671 h 1202"/>
                  <a:gd name="T18" fmla="*/ 22 w 1513"/>
                  <a:gd name="T19" fmla="*/ 743 h 1202"/>
                  <a:gd name="T20" fmla="*/ 61 w 1513"/>
                  <a:gd name="T21" fmla="*/ 872 h 1202"/>
                  <a:gd name="T22" fmla="*/ 130 w 1513"/>
                  <a:gd name="T23" fmla="*/ 843 h 1202"/>
                  <a:gd name="T24" fmla="*/ 186 w 1513"/>
                  <a:gd name="T25" fmla="*/ 877 h 1202"/>
                  <a:gd name="T26" fmla="*/ 211 w 1513"/>
                  <a:gd name="T27" fmla="*/ 963 h 1202"/>
                  <a:gd name="T28" fmla="*/ 278 w 1513"/>
                  <a:gd name="T29" fmla="*/ 977 h 1202"/>
                  <a:gd name="T30" fmla="*/ 320 w 1513"/>
                  <a:gd name="T31" fmla="*/ 926 h 1202"/>
                  <a:gd name="T32" fmla="*/ 670 w 1513"/>
                  <a:gd name="T33" fmla="*/ 961 h 1202"/>
                  <a:gd name="T34" fmla="*/ 689 w 1513"/>
                  <a:gd name="T35" fmla="*/ 1022 h 1202"/>
                  <a:gd name="T36" fmla="*/ 1000 w 1513"/>
                  <a:gd name="T37" fmla="*/ 1093 h 1202"/>
                  <a:gd name="T38" fmla="*/ 1088 w 1513"/>
                  <a:gd name="T39" fmla="*/ 1202 h 1202"/>
                  <a:gd name="T40" fmla="*/ 1296 w 1513"/>
                  <a:gd name="T41" fmla="*/ 1164 h 1202"/>
                  <a:gd name="T42" fmla="*/ 1329 w 1513"/>
                  <a:gd name="T43" fmla="*/ 1109 h 1202"/>
                  <a:gd name="T44" fmla="*/ 1395 w 1513"/>
                  <a:gd name="T45" fmla="*/ 1093 h 1202"/>
                  <a:gd name="T46" fmla="*/ 1343 w 1513"/>
                  <a:gd name="T47" fmla="*/ 935 h 1202"/>
                  <a:gd name="T48" fmla="*/ 1274 w 1513"/>
                  <a:gd name="T49" fmla="*/ 869 h 1202"/>
                  <a:gd name="T50" fmla="*/ 1396 w 1513"/>
                  <a:gd name="T51" fmla="*/ 794 h 1202"/>
                  <a:gd name="T52" fmla="*/ 1433 w 1513"/>
                  <a:gd name="T53" fmla="*/ 740 h 1202"/>
                  <a:gd name="T54" fmla="*/ 1408 w 1513"/>
                  <a:gd name="T55" fmla="*/ 672 h 1202"/>
                  <a:gd name="T56" fmla="*/ 1513 w 1513"/>
                  <a:gd name="T57" fmla="*/ 559 h 1202"/>
                  <a:gd name="T58" fmla="*/ 1504 w 1513"/>
                  <a:gd name="T59" fmla="*/ 427 h 1202"/>
                  <a:gd name="T60" fmla="*/ 1350 w 1513"/>
                  <a:gd name="T61" fmla="*/ 254 h 1202"/>
                  <a:gd name="T62" fmla="*/ 1093 w 1513"/>
                  <a:gd name="T63" fmla="*/ 316 h 1202"/>
                  <a:gd name="T64" fmla="*/ 882 w 1513"/>
                  <a:gd name="T65" fmla="*/ 300 h 1202"/>
                  <a:gd name="T66" fmla="*/ 942 w 1513"/>
                  <a:gd name="T67" fmla="*/ 265 h 1202"/>
                  <a:gd name="T68" fmla="*/ 955 w 1513"/>
                  <a:gd name="T69" fmla="*/ 202 h 1202"/>
                  <a:gd name="T70" fmla="*/ 859 w 1513"/>
                  <a:gd name="T71" fmla="*/ 105 h 1202"/>
                  <a:gd name="T72" fmla="*/ 843 w 1513"/>
                  <a:gd name="T73" fmla="*/ 34 h 1202"/>
                  <a:gd name="T74" fmla="*/ 757 w 1513"/>
                  <a:gd name="T75" fmla="*/ 21 h 1202"/>
                  <a:gd name="T76" fmla="*/ 694 w 1513"/>
                  <a:gd name="T77" fmla="*/ 61 h 1202"/>
                  <a:gd name="T78" fmla="*/ 659 w 1513"/>
                  <a:gd name="T79" fmla="*/ 0 h 1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13" h="1202">
                    <a:moveTo>
                      <a:pt x="659" y="0"/>
                    </a:moveTo>
                    <a:lnTo>
                      <a:pt x="616" y="65"/>
                    </a:lnTo>
                    <a:lnTo>
                      <a:pt x="457" y="82"/>
                    </a:lnTo>
                    <a:lnTo>
                      <a:pt x="445" y="116"/>
                    </a:lnTo>
                    <a:lnTo>
                      <a:pt x="334" y="365"/>
                    </a:lnTo>
                    <a:lnTo>
                      <a:pt x="140" y="378"/>
                    </a:lnTo>
                    <a:lnTo>
                      <a:pt x="0" y="443"/>
                    </a:lnTo>
                    <a:lnTo>
                      <a:pt x="6" y="507"/>
                    </a:lnTo>
                    <a:lnTo>
                      <a:pt x="63" y="671"/>
                    </a:lnTo>
                    <a:lnTo>
                      <a:pt x="22" y="743"/>
                    </a:lnTo>
                    <a:lnTo>
                      <a:pt x="61" y="872"/>
                    </a:lnTo>
                    <a:lnTo>
                      <a:pt x="130" y="843"/>
                    </a:lnTo>
                    <a:lnTo>
                      <a:pt x="186" y="877"/>
                    </a:lnTo>
                    <a:lnTo>
                      <a:pt x="211" y="963"/>
                    </a:lnTo>
                    <a:lnTo>
                      <a:pt x="278" y="977"/>
                    </a:lnTo>
                    <a:lnTo>
                      <a:pt x="320" y="926"/>
                    </a:lnTo>
                    <a:lnTo>
                      <a:pt x="670" y="961"/>
                    </a:lnTo>
                    <a:lnTo>
                      <a:pt x="689" y="1022"/>
                    </a:lnTo>
                    <a:lnTo>
                      <a:pt x="1000" y="1093"/>
                    </a:lnTo>
                    <a:lnTo>
                      <a:pt x="1088" y="1202"/>
                    </a:lnTo>
                    <a:lnTo>
                      <a:pt x="1296" y="1164"/>
                    </a:lnTo>
                    <a:lnTo>
                      <a:pt x="1329" y="1109"/>
                    </a:lnTo>
                    <a:lnTo>
                      <a:pt x="1395" y="1093"/>
                    </a:lnTo>
                    <a:lnTo>
                      <a:pt x="1343" y="935"/>
                    </a:lnTo>
                    <a:lnTo>
                      <a:pt x="1274" y="869"/>
                    </a:lnTo>
                    <a:lnTo>
                      <a:pt x="1396" y="794"/>
                    </a:lnTo>
                    <a:lnTo>
                      <a:pt x="1433" y="740"/>
                    </a:lnTo>
                    <a:lnTo>
                      <a:pt x="1408" y="672"/>
                    </a:lnTo>
                    <a:lnTo>
                      <a:pt x="1513" y="559"/>
                    </a:lnTo>
                    <a:lnTo>
                      <a:pt x="1504" y="427"/>
                    </a:lnTo>
                    <a:lnTo>
                      <a:pt x="1350" y="254"/>
                    </a:lnTo>
                    <a:lnTo>
                      <a:pt x="1093" y="316"/>
                    </a:lnTo>
                    <a:lnTo>
                      <a:pt x="882" y="300"/>
                    </a:lnTo>
                    <a:lnTo>
                      <a:pt x="942" y="265"/>
                    </a:lnTo>
                    <a:lnTo>
                      <a:pt x="955" y="202"/>
                    </a:lnTo>
                    <a:lnTo>
                      <a:pt x="859" y="105"/>
                    </a:lnTo>
                    <a:lnTo>
                      <a:pt x="843" y="34"/>
                    </a:lnTo>
                    <a:lnTo>
                      <a:pt x="757" y="21"/>
                    </a:lnTo>
                    <a:lnTo>
                      <a:pt x="694" y="61"/>
                    </a:lnTo>
                    <a:lnTo>
                      <a:pt x="65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3" name="Freeform 42">
                <a:extLst>
                  <a:ext uri="{FF2B5EF4-FFF2-40B4-BE49-F238E27FC236}">
                    <a16:creationId xmlns:a16="http://schemas.microsoft.com/office/drawing/2014/main" id="{97BBB00D-2249-4870-8FA1-CCF9F828F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" y="1112"/>
                <a:ext cx="457" cy="372"/>
              </a:xfrm>
              <a:custGeom>
                <a:avLst/>
                <a:gdLst>
                  <a:gd name="T0" fmla="*/ 211 w 1370"/>
                  <a:gd name="T1" fmla="*/ 245 h 1115"/>
                  <a:gd name="T2" fmla="*/ 136 w 1370"/>
                  <a:gd name="T3" fmla="*/ 142 h 1115"/>
                  <a:gd name="T4" fmla="*/ 67 w 1370"/>
                  <a:gd name="T5" fmla="*/ 255 h 1115"/>
                  <a:gd name="T6" fmla="*/ 0 w 1370"/>
                  <a:gd name="T7" fmla="*/ 273 h 1115"/>
                  <a:gd name="T8" fmla="*/ 10 w 1370"/>
                  <a:gd name="T9" fmla="*/ 469 h 1115"/>
                  <a:gd name="T10" fmla="*/ 93 w 1370"/>
                  <a:gd name="T11" fmla="*/ 502 h 1115"/>
                  <a:gd name="T12" fmla="*/ 196 w 1370"/>
                  <a:gd name="T13" fmla="*/ 631 h 1115"/>
                  <a:gd name="T14" fmla="*/ 253 w 1370"/>
                  <a:gd name="T15" fmla="*/ 820 h 1115"/>
                  <a:gd name="T16" fmla="*/ 299 w 1370"/>
                  <a:gd name="T17" fmla="*/ 770 h 1115"/>
                  <a:gd name="T18" fmla="*/ 382 w 1370"/>
                  <a:gd name="T19" fmla="*/ 864 h 1115"/>
                  <a:gd name="T20" fmla="*/ 497 w 1370"/>
                  <a:gd name="T21" fmla="*/ 1115 h 1115"/>
                  <a:gd name="T22" fmla="*/ 787 w 1370"/>
                  <a:gd name="T23" fmla="*/ 1079 h 1115"/>
                  <a:gd name="T24" fmla="*/ 853 w 1370"/>
                  <a:gd name="T25" fmla="*/ 1110 h 1115"/>
                  <a:gd name="T26" fmla="*/ 904 w 1370"/>
                  <a:gd name="T27" fmla="*/ 1065 h 1115"/>
                  <a:gd name="T28" fmla="*/ 1045 w 1370"/>
                  <a:gd name="T29" fmla="*/ 1044 h 1115"/>
                  <a:gd name="T30" fmla="*/ 1153 w 1370"/>
                  <a:gd name="T31" fmla="*/ 955 h 1115"/>
                  <a:gd name="T32" fmla="*/ 1242 w 1370"/>
                  <a:gd name="T33" fmla="*/ 966 h 1115"/>
                  <a:gd name="T34" fmla="*/ 1242 w 1370"/>
                  <a:gd name="T35" fmla="*/ 965 h 1115"/>
                  <a:gd name="T36" fmla="*/ 1237 w 1370"/>
                  <a:gd name="T37" fmla="*/ 856 h 1115"/>
                  <a:gd name="T38" fmla="*/ 1366 w 1370"/>
                  <a:gd name="T39" fmla="*/ 798 h 1115"/>
                  <a:gd name="T40" fmla="*/ 1370 w 1370"/>
                  <a:gd name="T41" fmla="*/ 735 h 1115"/>
                  <a:gd name="T42" fmla="*/ 1357 w 1370"/>
                  <a:gd name="T43" fmla="*/ 509 h 1115"/>
                  <a:gd name="T44" fmla="*/ 1228 w 1370"/>
                  <a:gd name="T45" fmla="*/ 440 h 1115"/>
                  <a:gd name="T46" fmla="*/ 1173 w 1370"/>
                  <a:gd name="T47" fmla="*/ 320 h 1115"/>
                  <a:gd name="T48" fmla="*/ 1188 w 1370"/>
                  <a:gd name="T49" fmla="*/ 243 h 1115"/>
                  <a:gd name="T50" fmla="*/ 1112 w 1370"/>
                  <a:gd name="T51" fmla="*/ 216 h 1115"/>
                  <a:gd name="T52" fmla="*/ 1055 w 1370"/>
                  <a:gd name="T53" fmla="*/ 251 h 1115"/>
                  <a:gd name="T54" fmla="*/ 1021 w 1370"/>
                  <a:gd name="T55" fmla="*/ 237 h 1115"/>
                  <a:gd name="T56" fmla="*/ 989 w 1370"/>
                  <a:gd name="T57" fmla="*/ 224 h 1115"/>
                  <a:gd name="T58" fmla="*/ 925 w 1370"/>
                  <a:gd name="T59" fmla="*/ 199 h 1115"/>
                  <a:gd name="T60" fmla="*/ 865 w 1370"/>
                  <a:gd name="T61" fmla="*/ 153 h 1115"/>
                  <a:gd name="T62" fmla="*/ 857 w 1370"/>
                  <a:gd name="T63" fmla="*/ 13 h 1115"/>
                  <a:gd name="T64" fmla="*/ 784 w 1370"/>
                  <a:gd name="T65" fmla="*/ 0 h 1115"/>
                  <a:gd name="T66" fmla="*/ 635 w 1370"/>
                  <a:gd name="T67" fmla="*/ 21 h 1115"/>
                  <a:gd name="T68" fmla="*/ 418 w 1370"/>
                  <a:gd name="T69" fmla="*/ 196 h 1115"/>
                  <a:gd name="T70" fmla="*/ 418 w 1370"/>
                  <a:gd name="T71" fmla="*/ 271 h 1115"/>
                  <a:gd name="T72" fmla="*/ 211 w 1370"/>
                  <a:gd name="T73" fmla="*/ 245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70" h="1115">
                    <a:moveTo>
                      <a:pt x="211" y="245"/>
                    </a:moveTo>
                    <a:lnTo>
                      <a:pt x="136" y="142"/>
                    </a:lnTo>
                    <a:lnTo>
                      <a:pt x="67" y="255"/>
                    </a:lnTo>
                    <a:lnTo>
                      <a:pt x="0" y="273"/>
                    </a:lnTo>
                    <a:lnTo>
                      <a:pt x="10" y="469"/>
                    </a:lnTo>
                    <a:lnTo>
                      <a:pt x="93" y="502"/>
                    </a:lnTo>
                    <a:lnTo>
                      <a:pt x="196" y="631"/>
                    </a:lnTo>
                    <a:lnTo>
                      <a:pt x="253" y="820"/>
                    </a:lnTo>
                    <a:lnTo>
                      <a:pt x="299" y="770"/>
                    </a:lnTo>
                    <a:lnTo>
                      <a:pt x="382" y="864"/>
                    </a:lnTo>
                    <a:lnTo>
                      <a:pt x="497" y="1115"/>
                    </a:lnTo>
                    <a:lnTo>
                      <a:pt x="787" y="1079"/>
                    </a:lnTo>
                    <a:lnTo>
                      <a:pt x="853" y="1110"/>
                    </a:lnTo>
                    <a:lnTo>
                      <a:pt x="904" y="1065"/>
                    </a:lnTo>
                    <a:lnTo>
                      <a:pt x="1045" y="1044"/>
                    </a:lnTo>
                    <a:lnTo>
                      <a:pt x="1153" y="955"/>
                    </a:lnTo>
                    <a:lnTo>
                      <a:pt x="1242" y="966"/>
                    </a:lnTo>
                    <a:lnTo>
                      <a:pt x="1242" y="965"/>
                    </a:lnTo>
                    <a:lnTo>
                      <a:pt x="1237" y="856"/>
                    </a:lnTo>
                    <a:lnTo>
                      <a:pt x="1366" y="798"/>
                    </a:lnTo>
                    <a:lnTo>
                      <a:pt x="1370" y="735"/>
                    </a:lnTo>
                    <a:lnTo>
                      <a:pt x="1357" y="509"/>
                    </a:lnTo>
                    <a:lnTo>
                      <a:pt x="1228" y="440"/>
                    </a:lnTo>
                    <a:lnTo>
                      <a:pt x="1173" y="320"/>
                    </a:lnTo>
                    <a:lnTo>
                      <a:pt x="1188" y="243"/>
                    </a:lnTo>
                    <a:lnTo>
                      <a:pt x="1112" y="216"/>
                    </a:lnTo>
                    <a:lnTo>
                      <a:pt x="1055" y="251"/>
                    </a:lnTo>
                    <a:lnTo>
                      <a:pt x="1021" y="237"/>
                    </a:lnTo>
                    <a:lnTo>
                      <a:pt x="989" y="224"/>
                    </a:lnTo>
                    <a:lnTo>
                      <a:pt x="925" y="199"/>
                    </a:lnTo>
                    <a:lnTo>
                      <a:pt x="865" y="153"/>
                    </a:lnTo>
                    <a:lnTo>
                      <a:pt x="857" y="13"/>
                    </a:lnTo>
                    <a:lnTo>
                      <a:pt x="784" y="0"/>
                    </a:lnTo>
                    <a:lnTo>
                      <a:pt x="635" y="21"/>
                    </a:lnTo>
                    <a:lnTo>
                      <a:pt x="418" y="196"/>
                    </a:lnTo>
                    <a:lnTo>
                      <a:pt x="418" y="271"/>
                    </a:lnTo>
                    <a:lnTo>
                      <a:pt x="211" y="2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4" name="Freeform 43">
                <a:extLst>
                  <a:ext uri="{FF2B5EF4-FFF2-40B4-BE49-F238E27FC236}">
                    <a16:creationId xmlns:a16="http://schemas.microsoft.com/office/drawing/2014/main" id="{A504EA24-A1B9-4A7E-BCD0-8A269A5CA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7" y="1268"/>
                <a:ext cx="465" cy="495"/>
              </a:xfrm>
              <a:custGeom>
                <a:avLst/>
                <a:gdLst>
                  <a:gd name="T0" fmla="*/ 170 w 1397"/>
                  <a:gd name="T1" fmla="*/ 70 h 1484"/>
                  <a:gd name="T2" fmla="*/ 166 w 1397"/>
                  <a:gd name="T3" fmla="*/ 203 h 1484"/>
                  <a:gd name="T4" fmla="*/ 76 w 1397"/>
                  <a:gd name="T5" fmla="*/ 326 h 1484"/>
                  <a:gd name="T6" fmla="*/ 230 w 1397"/>
                  <a:gd name="T7" fmla="*/ 499 h 1484"/>
                  <a:gd name="T8" fmla="*/ 239 w 1397"/>
                  <a:gd name="T9" fmla="*/ 631 h 1484"/>
                  <a:gd name="T10" fmla="*/ 134 w 1397"/>
                  <a:gd name="T11" fmla="*/ 744 h 1484"/>
                  <a:gd name="T12" fmla="*/ 159 w 1397"/>
                  <a:gd name="T13" fmla="*/ 812 h 1484"/>
                  <a:gd name="T14" fmla="*/ 122 w 1397"/>
                  <a:gd name="T15" fmla="*/ 866 h 1484"/>
                  <a:gd name="T16" fmla="*/ 0 w 1397"/>
                  <a:gd name="T17" fmla="*/ 941 h 1484"/>
                  <a:gd name="T18" fmla="*/ 69 w 1397"/>
                  <a:gd name="T19" fmla="*/ 1007 h 1484"/>
                  <a:gd name="T20" fmla="*/ 121 w 1397"/>
                  <a:gd name="T21" fmla="*/ 1165 h 1484"/>
                  <a:gd name="T22" fmla="*/ 121 w 1397"/>
                  <a:gd name="T23" fmla="*/ 1166 h 1484"/>
                  <a:gd name="T24" fmla="*/ 198 w 1397"/>
                  <a:gd name="T25" fmla="*/ 1166 h 1484"/>
                  <a:gd name="T26" fmla="*/ 369 w 1397"/>
                  <a:gd name="T27" fmla="*/ 1277 h 1484"/>
                  <a:gd name="T28" fmla="*/ 507 w 1397"/>
                  <a:gd name="T29" fmla="*/ 1277 h 1484"/>
                  <a:gd name="T30" fmla="*/ 613 w 1397"/>
                  <a:gd name="T31" fmla="*/ 1179 h 1484"/>
                  <a:gd name="T32" fmla="*/ 702 w 1397"/>
                  <a:gd name="T33" fmla="*/ 1308 h 1484"/>
                  <a:gd name="T34" fmla="*/ 829 w 1397"/>
                  <a:gd name="T35" fmla="*/ 1376 h 1484"/>
                  <a:gd name="T36" fmla="*/ 961 w 1397"/>
                  <a:gd name="T37" fmla="*/ 1356 h 1484"/>
                  <a:gd name="T38" fmla="*/ 983 w 1397"/>
                  <a:gd name="T39" fmla="*/ 1440 h 1484"/>
                  <a:gd name="T40" fmla="*/ 1046 w 1397"/>
                  <a:gd name="T41" fmla="*/ 1420 h 1484"/>
                  <a:gd name="T42" fmla="*/ 1081 w 1397"/>
                  <a:gd name="T43" fmla="*/ 1484 h 1484"/>
                  <a:gd name="T44" fmla="*/ 1209 w 1397"/>
                  <a:gd name="T45" fmla="*/ 1474 h 1484"/>
                  <a:gd name="T46" fmla="*/ 1210 w 1397"/>
                  <a:gd name="T47" fmla="*/ 1474 h 1484"/>
                  <a:gd name="T48" fmla="*/ 1181 w 1397"/>
                  <a:gd name="T49" fmla="*/ 1413 h 1484"/>
                  <a:gd name="T50" fmla="*/ 1211 w 1397"/>
                  <a:gd name="T51" fmla="*/ 1227 h 1484"/>
                  <a:gd name="T52" fmla="*/ 1365 w 1397"/>
                  <a:gd name="T53" fmla="*/ 987 h 1484"/>
                  <a:gd name="T54" fmla="*/ 1325 w 1397"/>
                  <a:gd name="T55" fmla="*/ 936 h 1484"/>
                  <a:gd name="T56" fmla="*/ 1389 w 1397"/>
                  <a:gd name="T57" fmla="*/ 886 h 1484"/>
                  <a:gd name="T58" fmla="*/ 1397 w 1397"/>
                  <a:gd name="T59" fmla="*/ 801 h 1484"/>
                  <a:gd name="T60" fmla="*/ 1326 w 1397"/>
                  <a:gd name="T61" fmla="*/ 712 h 1484"/>
                  <a:gd name="T62" fmla="*/ 1368 w 1397"/>
                  <a:gd name="T63" fmla="*/ 641 h 1484"/>
                  <a:gd name="T64" fmla="*/ 1302 w 1397"/>
                  <a:gd name="T65" fmla="*/ 610 h 1484"/>
                  <a:gd name="T66" fmla="*/ 1012 w 1397"/>
                  <a:gd name="T67" fmla="*/ 646 h 1484"/>
                  <a:gd name="T68" fmla="*/ 897 w 1397"/>
                  <a:gd name="T69" fmla="*/ 395 h 1484"/>
                  <a:gd name="T70" fmla="*/ 814 w 1397"/>
                  <a:gd name="T71" fmla="*/ 301 h 1484"/>
                  <a:gd name="T72" fmla="*/ 768 w 1397"/>
                  <a:gd name="T73" fmla="*/ 351 h 1484"/>
                  <a:gd name="T74" fmla="*/ 711 w 1397"/>
                  <a:gd name="T75" fmla="*/ 162 h 1484"/>
                  <a:gd name="T76" fmla="*/ 608 w 1397"/>
                  <a:gd name="T77" fmla="*/ 33 h 1484"/>
                  <a:gd name="T78" fmla="*/ 525 w 1397"/>
                  <a:gd name="T79" fmla="*/ 0 h 1484"/>
                  <a:gd name="T80" fmla="*/ 170 w 1397"/>
                  <a:gd name="T81" fmla="*/ 70 h 1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97" h="1484">
                    <a:moveTo>
                      <a:pt x="170" y="70"/>
                    </a:moveTo>
                    <a:lnTo>
                      <a:pt x="166" y="203"/>
                    </a:lnTo>
                    <a:lnTo>
                      <a:pt x="76" y="326"/>
                    </a:lnTo>
                    <a:lnTo>
                      <a:pt x="230" y="499"/>
                    </a:lnTo>
                    <a:lnTo>
                      <a:pt x="239" y="631"/>
                    </a:lnTo>
                    <a:lnTo>
                      <a:pt x="134" y="744"/>
                    </a:lnTo>
                    <a:lnTo>
                      <a:pt x="159" y="812"/>
                    </a:lnTo>
                    <a:lnTo>
                      <a:pt x="122" y="866"/>
                    </a:lnTo>
                    <a:lnTo>
                      <a:pt x="0" y="941"/>
                    </a:lnTo>
                    <a:lnTo>
                      <a:pt x="69" y="1007"/>
                    </a:lnTo>
                    <a:lnTo>
                      <a:pt x="121" y="1165"/>
                    </a:lnTo>
                    <a:lnTo>
                      <a:pt x="121" y="1166"/>
                    </a:lnTo>
                    <a:lnTo>
                      <a:pt x="198" y="1166"/>
                    </a:lnTo>
                    <a:lnTo>
                      <a:pt x="369" y="1277"/>
                    </a:lnTo>
                    <a:lnTo>
                      <a:pt x="507" y="1277"/>
                    </a:lnTo>
                    <a:lnTo>
                      <a:pt x="613" y="1179"/>
                    </a:lnTo>
                    <a:lnTo>
                      <a:pt x="702" y="1308"/>
                    </a:lnTo>
                    <a:lnTo>
                      <a:pt x="829" y="1376"/>
                    </a:lnTo>
                    <a:lnTo>
                      <a:pt x="961" y="1356"/>
                    </a:lnTo>
                    <a:lnTo>
                      <a:pt x="983" y="1440"/>
                    </a:lnTo>
                    <a:lnTo>
                      <a:pt x="1046" y="1420"/>
                    </a:lnTo>
                    <a:lnTo>
                      <a:pt x="1081" y="1484"/>
                    </a:lnTo>
                    <a:lnTo>
                      <a:pt x="1209" y="1474"/>
                    </a:lnTo>
                    <a:lnTo>
                      <a:pt x="1210" y="1474"/>
                    </a:lnTo>
                    <a:lnTo>
                      <a:pt x="1181" y="1413"/>
                    </a:lnTo>
                    <a:lnTo>
                      <a:pt x="1211" y="1227"/>
                    </a:lnTo>
                    <a:lnTo>
                      <a:pt x="1365" y="987"/>
                    </a:lnTo>
                    <a:lnTo>
                      <a:pt x="1325" y="936"/>
                    </a:lnTo>
                    <a:lnTo>
                      <a:pt x="1389" y="886"/>
                    </a:lnTo>
                    <a:lnTo>
                      <a:pt x="1397" y="801"/>
                    </a:lnTo>
                    <a:lnTo>
                      <a:pt x="1326" y="712"/>
                    </a:lnTo>
                    <a:lnTo>
                      <a:pt x="1368" y="641"/>
                    </a:lnTo>
                    <a:lnTo>
                      <a:pt x="1302" y="610"/>
                    </a:lnTo>
                    <a:lnTo>
                      <a:pt x="1012" y="646"/>
                    </a:lnTo>
                    <a:lnTo>
                      <a:pt x="897" y="395"/>
                    </a:lnTo>
                    <a:lnTo>
                      <a:pt x="814" y="301"/>
                    </a:lnTo>
                    <a:lnTo>
                      <a:pt x="768" y="351"/>
                    </a:lnTo>
                    <a:lnTo>
                      <a:pt x="711" y="162"/>
                    </a:lnTo>
                    <a:lnTo>
                      <a:pt x="608" y="33"/>
                    </a:lnTo>
                    <a:lnTo>
                      <a:pt x="525" y="0"/>
                    </a:lnTo>
                    <a:lnTo>
                      <a:pt x="170" y="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5" name="Freeform 44">
                <a:extLst>
                  <a:ext uri="{FF2B5EF4-FFF2-40B4-BE49-F238E27FC236}">
                    <a16:creationId xmlns:a16="http://schemas.microsoft.com/office/drawing/2014/main" id="{56DCB822-A75A-4722-BE31-AC901B3EC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9" y="1118"/>
                <a:ext cx="400" cy="519"/>
              </a:xfrm>
              <a:custGeom>
                <a:avLst/>
                <a:gdLst>
                  <a:gd name="T0" fmla="*/ 306 w 1198"/>
                  <a:gd name="T1" fmla="*/ 0 h 1558"/>
                  <a:gd name="T2" fmla="*/ 109 w 1198"/>
                  <a:gd name="T3" fmla="*/ 51 h 1558"/>
                  <a:gd name="T4" fmla="*/ 160 w 1198"/>
                  <a:gd name="T5" fmla="*/ 107 h 1558"/>
                  <a:gd name="T6" fmla="*/ 106 w 1198"/>
                  <a:gd name="T7" fmla="*/ 159 h 1558"/>
                  <a:gd name="T8" fmla="*/ 123 w 1198"/>
                  <a:gd name="T9" fmla="*/ 225 h 1558"/>
                  <a:gd name="T10" fmla="*/ 15 w 1198"/>
                  <a:gd name="T11" fmla="*/ 226 h 1558"/>
                  <a:gd name="T12" fmla="*/ 0 w 1198"/>
                  <a:gd name="T13" fmla="*/ 303 h 1558"/>
                  <a:gd name="T14" fmla="*/ 55 w 1198"/>
                  <a:gd name="T15" fmla="*/ 423 h 1558"/>
                  <a:gd name="T16" fmla="*/ 184 w 1198"/>
                  <a:gd name="T17" fmla="*/ 492 h 1558"/>
                  <a:gd name="T18" fmla="*/ 197 w 1198"/>
                  <a:gd name="T19" fmla="*/ 718 h 1558"/>
                  <a:gd name="T20" fmla="*/ 193 w 1198"/>
                  <a:gd name="T21" fmla="*/ 781 h 1558"/>
                  <a:gd name="T22" fmla="*/ 64 w 1198"/>
                  <a:gd name="T23" fmla="*/ 839 h 1558"/>
                  <a:gd name="T24" fmla="*/ 69 w 1198"/>
                  <a:gd name="T25" fmla="*/ 948 h 1558"/>
                  <a:gd name="T26" fmla="*/ 149 w 1198"/>
                  <a:gd name="T27" fmla="*/ 964 h 1558"/>
                  <a:gd name="T28" fmla="*/ 162 w 1198"/>
                  <a:gd name="T29" fmla="*/ 1027 h 1558"/>
                  <a:gd name="T30" fmla="*/ 222 w 1198"/>
                  <a:gd name="T31" fmla="*/ 1050 h 1558"/>
                  <a:gd name="T32" fmla="*/ 214 w 1198"/>
                  <a:gd name="T33" fmla="*/ 1117 h 1558"/>
                  <a:gd name="T34" fmla="*/ 282 w 1198"/>
                  <a:gd name="T35" fmla="*/ 1122 h 1558"/>
                  <a:gd name="T36" fmla="*/ 322 w 1198"/>
                  <a:gd name="T37" fmla="*/ 1174 h 1558"/>
                  <a:gd name="T38" fmla="*/ 346 w 1198"/>
                  <a:gd name="T39" fmla="*/ 1245 h 1558"/>
                  <a:gd name="T40" fmla="*/ 282 w 1198"/>
                  <a:gd name="T41" fmla="*/ 1300 h 1558"/>
                  <a:gd name="T42" fmla="*/ 335 w 1198"/>
                  <a:gd name="T43" fmla="*/ 1411 h 1558"/>
                  <a:gd name="T44" fmla="*/ 546 w 1198"/>
                  <a:gd name="T45" fmla="*/ 1456 h 1558"/>
                  <a:gd name="T46" fmla="*/ 615 w 1198"/>
                  <a:gd name="T47" fmla="*/ 1492 h 1558"/>
                  <a:gd name="T48" fmla="*/ 615 w 1198"/>
                  <a:gd name="T49" fmla="*/ 1558 h 1558"/>
                  <a:gd name="T50" fmla="*/ 725 w 1198"/>
                  <a:gd name="T51" fmla="*/ 1514 h 1558"/>
                  <a:gd name="T52" fmla="*/ 753 w 1198"/>
                  <a:gd name="T53" fmla="*/ 1456 h 1558"/>
                  <a:gd name="T54" fmla="*/ 904 w 1198"/>
                  <a:gd name="T55" fmla="*/ 1367 h 1558"/>
                  <a:gd name="T56" fmla="*/ 954 w 1198"/>
                  <a:gd name="T57" fmla="*/ 1408 h 1558"/>
                  <a:gd name="T58" fmla="*/ 1025 w 1198"/>
                  <a:gd name="T59" fmla="*/ 1385 h 1558"/>
                  <a:gd name="T60" fmla="*/ 1032 w 1198"/>
                  <a:gd name="T61" fmla="*/ 1194 h 1558"/>
                  <a:gd name="T62" fmla="*/ 1081 w 1198"/>
                  <a:gd name="T63" fmla="*/ 1138 h 1558"/>
                  <a:gd name="T64" fmla="*/ 1146 w 1198"/>
                  <a:gd name="T65" fmla="*/ 1146 h 1558"/>
                  <a:gd name="T66" fmla="*/ 1198 w 1198"/>
                  <a:gd name="T67" fmla="*/ 1073 h 1558"/>
                  <a:gd name="T68" fmla="*/ 1193 w 1198"/>
                  <a:gd name="T69" fmla="*/ 1040 h 1558"/>
                  <a:gd name="T70" fmla="*/ 1193 w 1198"/>
                  <a:gd name="T71" fmla="*/ 1039 h 1558"/>
                  <a:gd name="T72" fmla="*/ 1163 w 1198"/>
                  <a:gd name="T73" fmla="*/ 981 h 1558"/>
                  <a:gd name="T74" fmla="*/ 1103 w 1198"/>
                  <a:gd name="T75" fmla="*/ 1005 h 1558"/>
                  <a:gd name="T76" fmla="*/ 1097 w 1198"/>
                  <a:gd name="T77" fmla="*/ 933 h 1558"/>
                  <a:gd name="T78" fmla="*/ 971 w 1198"/>
                  <a:gd name="T79" fmla="*/ 826 h 1558"/>
                  <a:gd name="T80" fmla="*/ 1012 w 1198"/>
                  <a:gd name="T81" fmla="*/ 630 h 1558"/>
                  <a:gd name="T82" fmla="*/ 717 w 1198"/>
                  <a:gd name="T83" fmla="*/ 412 h 1558"/>
                  <a:gd name="T84" fmla="*/ 773 w 1198"/>
                  <a:gd name="T85" fmla="*/ 358 h 1558"/>
                  <a:gd name="T86" fmla="*/ 384 w 1198"/>
                  <a:gd name="T87" fmla="*/ 119 h 1558"/>
                  <a:gd name="T88" fmla="*/ 306 w 1198"/>
                  <a:gd name="T89" fmla="*/ 0 h 1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98" h="1558">
                    <a:moveTo>
                      <a:pt x="306" y="0"/>
                    </a:moveTo>
                    <a:lnTo>
                      <a:pt x="109" y="51"/>
                    </a:lnTo>
                    <a:lnTo>
                      <a:pt x="160" y="107"/>
                    </a:lnTo>
                    <a:lnTo>
                      <a:pt x="106" y="159"/>
                    </a:lnTo>
                    <a:lnTo>
                      <a:pt x="123" y="225"/>
                    </a:lnTo>
                    <a:lnTo>
                      <a:pt x="15" y="226"/>
                    </a:lnTo>
                    <a:lnTo>
                      <a:pt x="0" y="303"/>
                    </a:lnTo>
                    <a:lnTo>
                      <a:pt x="55" y="423"/>
                    </a:lnTo>
                    <a:lnTo>
                      <a:pt x="184" y="492"/>
                    </a:lnTo>
                    <a:lnTo>
                      <a:pt x="197" y="718"/>
                    </a:lnTo>
                    <a:lnTo>
                      <a:pt x="193" y="781"/>
                    </a:lnTo>
                    <a:lnTo>
                      <a:pt x="64" y="839"/>
                    </a:lnTo>
                    <a:lnTo>
                      <a:pt x="69" y="948"/>
                    </a:lnTo>
                    <a:lnTo>
                      <a:pt x="149" y="964"/>
                    </a:lnTo>
                    <a:lnTo>
                      <a:pt x="162" y="1027"/>
                    </a:lnTo>
                    <a:lnTo>
                      <a:pt x="222" y="1050"/>
                    </a:lnTo>
                    <a:lnTo>
                      <a:pt x="214" y="1117"/>
                    </a:lnTo>
                    <a:lnTo>
                      <a:pt x="282" y="1122"/>
                    </a:lnTo>
                    <a:lnTo>
                      <a:pt x="322" y="1174"/>
                    </a:lnTo>
                    <a:lnTo>
                      <a:pt x="346" y="1245"/>
                    </a:lnTo>
                    <a:lnTo>
                      <a:pt x="282" y="1300"/>
                    </a:lnTo>
                    <a:lnTo>
                      <a:pt x="335" y="1411"/>
                    </a:lnTo>
                    <a:lnTo>
                      <a:pt x="546" y="1456"/>
                    </a:lnTo>
                    <a:lnTo>
                      <a:pt x="615" y="1492"/>
                    </a:lnTo>
                    <a:lnTo>
                      <a:pt x="615" y="1558"/>
                    </a:lnTo>
                    <a:lnTo>
                      <a:pt x="725" y="1514"/>
                    </a:lnTo>
                    <a:lnTo>
                      <a:pt x="753" y="1456"/>
                    </a:lnTo>
                    <a:lnTo>
                      <a:pt x="904" y="1367"/>
                    </a:lnTo>
                    <a:lnTo>
                      <a:pt x="954" y="1408"/>
                    </a:lnTo>
                    <a:lnTo>
                      <a:pt x="1025" y="1385"/>
                    </a:lnTo>
                    <a:lnTo>
                      <a:pt x="1032" y="1194"/>
                    </a:lnTo>
                    <a:lnTo>
                      <a:pt x="1081" y="1138"/>
                    </a:lnTo>
                    <a:lnTo>
                      <a:pt x="1146" y="1146"/>
                    </a:lnTo>
                    <a:lnTo>
                      <a:pt x="1198" y="1073"/>
                    </a:lnTo>
                    <a:lnTo>
                      <a:pt x="1193" y="1040"/>
                    </a:lnTo>
                    <a:lnTo>
                      <a:pt x="1193" y="1039"/>
                    </a:lnTo>
                    <a:lnTo>
                      <a:pt x="1163" y="981"/>
                    </a:lnTo>
                    <a:lnTo>
                      <a:pt x="1103" y="1005"/>
                    </a:lnTo>
                    <a:lnTo>
                      <a:pt x="1097" y="933"/>
                    </a:lnTo>
                    <a:lnTo>
                      <a:pt x="971" y="826"/>
                    </a:lnTo>
                    <a:lnTo>
                      <a:pt x="1012" y="630"/>
                    </a:lnTo>
                    <a:lnTo>
                      <a:pt x="717" y="412"/>
                    </a:lnTo>
                    <a:lnTo>
                      <a:pt x="773" y="358"/>
                    </a:lnTo>
                    <a:lnTo>
                      <a:pt x="384" y="119"/>
                    </a:lnTo>
                    <a:lnTo>
                      <a:pt x="3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6" name="Freeform 45">
                <a:extLst>
                  <a:ext uri="{FF2B5EF4-FFF2-40B4-BE49-F238E27FC236}">
                    <a16:creationId xmlns:a16="http://schemas.microsoft.com/office/drawing/2014/main" id="{34FC21C7-C7CA-430C-8EE7-F4E2C3924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" y="1430"/>
                <a:ext cx="463" cy="531"/>
              </a:xfrm>
              <a:custGeom>
                <a:avLst/>
                <a:gdLst>
                  <a:gd name="T0" fmla="*/ 487 w 1388"/>
                  <a:gd name="T1" fmla="*/ 0 h 1593"/>
                  <a:gd name="T2" fmla="*/ 379 w 1388"/>
                  <a:gd name="T3" fmla="*/ 89 h 1593"/>
                  <a:gd name="T4" fmla="*/ 238 w 1388"/>
                  <a:gd name="T5" fmla="*/ 110 h 1593"/>
                  <a:gd name="T6" fmla="*/ 187 w 1388"/>
                  <a:gd name="T7" fmla="*/ 155 h 1593"/>
                  <a:gd name="T8" fmla="*/ 145 w 1388"/>
                  <a:gd name="T9" fmla="*/ 226 h 1593"/>
                  <a:gd name="T10" fmla="*/ 216 w 1388"/>
                  <a:gd name="T11" fmla="*/ 315 h 1593"/>
                  <a:gd name="T12" fmla="*/ 208 w 1388"/>
                  <a:gd name="T13" fmla="*/ 400 h 1593"/>
                  <a:gd name="T14" fmla="*/ 144 w 1388"/>
                  <a:gd name="T15" fmla="*/ 450 h 1593"/>
                  <a:gd name="T16" fmla="*/ 184 w 1388"/>
                  <a:gd name="T17" fmla="*/ 501 h 1593"/>
                  <a:gd name="T18" fmla="*/ 30 w 1388"/>
                  <a:gd name="T19" fmla="*/ 741 h 1593"/>
                  <a:gd name="T20" fmla="*/ 0 w 1388"/>
                  <a:gd name="T21" fmla="*/ 927 h 1593"/>
                  <a:gd name="T22" fmla="*/ 29 w 1388"/>
                  <a:gd name="T23" fmla="*/ 988 h 1593"/>
                  <a:gd name="T24" fmla="*/ 28 w 1388"/>
                  <a:gd name="T25" fmla="*/ 988 h 1593"/>
                  <a:gd name="T26" fmla="*/ 56 w 1388"/>
                  <a:gd name="T27" fmla="*/ 1127 h 1593"/>
                  <a:gd name="T28" fmla="*/ 141 w 1388"/>
                  <a:gd name="T29" fmla="*/ 1155 h 1593"/>
                  <a:gd name="T30" fmla="*/ 133 w 1388"/>
                  <a:gd name="T31" fmla="*/ 1227 h 1593"/>
                  <a:gd name="T32" fmla="*/ 133 w 1388"/>
                  <a:gd name="T33" fmla="*/ 1246 h 1593"/>
                  <a:gd name="T34" fmla="*/ 189 w 1388"/>
                  <a:gd name="T35" fmla="*/ 1305 h 1593"/>
                  <a:gd name="T36" fmla="*/ 318 w 1388"/>
                  <a:gd name="T37" fmla="*/ 1344 h 1593"/>
                  <a:gd name="T38" fmla="*/ 349 w 1388"/>
                  <a:gd name="T39" fmla="*/ 1404 h 1593"/>
                  <a:gd name="T40" fmla="*/ 476 w 1388"/>
                  <a:gd name="T41" fmla="*/ 1447 h 1593"/>
                  <a:gd name="T42" fmla="*/ 605 w 1388"/>
                  <a:gd name="T43" fmla="*/ 1593 h 1593"/>
                  <a:gd name="T44" fmla="*/ 806 w 1388"/>
                  <a:gd name="T45" fmla="*/ 1496 h 1593"/>
                  <a:gd name="T46" fmla="*/ 1152 w 1388"/>
                  <a:gd name="T47" fmla="*/ 1462 h 1593"/>
                  <a:gd name="T48" fmla="*/ 1152 w 1388"/>
                  <a:gd name="T49" fmla="*/ 1463 h 1593"/>
                  <a:gd name="T50" fmla="*/ 1177 w 1388"/>
                  <a:gd name="T51" fmla="*/ 1369 h 1593"/>
                  <a:gd name="T52" fmla="*/ 1320 w 1388"/>
                  <a:gd name="T53" fmla="*/ 1214 h 1593"/>
                  <a:gd name="T54" fmla="*/ 1361 w 1388"/>
                  <a:gd name="T55" fmla="*/ 1025 h 1593"/>
                  <a:gd name="T56" fmla="*/ 1388 w 1388"/>
                  <a:gd name="T57" fmla="*/ 995 h 1593"/>
                  <a:gd name="T58" fmla="*/ 1298 w 1388"/>
                  <a:gd name="T59" fmla="*/ 808 h 1593"/>
                  <a:gd name="T60" fmla="*/ 1238 w 1388"/>
                  <a:gd name="T61" fmla="*/ 775 h 1593"/>
                  <a:gd name="T62" fmla="*/ 1346 w 1388"/>
                  <a:gd name="T63" fmla="*/ 682 h 1593"/>
                  <a:gd name="T64" fmla="*/ 1342 w 1388"/>
                  <a:gd name="T65" fmla="*/ 608 h 1593"/>
                  <a:gd name="T66" fmla="*/ 1296 w 1388"/>
                  <a:gd name="T67" fmla="*/ 538 h 1593"/>
                  <a:gd name="T68" fmla="*/ 1234 w 1388"/>
                  <a:gd name="T69" fmla="*/ 576 h 1593"/>
                  <a:gd name="T70" fmla="*/ 1232 w 1388"/>
                  <a:gd name="T71" fmla="*/ 576 h 1593"/>
                  <a:gd name="T72" fmla="*/ 1122 w 1388"/>
                  <a:gd name="T73" fmla="*/ 620 h 1593"/>
                  <a:gd name="T74" fmla="*/ 1122 w 1388"/>
                  <a:gd name="T75" fmla="*/ 554 h 1593"/>
                  <a:gd name="T76" fmla="*/ 1053 w 1388"/>
                  <a:gd name="T77" fmla="*/ 518 h 1593"/>
                  <a:gd name="T78" fmla="*/ 842 w 1388"/>
                  <a:gd name="T79" fmla="*/ 473 h 1593"/>
                  <a:gd name="T80" fmla="*/ 789 w 1388"/>
                  <a:gd name="T81" fmla="*/ 362 h 1593"/>
                  <a:gd name="T82" fmla="*/ 853 w 1388"/>
                  <a:gd name="T83" fmla="*/ 307 h 1593"/>
                  <a:gd name="T84" fmla="*/ 829 w 1388"/>
                  <a:gd name="T85" fmla="*/ 236 h 1593"/>
                  <a:gd name="T86" fmla="*/ 789 w 1388"/>
                  <a:gd name="T87" fmla="*/ 184 h 1593"/>
                  <a:gd name="T88" fmla="*/ 721 w 1388"/>
                  <a:gd name="T89" fmla="*/ 179 h 1593"/>
                  <a:gd name="T90" fmla="*/ 729 w 1388"/>
                  <a:gd name="T91" fmla="*/ 112 h 1593"/>
                  <a:gd name="T92" fmla="*/ 669 w 1388"/>
                  <a:gd name="T93" fmla="*/ 89 h 1593"/>
                  <a:gd name="T94" fmla="*/ 656 w 1388"/>
                  <a:gd name="T95" fmla="*/ 26 h 1593"/>
                  <a:gd name="T96" fmla="*/ 576 w 1388"/>
                  <a:gd name="T97" fmla="*/ 10 h 1593"/>
                  <a:gd name="T98" fmla="*/ 576 w 1388"/>
                  <a:gd name="T99" fmla="*/ 11 h 1593"/>
                  <a:gd name="T100" fmla="*/ 487 w 1388"/>
                  <a:gd name="T101" fmla="*/ 0 h 1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88" h="1593">
                    <a:moveTo>
                      <a:pt x="487" y="0"/>
                    </a:moveTo>
                    <a:lnTo>
                      <a:pt x="379" y="89"/>
                    </a:lnTo>
                    <a:lnTo>
                      <a:pt x="238" y="110"/>
                    </a:lnTo>
                    <a:lnTo>
                      <a:pt x="187" y="155"/>
                    </a:lnTo>
                    <a:lnTo>
                      <a:pt x="145" y="226"/>
                    </a:lnTo>
                    <a:lnTo>
                      <a:pt x="216" y="315"/>
                    </a:lnTo>
                    <a:lnTo>
                      <a:pt x="208" y="400"/>
                    </a:lnTo>
                    <a:lnTo>
                      <a:pt x="144" y="450"/>
                    </a:lnTo>
                    <a:lnTo>
                      <a:pt x="184" y="501"/>
                    </a:lnTo>
                    <a:lnTo>
                      <a:pt x="30" y="741"/>
                    </a:lnTo>
                    <a:lnTo>
                      <a:pt x="0" y="927"/>
                    </a:lnTo>
                    <a:lnTo>
                      <a:pt x="29" y="988"/>
                    </a:lnTo>
                    <a:lnTo>
                      <a:pt x="28" y="988"/>
                    </a:lnTo>
                    <a:lnTo>
                      <a:pt x="56" y="1127"/>
                    </a:lnTo>
                    <a:lnTo>
                      <a:pt x="141" y="1155"/>
                    </a:lnTo>
                    <a:lnTo>
                      <a:pt x="133" y="1227"/>
                    </a:lnTo>
                    <a:lnTo>
                      <a:pt x="133" y="1246"/>
                    </a:lnTo>
                    <a:lnTo>
                      <a:pt x="189" y="1305"/>
                    </a:lnTo>
                    <a:lnTo>
                      <a:pt x="318" y="1344"/>
                    </a:lnTo>
                    <a:lnTo>
                      <a:pt x="349" y="1404"/>
                    </a:lnTo>
                    <a:lnTo>
                      <a:pt x="476" y="1447"/>
                    </a:lnTo>
                    <a:lnTo>
                      <a:pt x="605" y="1593"/>
                    </a:lnTo>
                    <a:lnTo>
                      <a:pt x="806" y="1496"/>
                    </a:lnTo>
                    <a:lnTo>
                      <a:pt x="1152" y="1462"/>
                    </a:lnTo>
                    <a:lnTo>
                      <a:pt x="1152" y="1463"/>
                    </a:lnTo>
                    <a:lnTo>
                      <a:pt x="1177" y="1369"/>
                    </a:lnTo>
                    <a:lnTo>
                      <a:pt x="1320" y="1214"/>
                    </a:lnTo>
                    <a:lnTo>
                      <a:pt x="1361" y="1025"/>
                    </a:lnTo>
                    <a:lnTo>
                      <a:pt x="1388" y="995"/>
                    </a:lnTo>
                    <a:lnTo>
                      <a:pt x="1298" y="808"/>
                    </a:lnTo>
                    <a:lnTo>
                      <a:pt x="1238" y="775"/>
                    </a:lnTo>
                    <a:lnTo>
                      <a:pt x="1346" y="682"/>
                    </a:lnTo>
                    <a:lnTo>
                      <a:pt x="1342" y="608"/>
                    </a:lnTo>
                    <a:lnTo>
                      <a:pt x="1296" y="538"/>
                    </a:lnTo>
                    <a:lnTo>
                      <a:pt x="1234" y="576"/>
                    </a:lnTo>
                    <a:lnTo>
                      <a:pt x="1232" y="576"/>
                    </a:lnTo>
                    <a:lnTo>
                      <a:pt x="1122" y="620"/>
                    </a:lnTo>
                    <a:lnTo>
                      <a:pt x="1122" y="554"/>
                    </a:lnTo>
                    <a:lnTo>
                      <a:pt x="1053" y="518"/>
                    </a:lnTo>
                    <a:lnTo>
                      <a:pt x="842" y="473"/>
                    </a:lnTo>
                    <a:lnTo>
                      <a:pt x="789" y="362"/>
                    </a:lnTo>
                    <a:lnTo>
                      <a:pt x="853" y="307"/>
                    </a:lnTo>
                    <a:lnTo>
                      <a:pt x="829" y="236"/>
                    </a:lnTo>
                    <a:lnTo>
                      <a:pt x="789" y="184"/>
                    </a:lnTo>
                    <a:lnTo>
                      <a:pt x="721" y="179"/>
                    </a:lnTo>
                    <a:lnTo>
                      <a:pt x="729" y="112"/>
                    </a:lnTo>
                    <a:lnTo>
                      <a:pt x="669" y="89"/>
                    </a:lnTo>
                    <a:lnTo>
                      <a:pt x="656" y="26"/>
                    </a:lnTo>
                    <a:lnTo>
                      <a:pt x="576" y="10"/>
                    </a:lnTo>
                    <a:lnTo>
                      <a:pt x="576" y="11"/>
                    </a:lnTo>
                    <a:lnTo>
                      <a:pt x="4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7" name="Freeform 46">
                <a:extLst>
                  <a:ext uri="{FF2B5EF4-FFF2-40B4-BE49-F238E27FC236}">
                    <a16:creationId xmlns:a16="http://schemas.microsoft.com/office/drawing/2014/main" id="{6984543D-9C84-44C2-87CF-0A0D5FDD7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1615"/>
                <a:ext cx="416" cy="488"/>
              </a:xfrm>
              <a:custGeom>
                <a:avLst/>
                <a:gdLst>
                  <a:gd name="T0" fmla="*/ 0 w 1248"/>
                  <a:gd name="T1" fmla="*/ 490 h 1463"/>
                  <a:gd name="T2" fmla="*/ 119 w 1248"/>
                  <a:gd name="T3" fmla="*/ 668 h 1463"/>
                  <a:gd name="T4" fmla="*/ 50 w 1248"/>
                  <a:gd name="T5" fmla="*/ 787 h 1463"/>
                  <a:gd name="T6" fmla="*/ 77 w 1248"/>
                  <a:gd name="T7" fmla="*/ 844 h 1463"/>
                  <a:gd name="T8" fmla="*/ 123 w 1248"/>
                  <a:gd name="T9" fmla="*/ 795 h 1463"/>
                  <a:gd name="T10" fmla="*/ 158 w 1248"/>
                  <a:gd name="T11" fmla="*/ 853 h 1463"/>
                  <a:gd name="T12" fmla="*/ 229 w 1248"/>
                  <a:gd name="T13" fmla="*/ 835 h 1463"/>
                  <a:gd name="T14" fmla="*/ 361 w 1248"/>
                  <a:gd name="T15" fmla="*/ 1067 h 1463"/>
                  <a:gd name="T16" fmla="*/ 426 w 1248"/>
                  <a:gd name="T17" fmla="*/ 1078 h 1463"/>
                  <a:gd name="T18" fmla="*/ 523 w 1248"/>
                  <a:gd name="T19" fmla="*/ 1171 h 1463"/>
                  <a:gd name="T20" fmla="*/ 475 w 1248"/>
                  <a:gd name="T21" fmla="*/ 1224 h 1463"/>
                  <a:gd name="T22" fmla="*/ 392 w 1248"/>
                  <a:gd name="T23" fmla="*/ 1394 h 1463"/>
                  <a:gd name="T24" fmla="*/ 463 w 1248"/>
                  <a:gd name="T25" fmla="*/ 1463 h 1463"/>
                  <a:gd name="T26" fmla="*/ 483 w 1248"/>
                  <a:gd name="T27" fmla="*/ 1396 h 1463"/>
                  <a:gd name="T28" fmla="*/ 752 w 1248"/>
                  <a:gd name="T29" fmla="*/ 1148 h 1463"/>
                  <a:gd name="T30" fmla="*/ 734 w 1248"/>
                  <a:gd name="T31" fmla="*/ 925 h 1463"/>
                  <a:gd name="T32" fmla="*/ 930 w 1248"/>
                  <a:gd name="T33" fmla="*/ 789 h 1463"/>
                  <a:gd name="T34" fmla="*/ 1200 w 1248"/>
                  <a:gd name="T35" fmla="*/ 457 h 1463"/>
                  <a:gd name="T36" fmla="*/ 1195 w 1248"/>
                  <a:gd name="T37" fmla="*/ 392 h 1463"/>
                  <a:gd name="T38" fmla="*/ 1248 w 1248"/>
                  <a:gd name="T39" fmla="*/ 343 h 1463"/>
                  <a:gd name="T40" fmla="*/ 1149 w 1248"/>
                  <a:gd name="T41" fmla="*/ 261 h 1463"/>
                  <a:gd name="T42" fmla="*/ 1171 w 1248"/>
                  <a:gd name="T43" fmla="*/ 193 h 1463"/>
                  <a:gd name="T44" fmla="*/ 1176 w 1248"/>
                  <a:gd name="T45" fmla="*/ 187 h 1463"/>
                  <a:gd name="T46" fmla="*/ 1148 w 1248"/>
                  <a:gd name="T47" fmla="*/ 136 h 1463"/>
                  <a:gd name="T48" fmla="*/ 1178 w 1248"/>
                  <a:gd name="T49" fmla="*/ 78 h 1463"/>
                  <a:gd name="T50" fmla="*/ 1043 w 1248"/>
                  <a:gd name="T51" fmla="*/ 17 h 1463"/>
                  <a:gd name="T52" fmla="*/ 1041 w 1248"/>
                  <a:gd name="T53" fmla="*/ 17 h 1463"/>
                  <a:gd name="T54" fmla="*/ 1037 w 1248"/>
                  <a:gd name="T55" fmla="*/ 18 h 1463"/>
                  <a:gd name="T56" fmla="*/ 900 w 1248"/>
                  <a:gd name="T57" fmla="*/ 0 h 1463"/>
                  <a:gd name="T58" fmla="*/ 889 w 1248"/>
                  <a:gd name="T59" fmla="*/ 64 h 1463"/>
                  <a:gd name="T60" fmla="*/ 816 w 1248"/>
                  <a:gd name="T61" fmla="*/ 75 h 1463"/>
                  <a:gd name="T62" fmla="*/ 774 w 1248"/>
                  <a:gd name="T63" fmla="*/ 124 h 1463"/>
                  <a:gd name="T64" fmla="*/ 710 w 1248"/>
                  <a:gd name="T65" fmla="*/ 103 h 1463"/>
                  <a:gd name="T66" fmla="*/ 582 w 1248"/>
                  <a:gd name="T67" fmla="*/ 147 h 1463"/>
                  <a:gd name="T68" fmla="*/ 513 w 1248"/>
                  <a:gd name="T69" fmla="*/ 256 h 1463"/>
                  <a:gd name="T70" fmla="*/ 0 w 1248"/>
                  <a:gd name="T71" fmla="*/ 490 h 1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8" h="1463">
                    <a:moveTo>
                      <a:pt x="0" y="490"/>
                    </a:moveTo>
                    <a:lnTo>
                      <a:pt x="119" y="668"/>
                    </a:lnTo>
                    <a:lnTo>
                      <a:pt x="50" y="787"/>
                    </a:lnTo>
                    <a:lnTo>
                      <a:pt x="77" y="844"/>
                    </a:lnTo>
                    <a:lnTo>
                      <a:pt x="123" y="795"/>
                    </a:lnTo>
                    <a:lnTo>
                      <a:pt x="158" y="853"/>
                    </a:lnTo>
                    <a:lnTo>
                      <a:pt x="229" y="835"/>
                    </a:lnTo>
                    <a:lnTo>
                      <a:pt x="361" y="1067"/>
                    </a:lnTo>
                    <a:lnTo>
                      <a:pt x="426" y="1078"/>
                    </a:lnTo>
                    <a:lnTo>
                      <a:pt x="523" y="1171"/>
                    </a:lnTo>
                    <a:lnTo>
                      <a:pt x="475" y="1224"/>
                    </a:lnTo>
                    <a:lnTo>
                      <a:pt x="392" y="1394"/>
                    </a:lnTo>
                    <a:lnTo>
                      <a:pt x="463" y="1463"/>
                    </a:lnTo>
                    <a:lnTo>
                      <a:pt x="483" y="1396"/>
                    </a:lnTo>
                    <a:lnTo>
                      <a:pt x="752" y="1148"/>
                    </a:lnTo>
                    <a:lnTo>
                      <a:pt x="734" y="925"/>
                    </a:lnTo>
                    <a:lnTo>
                      <a:pt x="930" y="789"/>
                    </a:lnTo>
                    <a:lnTo>
                      <a:pt x="1200" y="457"/>
                    </a:lnTo>
                    <a:lnTo>
                      <a:pt x="1195" y="392"/>
                    </a:lnTo>
                    <a:lnTo>
                      <a:pt x="1248" y="343"/>
                    </a:lnTo>
                    <a:lnTo>
                      <a:pt x="1149" y="261"/>
                    </a:lnTo>
                    <a:lnTo>
                      <a:pt x="1171" y="193"/>
                    </a:lnTo>
                    <a:lnTo>
                      <a:pt x="1176" y="187"/>
                    </a:lnTo>
                    <a:lnTo>
                      <a:pt x="1148" y="136"/>
                    </a:lnTo>
                    <a:lnTo>
                      <a:pt x="1178" y="78"/>
                    </a:lnTo>
                    <a:lnTo>
                      <a:pt x="1043" y="17"/>
                    </a:lnTo>
                    <a:lnTo>
                      <a:pt x="1041" y="17"/>
                    </a:lnTo>
                    <a:lnTo>
                      <a:pt x="1037" y="18"/>
                    </a:lnTo>
                    <a:lnTo>
                      <a:pt x="900" y="0"/>
                    </a:lnTo>
                    <a:lnTo>
                      <a:pt x="889" y="64"/>
                    </a:lnTo>
                    <a:lnTo>
                      <a:pt x="816" y="75"/>
                    </a:lnTo>
                    <a:lnTo>
                      <a:pt x="774" y="124"/>
                    </a:lnTo>
                    <a:lnTo>
                      <a:pt x="710" y="103"/>
                    </a:lnTo>
                    <a:lnTo>
                      <a:pt x="582" y="147"/>
                    </a:lnTo>
                    <a:lnTo>
                      <a:pt x="513" y="256"/>
                    </a:lnTo>
                    <a:lnTo>
                      <a:pt x="0" y="4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8" name="Freeform 47">
                <a:extLst>
                  <a:ext uri="{FF2B5EF4-FFF2-40B4-BE49-F238E27FC236}">
                    <a16:creationId xmlns:a16="http://schemas.microsoft.com/office/drawing/2014/main" id="{E9A229D9-9FD6-4F73-8E9E-469608C9B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4" y="1762"/>
                <a:ext cx="313" cy="489"/>
              </a:xfrm>
              <a:custGeom>
                <a:avLst/>
                <a:gdLst>
                  <a:gd name="T0" fmla="*/ 533 w 937"/>
                  <a:gd name="T1" fmla="*/ 227 h 1466"/>
                  <a:gd name="T2" fmla="*/ 414 w 937"/>
                  <a:gd name="T3" fmla="*/ 49 h 1466"/>
                  <a:gd name="T4" fmla="*/ 289 w 937"/>
                  <a:gd name="T5" fmla="*/ 47 h 1466"/>
                  <a:gd name="T6" fmla="*/ 236 w 937"/>
                  <a:gd name="T7" fmla="*/ 0 h 1466"/>
                  <a:gd name="T8" fmla="*/ 209 w 937"/>
                  <a:gd name="T9" fmla="*/ 30 h 1466"/>
                  <a:gd name="T10" fmla="*/ 168 w 937"/>
                  <a:gd name="T11" fmla="*/ 219 h 1466"/>
                  <a:gd name="T12" fmla="*/ 25 w 937"/>
                  <a:gd name="T13" fmla="*/ 374 h 1466"/>
                  <a:gd name="T14" fmla="*/ 0 w 937"/>
                  <a:gd name="T15" fmla="*/ 468 h 1466"/>
                  <a:gd name="T16" fmla="*/ 10 w 937"/>
                  <a:gd name="T17" fmla="*/ 536 h 1466"/>
                  <a:gd name="T18" fmla="*/ 200 w 937"/>
                  <a:gd name="T19" fmla="*/ 636 h 1466"/>
                  <a:gd name="T20" fmla="*/ 85 w 937"/>
                  <a:gd name="T21" fmla="*/ 722 h 1466"/>
                  <a:gd name="T22" fmla="*/ 143 w 937"/>
                  <a:gd name="T23" fmla="*/ 759 h 1466"/>
                  <a:gd name="T24" fmla="*/ 192 w 937"/>
                  <a:gd name="T25" fmla="*/ 959 h 1466"/>
                  <a:gd name="T26" fmla="*/ 128 w 937"/>
                  <a:gd name="T27" fmla="*/ 1073 h 1466"/>
                  <a:gd name="T28" fmla="*/ 146 w 937"/>
                  <a:gd name="T29" fmla="*/ 1194 h 1466"/>
                  <a:gd name="T30" fmla="*/ 83 w 937"/>
                  <a:gd name="T31" fmla="*/ 1219 h 1466"/>
                  <a:gd name="T32" fmla="*/ 180 w 937"/>
                  <a:gd name="T33" fmla="*/ 1397 h 1466"/>
                  <a:gd name="T34" fmla="*/ 248 w 937"/>
                  <a:gd name="T35" fmla="*/ 1397 h 1466"/>
                  <a:gd name="T36" fmla="*/ 249 w 937"/>
                  <a:gd name="T37" fmla="*/ 1466 h 1466"/>
                  <a:gd name="T38" fmla="*/ 317 w 937"/>
                  <a:gd name="T39" fmla="*/ 1463 h 1466"/>
                  <a:gd name="T40" fmla="*/ 409 w 937"/>
                  <a:gd name="T41" fmla="*/ 1363 h 1466"/>
                  <a:gd name="T42" fmla="*/ 486 w 937"/>
                  <a:gd name="T43" fmla="*/ 1400 h 1466"/>
                  <a:gd name="T44" fmla="*/ 495 w 937"/>
                  <a:gd name="T45" fmla="*/ 1463 h 1466"/>
                  <a:gd name="T46" fmla="*/ 585 w 937"/>
                  <a:gd name="T47" fmla="*/ 1459 h 1466"/>
                  <a:gd name="T48" fmla="*/ 710 w 937"/>
                  <a:gd name="T49" fmla="*/ 1385 h 1466"/>
                  <a:gd name="T50" fmla="*/ 819 w 937"/>
                  <a:gd name="T51" fmla="*/ 1234 h 1466"/>
                  <a:gd name="T52" fmla="*/ 815 w 937"/>
                  <a:gd name="T53" fmla="*/ 1232 h 1466"/>
                  <a:gd name="T54" fmla="*/ 876 w 937"/>
                  <a:gd name="T55" fmla="*/ 1025 h 1466"/>
                  <a:gd name="T56" fmla="*/ 877 w 937"/>
                  <a:gd name="T57" fmla="*/ 1022 h 1466"/>
                  <a:gd name="T58" fmla="*/ 806 w 937"/>
                  <a:gd name="T59" fmla="*/ 953 h 1466"/>
                  <a:gd name="T60" fmla="*/ 889 w 937"/>
                  <a:gd name="T61" fmla="*/ 783 h 1466"/>
                  <a:gd name="T62" fmla="*/ 937 w 937"/>
                  <a:gd name="T63" fmla="*/ 730 h 1466"/>
                  <a:gd name="T64" fmla="*/ 840 w 937"/>
                  <a:gd name="T65" fmla="*/ 637 h 1466"/>
                  <a:gd name="T66" fmla="*/ 775 w 937"/>
                  <a:gd name="T67" fmla="*/ 626 h 1466"/>
                  <a:gd name="T68" fmla="*/ 643 w 937"/>
                  <a:gd name="T69" fmla="*/ 394 h 1466"/>
                  <a:gd name="T70" fmla="*/ 572 w 937"/>
                  <a:gd name="T71" fmla="*/ 412 h 1466"/>
                  <a:gd name="T72" fmla="*/ 537 w 937"/>
                  <a:gd name="T73" fmla="*/ 354 h 1466"/>
                  <a:gd name="T74" fmla="*/ 491 w 937"/>
                  <a:gd name="T75" fmla="*/ 403 h 1466"/>
                  <a:gd name="T76" fmla="*/ 464 w 937"/>
                  <a:gd name="T77" fmla="*/ 346 h 1466"/>
                  <a:gd name="T78" fmla="*/ 533 w 937"/>
                  <a:gd name="T79" fmla="*/ 227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37" h="1466">
                    <a:moveTo>
                      <a:pt x="533" y="227"/>
                    </a:moveTo>
                    <a:lnTo>
                      <a:pt x="414" y="49"/>
                    </a:lnTo>
                    <a:lnTo>
                      <a:pt x="289" y="47"/>
                    </a:lnTo>
                    <a:lnTo>
                      <a:pt x="236" y="0"/>
                    </a:lnTo>
                    <a:lnTo>
                      <a:pt x="209" y="30"/>
                    </a:lnTo>
                    <a:lnTo>
                      <a:pt x="168" y="219"/>
                    </a:lnTo>
                    <a:lnTo>
                      <a:pt x="25" y="374"/>
                    </a:lnTo>
                    <a:lnTo>
                      <a:pt x="0" y="468"/>
                    </a:lnTo>
                    <a:lnTo>
                      <a:pt x="10" y="536"/>
                    </a:lnTo>
                    <a:lnTo>
                      <a:pt x="200" y="636"/>
                    </a:lnTo>
                    <a:lnTo>
                      <a:pt x="85" y="722"/>
                    </a:lnTo>
                    <a:lnTo>
                      <a:pt x="143" y="759"/>
                    </a:lnTo>
                    <a:lnTo>
                      <a:pt x="192" y="959"/>
                    </a:lnTo>
                    <a:lnTo>
                      <a:pt x="128" y="1073"/>
                    </a:lnTo>
                    <a:lnTo>
                      <a:pt x="146" y="1194"/>
                    </a:lnTo>
                    <a:lnTo>
                      <a:pt x="83" y="1219"/>
                    </a:lnTo>
                    <a:lnTo>
                      <a:pt x="180" y="1397"/>
                    </a:lnTo>
                    <a:lnTo>
                      <a:pt x="248" y="1397"/>
                    </a:lnTo>
                    <a:lnTo>
                      <a:pt x="249" y="1466"/>
                    </a:lnTo>
                    <a:lnTo>
                      <a:pt x="317" y="1463"/>
                    </a:lnTo>
                    <a:lnTo>
                      <a:pt x="409" y="1363"/>
                    </a:lnTo>
                    <a:lnTo>
                      <a:pt x="486" y="1400"/>
                    </a:lnTo>
                    <a:lnTo>
                      <a:pt x="495" y="1463"/>
                    </a:lnTo>
                    <a:lnTo>
                      <a:pt x="585" y="1459"/>
                    </a:lnTo>
                    <a:lnTo>
                      <a:pt x="710" y="1385"/>
                    </a:lnTo>
                    <a:lnTo>
                      <a:pt x="819" y="1234"/>
                    </a:lnTo>
                    <a:lnTo>
                      <a:pt x="815" y="1232"/>
                    </a:lnTo>
                    <a:lnTo>
                      <a:pt x="876" y="1025"/>
                    </a:lnTo>
                    <a:lnTo>
                      <a:pt x="877" y="1022"/>
                    </a:lnTo>
                    <a:lnTo>
                      <a:pt x="806" y="953"/>
                    </a:lnTo>
                    <a:lnTo>
                      <a:pt x="889" y="783"/>
                    </a:lnTo>
                    <a:lnTo>
                      <a:pt x="937" y="730"/>
                    </a:lnTo>
                    <a:lnTo>
                      <a:pt x="840" y="637"/>
                    </a:lnTo>
                    <a:lnTo>
                      <a:pt x="775" y="626"/>
                    </a:lnTo>
                    <a:lnTo>
                      <a:pt x="643" y="394"/>
                    </a:lnTo>
                    <a:lnTo>
                      <a:pt x="572" y="412"/>
                    </a:lnTo>
                    <a:lnTo>
                      <a:pt x="537" y="354"/>
                    </a:lnTo>
                    <a:lnTo>
                      <a:pt x="491" y="403"/>
                    </a:lnTo>
                    <a:lnTo>
                      <a:pt x="464" y="346"/>
                    </a:lnTo>
                    <a:lnTo>
                      <a:pt x="533" y="2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9" name="Freeform 48">
                <a:extLst>
                  <a:ext uri="{FF2B5EF4-FFF2-40B4-BE49-F238E27FC236}">
                    <a16:creationId xmlns:a16="http://schemas.microsoft.com/office/drawing/2014/main" id="{A98AD700-24A7-49D4-ADD2-04773F896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1657"/>
                <a:ext cx="433" cy="430"/>
              </a:xfrm>
              <a:custGeom>
                <a:avLst/>
                <a:gdLst>
                  <a:gd name="T0" fmla="*/ 1292 w 1300"/>
                  <a:gd name="T1" fmla="*/ 548 h 1290"/>
                  <a:gd name="T2" fmla="*/ 1300 w 1300"/>
                  <a:gd name="T3" fmla="*/ 476 h 1290"/>
                  <a:gd name="T4" fmla="*/ 1215 w 1300"/>
                  <a:gd name="T5" fmla="*/ 448 h 1290"/>
                  <a:gd name="T6" fmla="*/ 1187 w 1300"/>
                  <a:gd name="T7" fmla="*/ 309 h 1290"/>
                  <a:gd name="T8" fmla="*/ 1059 w 1300"/>
                  <a:gd name="T9" fmla="*/ 319 h 1290"/>
                  <a:gd name="T10" fmla="*/ 1024 w 1300"/>
                  <a:gd name="T11" fmla="*/ 255 h 1290"/>
                  <a:gd name="T12" fmla="*/ 961 w 1300"/>
                  <a:gd name="T13" fmla="*/ 275 h 1290"/>
                  <a:gd name="T14" fmla="*/ 939 w 1300"/>
                  <a:gd name="T15" fmla="*/ 191 h 1290"/>
                  <a:gd name="T16" fmla="*/ 807 w 1300"/>
                  <a:gd name="T17" fmla="*/ 211 h 1290"/>
                  <a:gd name="T18" fmla="*/ 680 w 1300"/>
                  <a:gd name="T19" fmla="*/ 143 h 1290"/>
                  <a:gd name="T20" fmla="*/ 591 w 1300"/>
                  <a:gd name="T21" fmla="*/ 14 h 1290"/>
                  <a:gd name="T22" fmla="*/ 485 w 1300"/>
                  <a:gd name="T23" fmla="*/ 112 h 1290"/>
                  <a:gd name="T24" fmla="*/ 347 w 1300"/>
                  <a:gd name="T25" fmla="*/ 112 h 1290"/>
                  <a:gd name="T26" fmla="*/ 176 w 1300"/>
                  <a:gd name="T27" fmla="*/ 1 h 1290"/>
                  <a:gd name="T28" fmla="*/ 99 w 1300"/>
                  <a:gd name="T29" fmla="*/ 1 h 1290"/>
                  <a:gd name="T30" fmla="*/ 99 w 1300"/>
                  <a:gd name="T31" fmla="*/ 0 h 1290"/>
                  <a:gd name="T32" fmla="*/ 33 w 1300"/>
                  <a:gd name="T33" fmla="*/ 16 h 1290"/>
                  <a:gd name="T34" fmla="*/ 0 w 1300"/>
                  <a:gd name="T35" fmla="*/ 71 h 1290"/>
                  <a:gd name="T36" fmla="*/ 45 w 1300"/>
                  <a:gd name="T37" fmla="*/ 221 h 1290"/>
                  <a:gd name="T38" fmla="*/ 6 w 1300"/>
                  <a:gd name="T39" fmla="*/ 353 h 1290"/>
                  <a:gd name="T40" fmla="*/ 68 w 1300"/>
                  <a:gd name="T41" fmla="*/ 402 h 1290"/>
                  <a:gd name="T42" fmla="*/ 140 w 1300"/>
                  <a:gd name="T43" fmla="*/ 575 h 1290"/>
                  <a:gd name="T44" fmla="*/ 146 w 1300"/>
                  <a:gd name="T45" fmla="*/ 711 h 1290"/>
                  <a:gd name="T46" fmla="*/ 198 w 1300"/>
                  <a:gd name="T47" fmla="*/ 757 h 1290"/>
                  <a:gd name="T48" fmla="*/ 192 w 1300"/>
                  <a:gd name="T49" fmla="*/ 891 h 1290"/>
                  <a:gd name="T50" fmla="*/ 162 w 1300"/>
                  <a:gd name="T51" fmla="*/ 1096 h 1290"/>
                  <a:gd name="T52" fmla="*/ 293 w 1300"/>
                  <a:gd name="T53" fmla="*/ 1240 h 1290"/>
                  <a:gd name="T54" fmla="*/ 440 w 1300"/>
                  <a:gd name="T55" fmla="*/ 1244 h 1290"/>
                  <a:gd name="T56" fmla="*/ 506 w 1300"/>
                  <a:gd name="T57" fmla="*/ 1205 h 1290"/>
                  <a:gd name="T58" fmla="*/ 606 w 1300"/>
                  <a:gd name="T59" fmla="*/ 1290 h 1290"/>
                  <a:gd name="T60" fmla="*/ 743 w 1300"/>
                  <a:gd name="T61" fmla="*/ 1152 h 1290"/>
                  <a:gd name="T62" fmla="*/ 904 w 1300"/>
                  <a:gd name="T63" fmla="*/ 1217 h 1290"/>
                  <a:gd name="T64" fmla="*/ 1162 w 1300"/>
                  <a:gd name="T65" fmla="*/ 1085 h 1290"/>
                  <a:gd name="T66" fmla="*/ 1148 w 1300"/>
                  <a:gd name="T67" fmla="*/ 1020 h 1290"/>
                  <a:gd name="T68" fmla="*/ 1191 w 1300"/>
                  <a:gd name="T69" fmla="*/ 970 h 1290"/>
                  <a:gd name="T70" fmla="*/ 1098 w 1300"/>
                  <a:gd name="T71" fmla="*/ 811 h 1290"/>
                  <a:gd name="T72" fmla="*/ 1148 w 1300"/>
                  <a:gd name="T73" fmla="*/ 771 h 1290"/>
                  <a:gd name="T74" fmla="*/ 1139 w 1300"/>
                  <a:gd name="T75" fmla="*/ 635 h 1290"/>
                  <a:gd name="T76" fmla="*/ 1205 w 1300"/>
                  <a:gd name="T77" fmla="*/ 613 h 1290"/>
                  <a:gd name="T78" fmla="*/ 1204 w 1300"/>
                  <a:gd name="T79" fmla="*/ 582 h 1290"/>
                  <a:gd name="T80" fmla="*/ 1266 w 1300"/>
                  <a:gd name="T81" fmla="*/ 574 h 1290"/>
                  <a:gd name="T82" fmla="*/ 1292 w 1300"/>
                  <a:gd name="T83" fmla="*/ 567 h 1290"/>
                  <a:gd name="T84" fmla="*/ 1292 w 1300"/>
                  <a:gd name="T85" fmla="*/ 548 h 1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00" h="1290">
                    <a:moveTo>
                      <a:pt x="1292" y="548"/>
                    </a:moveTo>
                    <a:lnTo>
                      <a:pt x="1300" y="476"/>
                    </a:lnTo>
                    <a:lnTo>
                      <a:pt x="1215" y="448"/>
                    </a:lnTo>
                    <a:lnTo>
                      <a:pt x="1187" y="309"/>
                    </a:lnTo>
                    <a:lnTo>
                      <a:pt x="1059" y="319"/>
                    </a:lnTo>
                    <a:lnTo>
                      <a:pt x="1024" y="255"/>
                    </a:lnTo>
                    <a:lnTo>
                      <a:pt x="961" y="275"/>
                    </a:lnTo>
                    <a:lnTo>
                      <a:pt x="939" y="191"/>
                    </a:lnTo>
                    <a:lnTo>
                      <a:pt x="807" y="211"/>
                    </a:lnTo>
                    <a:lnTo>
                      <a:pt x="680" y="143"/>
                    </a:lnTo>
                    <a:lnTo>
                      <a:pt x="591" y="14"/>
                    </a:lnTo>
                    <a:lnTo>
                      <a:pt x="485" y="112"/>
                    </a:lnTo>
                    <a:lnTo>
                      <a:pt x="347" y="112"/>
                    </a:lnTo>
                    <a:lnTo>
                      <a:pt x="176" y="1"/>
                    </a:lnTo>
                    <a:lnTo>
                      <a:pt x="99" y="1"/>
                    </a:lnTo>
                    <a:lnTo>
                      <a:pt x="99" y="0"/>
                    </a:lnTo>
                    <a:lnTo>
                      <a:pt x="33" y="16"/>
                    </a:lnTo>
                    <a:lnTo>
                      <a:pt x="0" y="71"/>
                    </a:lnTo>
                    <a:lnTo>
                      <a:pt x="45" y="221"/>
                    </a:lnTo>
                    <a:lnTo>
                      <a:pt x="6" y="353"/>
                    </a:lnTo>
                    <a:lnTo>
                      <a:pt x="68" y="402"/>
                    </a:lnTo>
                    <a:lnTo>
                      <a:pt x="140" y="575"/>
                    </a:lnTo>
                    <a:lnTo>
                      <a:pt x="146" y="711"/>
                    </a:lnTo>
                    <a:lnTo>
                      <a:pt x="198" y="757"/>
                    </a:lnTo>
                    <a:lnTo>
                      <a:pt x="192" y="891"/>
                    </a:lnTo>
                    <a:lnTo>
                      <a:pt x="162" y="1096"/>
                    </a:lnTo>
                    <a:lnTo>
                      <a:pt x="293" y="1240"/>
                    </a:lnTo>
                    <a:lnTo>
                      <a:pt x="440" y="1244"/>
                    </a:lnTo>
                    <a:lnTo>
                      <a:pt x="506" y="1205"/>
                    </a:lnTo>
                    <a:lnTo>
                      <a:pt x="606" y="1290"/>
                    </a:lnTo>
                    <a:lnTo>
                      <a:pt x="743" y="1152"/>
                    </a:lnTo>
                    <a:lnTo>
                      <a:pt x="904" y="1217"/>
                    </a:lnTo>
                    <a:lnTo>
                      <a:pt x="1162" y="1085"/>
                    </a:lnTo>
                    <a:lnTo>
                      <a:pt x="1148" y="1020"/>
                    </a:lnTo>
                    <a:lnTo>
                      <a:pt x="1191" y="970"/>
                    </a:lnTo>
                    <a:lnTo>
                      <a:pt x="1098" y="811"/>
                    </a:lnTo>
                    <a:lnTo>
                      <a:pt x="1148" y="771"/>
                    </a:lnTo>
                    <a:lnTo>
                      <a:pt x="1139" y="635"/>
                    </a:lnTo>
                    <a:lnTo>
                      <a:pt x="1205" y="613"/>
                    </a:lnTo>
                    <a:lnTo>
                      <a:pt x="1204" y="582"/>
                    </a:lnTo>
                    <a:lnTo>
                      <a:pt x="1266" y="574"/>
                    </a:lnTo>
                    <a:lnTo>
                      <a:pt x="1292" y="567"/>
                    </a:lnTo>
                    <a:lnTo>
                      <a:pt x="1292" y="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0" name="Freeform 49">
                <a:extLst>
                  <a:ext uri="{FF2B5EF4-FFF2-40B4-BE49-F238E27FC236}">
                    <a16:creationId xmlns:a16="http://schemas.microsoft.com/office/drawing/2014/main" id="{F96A4047-A5AD-4AAD-929F-2A295B77A1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846"/>
                <a:ext cx="589" cy="469"/>
              </a:xfrm>
              <a:custGeom>
                <a:avLst/>
                <a:gdLst>
                  <a:gd name="T0" fmla="*/ 1222 w 1768"/>
                  <a:gd name="T1" fmla="*/ 250 h 1408"/>
                  <a:gd name="T2" fmla="*/ 1021 w 1768"/>
                  <a:gd name="T3" fmla="*/ 347 h 1408"/>
                  <a:gd name="T4" fmla="*/ 892 w 1768"/>
                  <a:gd name="T5" fmla="*/ 201 h 1408"/>
                  <a:gd name="T6" fmla="*/ 765 w 1768"/>
                  <a:gd name="T7" fmla="*/ 158 h 1408"/>
                  <a:gd name="T8" fmla="*/ 734 w 1768"/>
                  <a:gd name="T9" fmla="*/ 98 h 1408"/>
                  <a:gd name="T10" fmla="*/ 605 w 1768"/>
                  <a:gd name="T11" fmla="*/ 59 h 1408"/>
                  <a:gd name="T12" fmla="*/ 549 w 1768"/>
                  <a:gd name="T13" fmla="*/ 0 h 1408"/>
                  <a:gd name="T14" fmla="*/ 523 w 1768"/>
                  <a:gd name="T15" fmla="*/ 7 h 1408"/>
                  <a:gd name="T16" fmla="*/ 462 w 1768"/>
                  <a:gd name="T17" fmla="*/ 46 h 1408"/>
                  <a:gd name="T18" fmla="*/ 396 w 1768"/>
                  <a:gd name="T19" fmla="*/ 68 h 1408"/>
                  <a:gd name="T20" fmla="*/ 405 w 1768"/>
                  <a:gd name="T21" fmla="*/ 204 h 1408"/>
                  <a:gd name="T22" fmla="*/ 355 w 1768"/>
                  <a:gd name="T23" fmla="*/ 244 h 1408"/>
                  <a:gd name="T24" fmla="*/ 448 w 1768"/>
                  <a:gd name="T25" fmla="*/ 403 h 1408"/>
                  <a:gd name="T26" fmla="*/ 405 w 1768"/>
                  <a:gd name="T27" fmla="*/ 453 h 1408"/>
                  <a:gd name="T28" fmla="*/ 419 w 1768"/>
                  <a:gd name="T29" fmla="*/ 518 h 1408"/>
                  <a:gd name="T30" fmla="*/ 161 w 1768"/>
                  <a:gd name="T31" fmla="*/ 650 h 1408"/>
                  <a:gd name="T32" fmla="*/ 0 w 1768"/>
                  <a:gd name="T33" fmla="*/ 585 h 1408"/>
                  <a:gd name="T34" fmla="*/ 154 w 1768"/>
                  <a:gd name="T35" fmla="*/ 895 h 1408"/>
                  <a:gd name="T36" fmla="*/ 334 w 1768"/>
                  <a:gd name="T37" fmla="*/ 963 h 1408"/>
                  <a:gd name="T38" fmla="*/ 372 w 1768"/>
                  <a:gd name="T39" fmla="*/ 1016 h 1408"/>
                  <a:gd name="T40" fmla="*/ 361 w 1768"/>
                  <a:gd name="T41" fmla="*/ 1143 h 1408"/>
                  <a:gd name="T42" fmla="*/ 276 w 1768"/>
                  <a:gd name="T43" fmla="*/ 1250 h 1408"/>
                  <a:gd name="T44" fmla="*/ 276 w 1768"/>
                  <a:gd name="T45" fmla="*/ 1318 h 1408"/>
                  <a:gd name="T46" fmla="*/ 394 w 1768"/>
                  <a:gd name="T47" fmla="*/ 1393 h 1408"/>
                  <a:gd name="T48" fmla="*/ 578 w 1768"/>
                  <a:gd name="T49" fmla="*/ 1359 h 1408"/>
                  <a:gd name="T50" fmla="*/ 626 w 1768"/>
                  <a:gd name="T51" fmla="*/ 1408 h 1408"/>
                  <a:gd name="T52" fmla="*/ 757 w 1768"/>
                  <a:gd name="T53" fmla="*/ 1320 h 1408"/>
                  <a:gd name="T54" fmla="*/ 764 w 1768"/>
                  <a:gd name="T55" fmla="*/ 1251 h 1408"/>
                  <a:gd name="T56" fmla="*/ 818 w 1768"/>
                  <a:gd name="T57" fmla="*/ 1207 h 1408"/>
                  <a:gd name="T58" fmla="*/ 868 w 1768"/>
                  <a:gd name="T59" fmla="*/ 1247 h 1408"/>
                  <a:gd name="T60" fmla="*/ 920 w 1768"/>
                  <a:gd name="T61" fmla="*/ 1209 h 1408"/>
                  <a:gd name="T62" fmla="*/ 977 w 1768"/>
                  <a:gd name="T63" fmla="*/ 1245 h 1408"/>
                  <a:gd name="T64" fmla="*/ 1014 w 1768"/>
                  <a:gd name="T65" fmla="*/ 1192 h 1408"/>
                  <a:gd name="T66" fmla="*/ 1145 w 1768"/>
                  <a:gd name="T67" fmla="*/ 1368 h 1408"/>
                  <a:gd name="T68" fmla="*/ 1281 w 1768"/>
                  <a:gd name="T69" fmla="*/ 888 h 1408"/>
                  <a:gd name="T70" fmla="*/ 1415 w 1768"/>
                  <a:gd name="T71" fmla="*/ 922 h 1408"/>
                  <a:gd name="T72" fmla="*/ 1539 w 1768"/>
                  <a:gd name="T73" fmla="*/ 894 h 1408"/>
                  <a:gd name="T74" fmla="*/ 1651 w 1768"/>
                  <a:gd name="T75" fmla="*/ 968 h 1408"/>
                  <a:gd name="T76" fmla="*/ 1714 w 1768"/>
                  <a:gd name="T77" fmla="*/ 943 h 1408"/>
                  <a:gd name="T78" fmla="*/ 1696 w 1768"/>
                  <a:gd name="T79" fmla="*/ 822 h 1408"/>
                  <a:gd name="T80" fmla="*/ 1760 w 1768"/>
                  <a:gd name="T81" fmla="*/ 708 h 1408"/>
                  <a:gd name="T82" fmla="*/ 1711 w 1768"/>
                  <a:gd name="T83" fmla="*/ 508 h 1408"/>
                  <a:gd name="T84" fmla="*/ 1653 w 1768"/>
                  <a:gd name="T85" fmla="*/ 471 h 1408"/>
                  <a:gd name="T86" fmla="*/ 1768 w 1768"/>
                  <a:gd name="T87" fmla="*/ 385 h 1408"/>
                  <a:gd name="T88" fmla="*/ 1578 w 1768"/>
                  <a:gd name="T89" fmla="*/ 285 h 1408"/>
                  <a:gd name="T90" fmla="*/ 1568 w 1768"/>
                  <a:gd name="T91" fmla="*/ 217 h 1408"/>
                  <a:gd name="T92" fmla="*/ 1568 w 1768"/>
                  <a:gd name="T93" fmla="*/ 216 h 1408"/>
                  <a:gd name="T94" fmla="*/ 1222 w 1768"/>
                  <a:gd name="T95" fmla="*/ 250 h 1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68" h="1408">
                    <a:moveTo>
                      <a:pt x="1222" y="250"/>
                    </a:moveTo>
                    <a:lnTo>
                      <a:pt x="1021" y="347"/>
                    </a:lnTo>
                    <a:lnTo>
                      <a:pt x="892" y="201"/>
                    </a:lnTo>
                    <a:lnTo>
                      <a:pt x="765" y="158"/>
                    </a:lnTo>
                    <a:lnTo>
                      <a:pt x="734" y="98"/>
                    </a:lnTo>
                    <a:lnTo>
                      <a:pt x="605" y="59"/>
                    </a:lnTo>
                    <a:lnTo>
                      <a:pt x="549" y="0"/>
                    </a:lnTo>
                    <a:lnTo>
                      <a:pt x="523" y="7"/>
                    </a:lnTo>
                    <a:lnTo>
                      <a:pt x="462" y="46"/>
                    </a:lnTo>
                    <a:lnTo>
                      <a:pt x="396" y="68"/>
                    </a:lnTo>
                    <a:lnTo>
                      <a:pt x="405" y="204"/>
                    </a:lnTo>
                    <a:lnTo>
                      <a:pt x="355" y="244"/>
                    </a:lnTo>
                    <a:lnTo>
                      <a:pt x="448" y="403"/>
                    </a:lnTo>
                    <a:lnTo>
                      <a:pt x="405" y="453"/>
                    </a:lnTo>
                    <a:lnTo>
                      <a:pt x="419" y="518"/>
                    </a:lnTo>
                    <a:lnTo>
                      <a:pt x="161" y="650"/>
                    </a:lnTo>
                    <a:lnTo>
                      <a:pt x="0" y="585"/>
                    </a:lnTo>
                    <a:lnTo>
                      <a:pt x="154" y="895"/>
                    </a:lnTo>
                    <a:lnTo>
                      <a:pt x="334" y="963"/>
                    </a:lnTo>
                    <a:lnTo>
                      <a:pt x="372" y="1016"/>
                    </a:lnTo>
                    <a:lnTo>
                      <a:pt x="361" y="1143"/>
                    </a:lnTo>
                    <a:lnTo>
                      <a:pt x="276" y="1250"/>
                    </a:lnTo>
                    <a:lnTo>
                      <a:pt x="276" y="1318"/>
                    </a:lnTo>
                    <a:lnTo>
                      <a:pt x="394" y="1393"/>
                    </a:lnTo>
                    <a:lnTo>
                      <a:pt x="578" y="1359"/>
                    </a:lnTo>
                    <a:lnTo>
                      <a:pt x="626" y="1408"/>
                    </a:lnTo>
                    <a:lnTo>
                      <a:pt x="757" y="1320"/>
                    </a:lnTo>
                    <a:lnTo>
                      <a:pt x="764" y="1251"/>
                    </a:lnTo>
                    <a:lnTo>
                      <a:pt x="818" y="1207"/>
                    </a:lnTo>
                    <a:lnTo>
                      <a:pt x="868" y="1247"/>
                    </a:lnTo>
                    <a:lnTo>
                      <a:pt x="920" y="1209"/>
                    </a:lnTo>
                    <a:lnTo>
                      <a:pt x="977" y="1245"/>
                    </a:lnTo>
                    <a:lnTo>
                      <a:pt x="1014" y="1192"/>
                    </a:lnTo>
                    <a:lnTo>
                      <a:pt x="1145" y="1368"/>
                    </a:lnTo>
                    <a:lnTo>
                      <a:pt x="1281" y="888"/>
                    </a:lnTo>
                    <a:lnTo>
                      <a:pt x="1415" y="922"/>
                    </a:lnTo>
                    <a:lnTo>
                      <a:pt x="1539" y="894"/>
                    </a:lnTo>
                    <a:lnTo>
                      <a:pt x="1651" y="968"/>
                    </a:lnTo>
                    <a:lnTo>
                      <a:pt x="1714" y="943"/>
                    </a:lnTo>
                    <a:lnTo>
                      <a:pt x="1696" y="822"/>
                    </a:lnTo>
                    <a:lnTo>
                      <a:pt x="1760" y="708"/>
                    </a:lnTo>
                    <a:lnTo>
                      <a:pt x="1711" y="508"/>
                    </a:lnTo>
                    <a:lnTo>
                      <a:pt x="1653" y="471"/>
                    </a:lnTo>
                    <a:lnTo>
                      <a:pt x="1768" y="385"/>
                    </a:lnTo>
                    <a:lnTo>
                      <a:pt x="1578" y="285"/>
                    </a:lnTo>
                    <a:lnTo>
                      <a:pt x="1568" y="217"/>
                    </a:lnTo>
                    <a:lnTo>
                      <a:pt x="1568" y="216"/>
                    </a:lnTo>
                    <a:lnTo>
                      <a:pt x="1222" y="2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1" name="Freeform 50">
                <a:extLst>
                  <a:ext uri="{FF2B5EF4-FFF2-40B4-BE49-F238E27FC236}">
                    <a16:creationId xmlns:a16="http://schemas.microsoft.com/office/drawing/2014/main" id="{B1F3BD3B-ECCC-48C8-8F97-104590682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2021"/>
                <a:ext cx="562" cy="405"/>
              </a:xfrm>
              <a:custGeom>
                <a:avLst/>
                <a:gdLst>
                  <a:gd name="T0" fmla="*/ 1684 w 1684"/>
                  <a:gd name="T1" fmla="*/ 489 h 1215"/>
                  <a:gd name="T2" fmla="*/ 1646 w 1684"/>
                  <a:gd name="T3" fmla="*/ 436 h 1215"/>
                  <a:gd name="T4" fmla="*/ 1466 w 1684"/>
                  <a:gd name="T5" fmla="*/ 368 h 1215"/>
                  <a:gd name="T6" fmla="*/ 1312 w 1684"/>
                  <a:gd name="T7" fmla="*/ 58 h 1215"/>
                  <a:gd name="T8" fmla="*/ 1175 w 1684"/>
                  <a:gd name="T9" fmla="*/ 196 h 1215"/>
                  <a:gd name="T10" fmla="*/ 1075 w 1684"/>
                  <a:gd name="T11" fmla="*/ 111 h 1215"/>
                  <a:gd name="T12" fmla="*/ 1009 w 1684"/>
                  <a:gd name="T13" fmla="*/ 150 h 1215"/>
                  <a:gd name="T14" fmla="*/ 862 w 1684"/>
                  <a:gd name="T15" fmla="*/ 146 h 1215"/>
                  <a:gd name="T16" fmla="*/ 731 w 1684"/>
                  <a:gd name="T17" fmla="*/ 2 h 1215"/>
                  <a:gd name="T18" fmla="*/ 730 w 1684"/>
                  <a:gd name="T19" fmla="*/ 0 h 1215"/>
                  <a:gd name="T20" fmla="*/ 637 w 1684"/>
                  <a:gd name="T21" fmla="*/ 0 h 1215"/>
                  <a:gd name="T22" fmla="*/ 528 w 1684"/>
                  <a:gd name="T23" fmla="*/ 86 h 1215"/>
                  <a:gd name="T24" fmla="*/ 333 w 1684"/>
                  <a:gd name="T25" fmla="*/ 153 h 1215"/>
                  <a:gd name="T26" fmla="*/ 282 w 1684"/>
                  <a:gd name="T27" fmla="*/ 196 h 1215"/>
                  <a:gd name="T28" fmla="*/ 321 w 1684"/>
                  <a:gd name="T29" fmla="*/ 318 h 1215"/>
                  <a:gd name="T30" fmla="*/ 282 w 1684"/>
                  <a:gd name="T31" fmla="*/ 374 h 1215"/>
                  <a:gd name="T32" fmla="*/ 81 w 1684"/>
                  <a:gd name="T33" fmla="*/ 396 h 1215"/>
                  <a:gd name="T34" fmla="*/ 0 w 1684"/>
                  <a:gd name="T35" fmla="*/ 532 h 1215"/>
                  <a:gd name="T36" fmla="*/ 1 w 1684"/>
                  <a:gd name="T37" fmla="*/ 533 h 1215"/>
                  <a:gd name="T38" fmla="*/ 27 w 1684"/>
                  <a:gd name="T39" fmla="*/ 623 h 1215"/>
                  <a:gd name="T40" fmla="*/ 110 w 1684"/>
                  <a:gd name="T41" fmla="*/ 678 h 1215"/>
                  <a:gd name="T42" fmla="*/ 196 w 1684"/>
                  <a:gd name="T43" fmla="*/ 734 h 1215"/>
                  <a:gd name="T44" fmla="*/ 279 w 1684"/>
                  <a:gd name="T45" fmla="*/ 926 h 1215"/>
                  <a:gd name="T46" fmla="*/ 337 w 1684"/>
                  <a:gd name="T47" fmla="*/ 954 h 1215"/>
                  <a:gd name="T48" fmla="*/ 594 w 1684"/>
                  <a:gd name="T49" fmla="*/ 770 h 1215"/>
                  <a:gd name="T50" fmla="*/ 646 w 1684"/>
                  <a:gd name="T51" fmla="*/ 810 h 1215"/>
                  <a:gd name="T52" fmla="*/ 619 w 1684"/>
                  <a:gd name="T53" fmla="*/ 874 h 1215"/>
                  <a:gd name="T54" fmla="*/ 721 w 1684"/>
                  <a:gd name="T55" fmla="*/ 976 h 1215"/>
                  <a:gd name="T56" fmla="*/ 796 w 1684"/>
                  <a:gd name="T57" fmla="*/ 966 h 1215"/>
                  <a:gd name="T58" fmla="*/ 834 w 1684"/>
                  <a:gd name="T59" fmla="*/ 1023 h 1215"/>
                  <a:gd name="T60" fmla="*/ 1135 w 1684"/>
                  <a:gd name="T61" fmla="*/ 1035 h 1215"/>
                  <a:gd name="T62" fmla="*/ 1166 w 1684"/>
                  <a:gd name="T63" fmla="*/ 1108 h 1215"/>
                  <a:gd name="T64" fmla="*/ 1313 w 1684"/>
                  <a:gd name="T65" fmla="*/ 1118 h 1215"/>
                  <a:gd name="T66" fmla="*/ 1395 w 1684"/>
                  <a:gd name="T67" fmla="*/ 1215 h 1215"/>
                  <a:gd name="T68" fmla="*/ 1521 w 1684"/>
                  <a:gd name="T69" fmla="*/ 1106 h 1215"/>
                  <a:gd name="T70" fmla="*/ 1487 w 1684"/>
                  <a:gd name="T71" fmla="*/ 820 h 1215"/>
                  <a:gd name="T72" fmla="*/ 1498 w 1684"/>
                  <a:gd name="T73" fmla="*/ 751 h 1215"/>
                  <a:gd name="T74" fmla="*/ 1588 w 1684"/>
                  <a:gd name="T75" fmla="*/ 723 h 1215"/>
                  <a:gd name="T76" fmla="*/ 1673 w 1684"/>
                  <a:gd name="T77" fmla="*/ 616 h 1215"/>
                  <a:gd name="T78" fmla="*/ 1684 w 1684"/>
                  <a:gd name="T79" fmla="*/ 489 h 1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84" h="1215">
                    <a:moveTo>
                      <a:pt x="1684" y="489"/>
                    </a:moveTo>
                    <a:lnTo>
                      <a:pt x="1646" y="436"/>
                    </a:lnTo>
                    <a:lnTo>
                      <a:pt x="1466" y="368"/>
                    </a:lnTo>
                    <a:lnTo>
                      <a:pt x="1312" y="58"/>
                    </a:lnTo>
                    <a:lnTo>
                      <a:pt x="1175" y="196"/>
                    </a:lnTo>
                    <a:lnTo>
                      <a:pt x="1075" y="111"/>
                    </a:lnTo>
                    <a:lnTo>
                      <a:pt x="1009" y="150"/>
                    </a:lnTo>
                    <a:lnTo>
                      <a:pt x="862" y="146"/>
                    </a:lnTo>
                    <a:lnTo>
                      <a:pt x="731" y="2"/>
                    </a:lnTo>
                    <a:lnTo>
                      <a:pt x="730" y="0"/>
                    </a:lnTo>
                    <a:lnTo>
                      <a:pt x="637" y="0"/>
                    </a:lnTo>
                    <a:lnTo>
                      <a:pt x="528" y="86"/>
                    </a:lnTo>
                    <a:lnTo>
                      <a:pt x="333" y="153"/>
                    </a:lnTo>
                    <a:lnTo>
                      <a:pt x="282" y="196"/>
                    </a:lnTo>
                    <a:lnTo>
                      <a:pt x="321" y="318"/>
                    </a:lnTo>
                    <a:lnTo>
                      <a:pt x="282" y="374"/>
                    </a:lnTo>
                    <a:lnTo>
                      <a:pt x="81" y="396"/>
                    </a:lnTo>
                    <a:lnTo>
                      <a:pt x="0" y="532"/>
                    </a:lnTo>
                    <a:lnTo>
                      <a:pt x="1" y="533"/>
                    </a:lnTo>
                    <a:lnTo>
                      <a:pt x="27" y="623"/>
                    </a:lnTo>
                    <a:lnTo>
                      <a:pt x="110" y="678"/>
                    </a:lnTo>
                    <a:lnTo>
                      <a:pt x="196" y="734"/>
                    </a:lnTo>
                    <a:lnTo>
                      <a:pt x="279" y="926"/>
                    </a:lnTo>
                    <a:lnTo>
                      <a:pt x="337" y="954"/>
                    </a:lnTo>
                    <a:lnTo>
                      <a:pt x="594" y="770"/>
                    </a:lnTo>
                    <a:lnTo>
                      <a:pt x="646" y="810"/>
                    </a:lnTo>
                    <a:lnTo>
                      <a:pt x="619" y="874"/>
                    </a:lnTo>
                    <a:lnTo>
                      <a:pt x="721" y="976"/>
                    </a:lnTo>
                    <a:lnTo>
                      <a:pt x="796" y="966"/>
                    </a:lnTo>
                    <a:lnTo>
                      <a:pt x="834" y="1023"/>
                    </a:lnTo>
                    <a:lnTo>
                      <a:pt x="1135" y="1035"/>
                    </a:lnTo>
                    <a:lnTo>
                      <a:pt x="1166" y="1108"/>
                    </a:lnTo>
                    <a:lnTo>
                      <a:pt x="1313" y="1118"/>
                    </a:lnTo>
                    <a:lnTo>
                      <a:pt x="1395" y="1215"/>
                    </a:lnTo>
                    <a:lnTo>
                      <a:pt x="1521" y="1106"/>
                    </a:lnTo>
                    <a:lnTo>
                      <a:pt x="1487" y="820"/>
                    </a:lnTo>
                    <a:lnTo>
                      <a:pt x="1498" y="751"/>
                    </a:lnTo>
                    <a:lnTo>
                      <a:pt x="1588" y="723"/>
                    </a:lnTo>
                    <a:lnTo>
                      <a:pt x="1673" y="616"/>
                    </a:lnTo>
                    <a:lnTo>
                      <a:pt x="1684" y="4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2" name="Freeform 51">
                <a:extLst>
                  <a:ext uri="{FF2B5EF4-FFF2-40B4-BE49-F238E27FC236}">
                    <a16:creationId xmlns:a16="http://schemas.microsoft.com/office/drawing/2014/main" id="{F80B295F-5ADB-4BFA-8E92-EF5E1CD7C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" y="2142"/>
                <a:ext cx="452" cy="414"/>
              </a:xfrm>
              <a:custGeom>
                <a:avLst/>
                <a:gdLst>
                  <a:gd name="T0" fmla="*/ 541 w 1356"/>
                  <a:gd name="T1" fmla="*/ 80 h 1244"/>
                  <a:gd name="T2" fmla="*/ 429 w 1356"/>
                  <a:gd name="T3" fmla="*/ 6 h 1244"/>
                  <a:gd name="T4" fmla="*/ 305 w 1356"/>
                  <a:gd name="T5" fmla="*/ 34 h 1244"/>
                  <a:gd name="T6" fmla="*/ 171 w 1356"/>
                  <a:gd name="T7" fmla="*/ 0 h 1244"/>
                  <a:gd name="T8" fmla="*/ 35 w 1356"/>
                  <a:gd name="T9" fmla="*/ 480 h 1244"/>
                  <a:gd name="T10" fmla="*/ 0 w 1356"/>
                  <a:gd name="T11" fmla="*/ 665 h 1244"/>
                  <a:gd name="T12" fmla="*/ 71 w 1356"/>
                  <a:gd name="T13" fmla="*/ 875 h 1244"/>
                  <a:gd name="T14" fmla="*/ 136 w 1356"/>
                  <a:gd name="T15" fmla="*/ 863 h 1244"/>
                  <a:gd name="T16" fmla="*/ 220 w 1356"/>
                  <a:gd name="T17" fmla="*/ 994 h 1244"/>
                  <a:gd name="T18" fmla="*/ 368 w 1356"/>
                  <a:gd name="T19" fmla="*/ 983 h 1244"/>
                  <a:gd name="T20" fmla="*/ 506 w 1356"/>
                  <a:gd name="T21" fmla="*/ 1029 h 1244"/>
                  <a:gd name="T22" fmla="*/ 575 w 1356"/>
                  <a:gd name="T23" fmla="*/ 911 h 1244"/>
                  <a:gd name="T24" fmla="*/ 641 w 1356"/>
                  <a:gd name="T25" fmla="*/ 897 h 1244"/>
                  <a:gd name="T26" fmla="*/ 896 w 1356"/>
                  <a:gd name="T27" fmla="*/ 1244 h 1244"/>
                  <a:gd name="T28" fmla="*/ 1028 w 1356"/>
                  <a:gd name="T29" fmla="*/ 1091 h 1244"/>
                  <a:gd name="T30" fmla="*/ 1080 w 1356"/>
                  <a:gd name="T31" fmla="*/ 779 h 1244"/>
                  <a:gd name="T32" fmla="*/ 1080 w 1356"/>
                  <a:gd name="T33" fmla="*/ 778 h 1244"/>
                  <a:gd name="T34" fmla="*/ 1063 w 1356"/>
                  <a:gd name="T35" fmla="*/ 565 h 1244"/>
                  <a:gd name="T36" fmla="*/ 1129 w 1356"/>
                  <a:gd name="T37" fmla="*/ 565 h 1244"/>
                  <a:gd name="T38" fmla="*/ 1193 w 1356"/>
                  <a:gd name="T39" fmla="*/ 498 h 1244"/>
                  <a:gd name="T40" fmla="*/ 1186 w 1356"/>
                  <a:gd name="T41" fmla="*/ 499 h 1244"/>
                  <a:gd name="T42" fmla="*/ 1198 w 1356"/>
                  <a:gd name="T43" fmla="*/ 382 h 1244"/>
                  <a:gd name="T44" fmla="*/ 1331 w 1356"/>
                  <a:gd name="T45" fmla="*/ 301 h 1244"/>
                  <a:gd name="T46" fmla="*/ 1356 w 1356"/>
                  <a:gd name="T47" fmla="*/ 141 h 1244"/>
                  <a:gd name="T48" fmla="*/ 1277 w 1356"/>
                  <a:gd name="T49" fmla="*/ 95 h 1244"/>
                  <a:gd name="T50" fmla="*/ 1168 w 1356"/>
                  <a:gd name="T51" fmla="*/ 246 h 1244"/>
                  <a:gd name="T52" fmla="*/ 1043 w 1356"/>
                  <a:gd name="T53" fmla="*/ 320 h 1244"/>
                  <a:gd name="T54" fmla="*/ 953 w 1356"/>
                  <a:gd name="T55" fmla="*/ 324 h 1244"/>
                  <a:gd name="T56" fmla="*/ 944 w 1356"/>
                  <a:gd name="T57" fmla="*/ 261 h 1244"/>
                  <a:gd name="T58" fmla="*/ 867 w 1356"/>
                  <a:gd name="T59" fmla="*/ 224 h 1244"/>
                  <a:gd name="T60" fmla="*/ 775 w 1356"/>
                  <a:gd name="T61" fmla="*/ 324 h 1244"/>
                  <a:gd name="T62" fmla="*/ 707 w 1356"/>
                  <a:gd name="T63" fmla="*/ 327 h 1244"/>
                  <a:gd name="T64" fmla="*/ 706 w 1356"/>
                  <a:gd name="T65" fmla="*/ 258 h 1244"/>
                  <a:gd name="T66" fmla="*/ 638 w 1356"/>
                  <a:gd name="T67" fmla="*/ 258 h 1244"/>
                  <a:gd name="T68" fmla="*/ 541 w 1356"/>
                  <a:gd name="T69" fmla="*/ 8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56" h="1244">
                    <a:moveTo>
                      <a:pt x="541" y="80"/>
                    </a:moveTo>
                    <a:lnTo>
                      <a:pt x="429" y="6"/>
                    </a:lnTo>
                    <a:lnTo>
                      <a:pt x="305" y="34"/>
                    </a:lnTo>
                    <a:lnTo>
                      <a:pt x="171" y="0"/>
                    </a:lnTo>
                    <a:lnTo>
                      <a:pt x="35" y="480"/>
                    </a:lnTo>
                    <a:lnTo>
                      <a:pt x="0" y="665"/>
                    </a:lnTo>
                    <a:lnTo>
                      <a:pt x="71" y="875"/>
                    </a:lnTo>
                    <a:lnTo>
                      <a:pt x="136" y="863"/>
                    </a:lnTo>
                    <a:lnTo>
                      <a:pt x="220" y="994"/>
                    </a:lnTo>
                    <a:lnTo>
                      <a:pt x="368" y="983"/>
                    </a:lnTo>
                    <a:lnTo>
                      <a:pt x="506" y="1029"/>
                    </a:lnTo>
                    <a:lnTo>
                      <a:pt x="575" y="911"/>
                    </a:lnTo>
                    <a:lnTo>
                      <a:pt x="641" y="897"/>
                    </a:lnTo>
                    <a:lnTo>
                      <a:pt x="896" y="1244"/>
                    </a:lnTo>
                    <a:lnTo>
                      <a:pt x="1028" y="1091"/>
                    </a:lnTo>
                    <a:lnTo>
                      <a:pt x="1080" y="779"/>
                    </a:lnTo>
                    <a:lnTo>
                      <a:pt x="1080" y="778"/>
                    </a:lnTo>
                    <a:lnTo>
                      <a:pt x="1063" y="565"/>
                    </a:lnTo>
                    <a:lnTo>
                      <a:pt x="1129" y="565"/>
                    </a:lnTo>
                    <a:lnTo>
                      <a:pt x="1193" y="498"/>
                    </a:lnTo>
                    <a:lnTo>
                      <a:pt x="1186" y="499"/>
                    </a:lnTo>
                    <a:lnTo>
                      <a:pt x="1198" y="382"/>
                    </a:lnTo>
                    <a:lnTo>
                      <a:pt x="1331" y="301"/>
                    </a:lnTo>
                    <a:lnTo>
                      <a:pt x="1356" y="141"/>
                    </a:lnTo>
                    <a:lnTo>
                      <a:pt x="1277" y="95"/>
                    </a:lnTo>
                    <a:lnTo>
                      <a:pt x="1168" y="246"/>
                    </a:lnTo>
                    <a:lnTo>
                      <a:pt x="1043" y="320"/>
                    </a:lnTo>
                    <a:lnTo>
                      <a:pt x="953" y="324"/>
                    </a:lnTo>
                    <a:lnTo>
                      <a:pt x="944" y="261"/>
                    </a:lnTo>
                    <a:lnTo>
                      <a:pt x="867" y="224"/>
                    </a:lnTo>
                    <a:lnTo>
                      <a:pt x="775" y="324"/>
                    </a:lnTo>
                    <a:lnTo>
                      <a:pt x="707" y="327"/>
                    </a:lnTo>
                    <a:lnTo>
                      <a:pt x="706" y="258"/>
                    </a:lnTo>
                    <a:lnTo>
                      <a:pt x="638" y="258"/>
                    </a:lnTo>
                    <a:lnTo>
                      <a:pt x="541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3" name="Freeform 52">
                <a:extLst>
                  <a:ext uri="{FF2B5EF4-FFF2-40B4-BE49-F238E27FC236}">
                    <a16:creationId xmlns:a16="http://schemas.microsoft.com/office/drawing/2014/main" id="{B27410BA-7994-4549-8D45-7CFF42BEC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4" y="1391"/>
                <a:ext cx="518" cy="445"/>
              </a:xfrm>
              <a:custGeom>
                <a:avLst/>
                <a:gdLst>
                  <a:gd name="T0" fmla="*/ 1438 w 1556"/>
                  <a:gd name="T1" fmla="*/ 780 h 1336"/>
                  <a:gd name="T2" fmla="*/ 1554 w 1556"/>
                  <a:gd name="T3" fmla="*/ 726 h 1336"/>
                  <a:gd name="T4" fmla="*/ 1535 w 1556"/>
                  <a:gd name="T5" fmla="*/ 665 h 1336"/>
                  <a:gd name="T6" fmla="*/ 1185 w 1556"/>
                  <a:gd name="T7" fmla="*/ 630 h 1336"/>
                  <a:gd name="T8" fmla="*/ 1143 w 1556"/>
                  <a:gd name="T9" fmla="*/ 681 h 1336"/>
                  <a:gd name="T10" fmla="*/ 1076 w 1556"/>
                  <a:gd name="T11" fmla="*/ 667 h 1336"/>
                  <a:gd name="T12" fmla="*/ 1051 w 1556"/>
                  <a:gd name="T13" fmla="*/ 581 h 1336"/>
                  <a:gd name="T14" fmla="*/ 995 w 1556"/>
                  <a:gd name="T15" fmla="*/ 547 h 1336"/>
                  <a:gd name="T16" fmla="*/ 926 w 1556"/>
                  <a:gd name="T17" fmla="*/ 576 h 1336"/>
                  <a:gd name="T18" fmla="*/ 887 w 1556"/>
                  <a:gd name="T19" fmla="*/ 447 h 1336"/>
                  <a:gd name="T20" fmla="*/ 928 w 1556"/>
                  <a:gd name="T21" fmla="*/ 375 h 1336"/>
                  <a:gd name="T22" fmla="*/ 871 w 1556"/>
                  <a:gd name="T23" fmla="*/ 211 h 1336"/>
                  <a:gd name="T24" fmla="*/ 795 w 1556"/>
                  <a:gd name="T25" fmla="*/ 168 h 1336"/>
                  <a:gd name="T26" fmla="*/ 668 w 1556"/>
                  <a:gd name="T27" fmla="*/ 248 h 1336"/>
                  <a:gd name="T28" fmla="*/ 373 w 1556"/>
                  <a:gd name="T29" fmla="*/ 0 h 1336"/>
                  <a:gd name="T30" fmla="*/ 229 w 1556"/>
                  <a:gd name="T31" fmla="*/ 30 h 1336"/>
                  <a:gd name="T32" fmla="*/ 229 w 1556"/>
                  <a:gd name="T33" fmla="*/ 31 h 1336"/>
                  <a:gd name="T34" fmla="*/ 183 w 1556"/>
                  <a:gd name="T35" fmla="*/ 78 h 1336"/>
                  <a:gd name="T36" fmla="*/ 223 w 1556"/>
                  <a:gd name="T37" fmla="*/ 130 h 1336"/>
                  <a:gd name="T38" fmla="*/ 231 w 1556"/>
                  <a:gd name="T39" fmla="*/ 258 h 1336"/>
                  <a:gd name="T40" fmla="*/ 87 w 1556"/>
                  <a:gd name="T41" fmla="*/ 501 h 1336"/>
                  <a:gd name="T42" fmla="*/ 14 w 1556"/>
                  <a:gd name="T43" fmla="*/ 525 h 1336"/>
                  <a:gd name="T44" fmla="*/ 0 w 1556"/>
                  <a:gd name="T45" fmla="*/ 605 h 1336"/>
                  <a:gd name="T46" fmla="*/ 0 w 1556"/>
                  <a:gd name="T47" fmla="*/ 607 h 1336"/>
                  <a:gd name="T48" fmla="*/ 240 w 1556"/>
                  <a:gd name="T49" fmla="*/ 618 h 1336"/>
                  <a:gd name="T50" fmla="*/ 235 w 1556"/>
                  <a:gd name="T51" fmla="*/ 744 h 1336"/>
                  <a:gd name="T52" fmla="*/ 287 w 1556"/>
                  <a:gd name="T53" fmla="*/ 702 h 1336"/>
                  <a:gd name="T54" fmla="*/ 424 w 1556"/>
                  <a:gd name="T55" fmla="*/ 780 h 1336"/>
                  <a:gd name="T56" fmla="*/ 408 w 1556"/>
                  <a:gd name="T57" fmla="*/ 843 h 1336"/>
                  <a:gd name="T58" fmla="*/ 487 w 1556"/>
                  <a:gd name="T59" fmla="*/ 960 h 1336"/>
                  <a:gd name="T60" fmla="*/ 460 w 1556"/>
                  <a:gd name="T61" fmla="*/ 1169 h 1336"/>
                  <a:gd name="T62" fmla="*/ 514 w 1556"/>
                  <a:gd name="T63" fmla="*/ 1212 h 1336"/>
                  <a:gd name="T64" fmla="*/ 573 w 1556"/>
                  <a:gd name="T65" fmla="*/ 1183 h 1336"/>
                  <a:gd name="T66" fmla="*/ 671 w 1556"/>
                  <a:gd name="T67" fmla="*/ 1336 h 1336"/>
                  <a:gd name="T68" fmla="*/ 809 w 1556"/>
                  <a:gd name="T69" fmla="*/ 1263 h 1336"/>
                  <a:gd name="T70" fmla="*/ 867 w 1556"/>
                  <a:gd name="T71" fmla="*/ 1292 h 1336"/>
                  <a:gd name="T72" fmla="*/ 901 w 1556"/>
                  <a:gd name="T73" fmla="*/ 1232 h 1336"/>
                  <a:gd name="T74" fmla="*/ 1047 w 1556"/>
                  <a:gd name="T75" fmla="*/ 1212 h 1336"/>
                  <a:gd name="T76" fmla="*/ 1167 w 1556"/>
                  <a:gd name="T77" fmla="*/ 1293 h 1336"/>
                  <a:gd name="T78" fmla="*/ 1231 w 1556"/>
                  <a:gd name="T79" fmla="*/ 1296 h 1336"/>
                  <a:gd name="T80" fmla="*/ 1246 w 1556"/>
                  <a:gd name="T81" fmla="*/ 1230 h 1336"/>
                  <a:gd name="T82" fmla="*/ 1469 w 1556"/>
                  <a:gd name="T83" fmla="*/ 1184 h 1336"/>
                  <a:gd name="T84" fmla="*/ 1421 w 1556"/>
                  <a:gd name="T85" fmla="*/ 1050 h 1336"/>
                  <a:gd name="T86" fmla="*/ 1556 w 1556"/>
                  <a:gd name="T87" fmla="*/ 955 h 1336"/>
                  <a:gd name="T88" fmla="*/ 1438 w 1556"/>
                  <a:gd name="T89" fmla="*/ 780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56" h="1336">
                    <a:moveTo>
                      <a:pt x="1438" y="780"/>
                    </a:moveTo>
                    <a:lnTo>
                      <a:pt x="1554" y="726"/>
                    </a:lnTo>
                    <a:lnTo>
                      <a:pt x="1535" y="665"/>
                    </a:lnTo>
                    <a:lnTo>
                      <a:pt x="1185" y="630"/>
                    </a:lnTo>
                    <a:lnTo>
                      <a:pt x="1143" y="681"/>
                    </a:lnTo>
                    <a:lnTo>
                      <a:pt x="1076" y="667"/>
                    </a:lnTo>
                    <a:lnTo>
                      <a:pt x="1051" y="581"/>
                    </a:lnTo>
                    <a:lnTo>
                      <a:pt x="995" y="547"/>
                    </a:lnTo>
                    <a:lnTo>
                      <a:pt x="926" y="576"/>
                    </a:lnTo>
                    <a:lnTo>
                      <a:pt x="887" y="447"/>
                    </a:lnTo>
                    <a:lnTo>
                      <a:pt x="928" y="375"/>
                    </a:lnTo>
                    <a:lnTo>
                      <a:pt x="871" y="211"/>
                    </a:lnTo>
                    <a:lnTo>
                      <a:pt x="795" y="168"/>
                    </a:lnTo>
                    <a:lnTo>
                      <a:pt x="668" y="248"/>
                    </a:lnTo>
                    <a:lnTo>
                      <a:pt x="373" y="0"/>
                    </a:lnTo>
                    <a:lnTo>
                      <a:pt x="229" y="30"/>
                    </a:lnTo>
                    <a:lnTo>
                      <a:pt x="229" y="31"/>
                    </a:lnTo>
                    <a:lnTo>
                      <a:pt x="183" y="78"/>
                    </a:lnTo>
                    <a:lnTo>
                      <a:pt x="223" y="130"/>
                    </a:lnTo>
                    <a:lnTo>
                      <a:pt x="231" y="258"/>
                    </a:lnTo>
                    <a:lnTo>
                      <a:pt x="87" y="501"/>
                    </a:lnTo>
                    <a:lnTo>
                      <a:pt x="14" y="525"/>
                    </a:lnTo>
                    <a:lnTo>
                      <a:pt x="0" y="605"/>
                    </a:lnTo>
                    <a:lnTo>
                      <a:pt x="0" y="607"/>
                    </a:lnTo>
                    <a:lnTo>
                      <a:pt x="240" y="618"/>
                    </a:lnTo>
                    <a:lnTo>
                      <a:pt x="235" y="744"/>
                    </a:lnTo>
                    <a:lnTo>
                      <a:pt x="287" y="702"/>
                    </a:lnTo>
                    <a:lnTo>
                      <a:pt x="424" y="780"/>
                    </a:lnTo>
                    <a:lnTo>
                      <a:pt x="408" y="843"/>
                    </a:lnTo>
                    <a:lnTo>
                      <a:pt x="487" y="960"/>
                    </a:lnTo>
                    <a:lnTo>
                      <a:pt x="460" y="1169"/>
                    </a:lnTo>
                    <a:lnTo>
                      <a:pt x="514" y="1212"/>
                    </a:lnTo>
                    <a:lnTo>
                      <a:pt x="573" y="1183"/>
                    </a:lnTo>
                    <a:lnTo>
                      <a:pt x="671" y="1336"/>
                    </a:lnTo>
                    <a:lnTo>
                      <a:pt x="809" y="1263"/>
                    </a:lnTo>
                    <a:lnTo>
                      <a:pt x="867" y="1292"/>
                    </a:lnTo>
                    <a:lnTo>
                      <a:pt x="901" y="1232"/>
                    </a:lnTo>
                    <a:lnTo>
                      <a:pt x="1047" y="1212"/>
                    </a:lnTo>
                    <a:lnTo>
                      <a:pt x="1167" y="1293"/>
                    </a:lnTo>
                    <a:lnTo>
                      <a:pt x="1231" y="1296"/>
                    </a:lnTo>
                    <a:lnTo>
                      <a:pt x="1246" y="1230"/>
                    </a:lnTo>
                    <a:lnTo>
                      <a:pt x="1469" y="1184"/>
                    </a:lnTo>
                    <a:lnTo>
                      <a:pt x="1421" y="1050"/>
                    </a:lnTo>
                    <a:lnTo>
                      <a:pt x="1556" y="955"/>
                    </a:lnTo>
                    <a:lnTo>
                      <a:pt x="1438" y="7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4" name="Freeform 53">
                <a:extLst>
                  <a:ext uri="{FF2B5EF4-FFF2-40B4-BE49-F238E27FC236}">
                    <a16:creationId xmlns:a16="http://schemas.microsoft.com/office/drawing/2014/main" id="{51C88311-6A87-4FA6-ACDF-0DDE054A2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1" y="1633"/>
                <a:ext cx="419" cy="566"/>
              </a:xfrm>
              <a:custGeom>
                <a:avLst/>
                <a:gdLst>
                  <a:gd name="T0" fmla="*/ 451 w 1256"/>
                  <a:gd name="T1" fmla="*/ 0 h 1698"/>
                  <a:gd name="T2" fmla="*/ 335 w 1256"/>
                  <a:gd name="T3" fmla="*/ 54 h 1698"/>
                  <a:gd name="T4" fmla="*/ 453 w 1256"/>
                  <a:gd name="T5" fmla="*/ 229 h 1698"/>
                  <a:gd name="T6" fmla="*/ 318 w 1256"/>
                  <a:gd name="T7" fmla="*/ 324 h 1698"/>
                  <a:gd name="T8" fmla="*/ 366 w 1256"/>
                  <a:gd name="T9" fmla="*/ 458 h 1698"/>
                  <a:gd name="T10" fmla="*/ 143 w 1256"/>
                  <a:gd name="T11" fmla="*/ 504 h 1698"/>
                  <a:gd name="T12" fmla="*/ 128 w 1256"/>
                  <a:gd name="T13" fmla="*/ 570 h 1698"/>
                  <a:gd name="T14" fmla="*/ 64 w 1256"/>
                  <a:gd name="T15" fmla="*/ 567 h 1698"/>
                  <a:gd name="T16" fmla="*/ 0 w 1256"/>
                  <a:gd name="T17" fmla="*/ 692 h 1698"/>
                  <a:gd name="T18" fmla="*/ 266 w 1256"/>
                  <a:gd name="T19" fmla="*/ 730 h 1698"/>
                  <a:gd name="T20" fmla="*/ 320 w 1256"/>
                  <a:gd name="T21" fmla="*/ 999 h 1698"/>
                  <a:gd name="T22" fmla="*/ 263 w 1256"/>
                  <a:gd name="T23" fmla="*/ 1115 h 1698"/>
                  <a:gd name="T24" fmla="*/ 314 w 1256"/>
                  <a:gd name="T25" fmla="*/ 1167 h 1698"/>
                  <a:gd name="T26" fmla="*/ 283 w 1256"/>
                  <a:gd name="T27" fmla="*/ 1229 h 1698"/>
                  <a:gd name="T28" fmla="*/ 391 w 1256"/>
                  <a:gd name="T29" fmla="*/ 1409 h 1698"/>
                  <a:gd name="T30" fmla="*/ 411 w 1256"/>
                  <a:gd name="T31" fmla="*/ 1613 h 1698"/>
                  <a:gd name="T32" fmla="*/ 378 w 1256"/>
                  <a:gd name="T33" fmla="*/ 1695 h 1698"/>
                  <a:gd name="T34" fmla="*/ 490 w 1256"/>
                  <a:gd name="T35" fmla="*/ 1698 h 1698"/>
                  <a:gd name="T36" fmla="*/ 489 w 1256"/>
                  <a:gd name="T37" fmla="*/ 1697 h 1698"/>
                  <a:gd name="T38" fmla="*/ 570 w 1256"/>
                  <a:gd name="T39" fmla="*/ 1561 h 1698"/>
                  <a:gd name="T40" fmla="*/ 771 w 1256"/>
                  <a:gd name="T41" fmla="*/ 1539 h 1698"/>
                  <a:gd name="T42" fmla="*/ 810 w 1256"/>
                  <a:gd name="T43" fmla="*/ 1483 h 1698"/>
                  <a:gd name="T44" fmla="*/ 771 w 1256"/>
                  <a:gd name="T45" fmla="*/ 1361 h 1698"/>
                  <a:gd name="T46" fmla="*/ 822 w 1256"/>
                  <a:gd name="T47" fmla="*/ 1318 h 1698"/>
                  <a:gd name="T48" fmla="*/ 1017 w 1256"/>
                  <a:gd name="T49" fmla="*/ 1251 h 1698"/>
                  <a:gd name="T50" fmla="*/ 1126 w 1256"/>
                  <a:gd name="T51" fmla="*/ 1165 h 1698"/>
                  <a:gd name="T52" fmla="*/ 1219 w 1256"/>
                  <a:gd name="T53" fmla="*/ 1165 h 1698"/>
                  <a:gd name="T54" fmla="*/ 1220 w 1256"/>
                  <a:gd name="T55" fmla="*/ 1167 h 1698"/>
                  <a:gd name="T56" fmla="*/ 1250 w 1256"/>
                  <a:gd name="T57" fmla="*/ 962 h 1698"/>
                  <a:gd name="T58" fmla="*/ 1256 w 1256"/>
                  <a:gd name="T59" fmla="*/ 828 h 1698"/>
                  <a:gd name="T60" fmla="*/ 1204 w 1256"/>
                  <a:gd name="T61" fmla="*/ 782 h 1698"/>
                  <a:gd name="T62" fmla="*/ 1198 w 1256"/>
                  <a:gd name="T63" fmla="*/ 646 h 1698"/>
                  <a:gd name="T64" fmla="*/ 1126 w 1256"/>
                  <a:gd name="T65" fmla="*/ 473 h 1698"/>
                  <a:gd name="T66" fmla="*/ 1064 w 1256"/>
                  <a:gd name="T67" fmla="*/ 424 h 1698"/>
                  <a:gd name="T68" fmla="*/ 1103 w 1256"/>
                  <a:gd name="T69" fmla="*/ 292 h 1698"/>
                  <a:gd name="T70" fmla="*/ 1058 w 1256"/>
                  <a:gd name="T71" fmla="*/ 142 h 1698"/>
                  <a:gd name="T72" fmla="*/ 850 w 1256"/>
                  <a:gd name="T73" fmla="*/ 180 h 1698"/>
                  <a:gd name="T74" fmla="*/ 762 w 1256"/>
                  <a:gd name="T75" fmla="*/ 71 h 1698"/>
                  <a:gd name="T76" fmla="*/ 451 w 1256"/>
                  <a:gd name="T77" fmla="*/ 0 h 1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56" h="1698">
                    <a:moveTo>
                      <a:pt x="451" y="0"/>
                    </a:moveTo>
                    <a:lnTo>
                      <a:pt x="335" y="54"/>
                    </a:lnTo>
                    <a:lnTo>
                      <a:pt x="453" y="229"/>
                    </a:lnTo>
                    <a:lnTo>
                      <a:pt x="318" y="324"/>
                    </a:lnTo>
                    <a:lnTo>
                      <a:pt x="366" y="458"/>
                    </a:lnTo>
                    <a:lnTo>
                      <a:pt x="143" y="504"/>
                    </a:lnTo>
                    <a:lnTo>
                      <a:pt x="128" y="570"/>
                    </a:lnTo>
                    <a:lnTo>
                      <a:pt x="64" y="567"/>
                    </a:lnTo>
                    <a:lnTo>
                      <a:pt x="0" y="692"/>
                    </a:lnTo>
                    <a:lnTo>
                      <a:pt x="266" y="730"/>
                    </a:lnTo>
                    <a:lnTo>
                      <a:pt x="320" y="999"/>
                    </a:lnTo>
                    <a:lnTo>
                      <a:pt x="263" y="1115"/>
                    </a:lnTo>
                    <a:lnTo>
                      <a:pt x="314" y="1167"/>
                    </a:lnTo>
                    <a:lnTo>
                      <a:pt x="283" y="1229"/>
                    </a:lnTo>
                    <a:lnTo>
                      <a:pt x="391" y="1409"/>
                    </a:lnTo>
                    <a:lnTo>
                      <a:pt x="411" y="1613"/>
                    </a:lnTo>
                    <a:lnTo>
                      <a:pt x="378" y="1695"/>
                    </a:lnTo>
                    <a:lnTo>
                      <a:pt x="490" y="1698"/>
                    </a:lnTo>
                    <a:lnTo>
                      <a:pt x="489" y="1697"/>
                    </a:lnTo>
                    <a:lnTo>
                      <a:pt x="570" y="1561"/>
                    </a:lnTo>
                    <a:lnTo>
                      <a:pt x="771" y="1539"/>
                    </a:lnTo>
                    <a:lnTo>
                      <a:pt x="810" y="1483"/>
                    </a:lnTo>
                    <a:lnTo>
                      <a:pt x="771" y="1361"/>
                    </a:lnTo>
                    <a:lnTo>
                      <a:pt x="822" y="1318"/>
                    </a:lnTo>
                    <a:lnTo>
                      <a:pt x="1017" y="1251"/>
                    </a:lnTo>
                    <a:lnTo>
                      <a:pt x="1126" y="1165"/>
                    </a:lnTo>
                    <a:lnTo>
                      <a:pt x="1219" y="1165"/>
                    </a:lnTo>
                    <a:lnTo>
                      <a:pt x="1220" y="1167"/>
                    </a:lnTo>
                    <a:lnTo>
                      <a:pt x="1250" y="962"/>
                    </a:lnTo>
                    <a:lnTo>
                      <a:pt x="1256" y="828"/>
                    </a:lnTo>
                    <a:lnTo>
                      <a:pt x="1204" y="782"/>
                    </a:lnTo>
                    <a:lnTo>
                      <a:pt x="1198" y="646"/>
                    </a:lnTo>
                    <a:lnTo>
                      <a:pt x="1126" y="473"/>
                    </a:lnTo>
                    <a:lnTo>
                      <a:pt x="1064" y="424"/>
                    </a:lnTo>
                    <a:lnTo>
                      <a:pt x="1103" y="292"/>
                    </a:lnTo>
                    <a:lnTo>
                      <a:pt x="1058" y="142"/>
                    </a:lnTo>
                    <a:lnTo>
                      <a:pt x="850" y="180"/>
                    </a:lnTo>
                    <a:lnTo>
                      <a:pt x="762" y="71"/>
                    </a:lnTo>
                    <a:lnTo>
                      <a:pt x="4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5" name="Freeform 54">
                <a:extLst>
                  <a:ext uri="{FF2B5EF4-FFF2-40B4-BE49-F238E27FC236}">
                    <a16:creationId xmlns:a16="http://schemas.microsoft.com/office/drawing/2014/main" id="{BE944C24-9FDC-41DF-9D2D-2990AED1B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795"/>
                <a:ext cx="430" cy="438"/>
              </a:xfrm>
              <a:custGeom>
                <a:avLst/>
                <a:gdLst>
                  <a:gd name="T0" fmla="*/ 1199 w 1290"/>
                  <a:gd name="T1" fmla="*/ 513 h 1313"/>
                  <a:gd name="T2" fmla="*/ 1145 w 1290"/>
                  <a:gd name="T3" fmla="*/ 244 h 1313"/>
                  <a:gd name="T4" fmla="*/ 879 w 1290"/>
                  <a:gd name="T5" fmla="*/ 206 h 1313"/>
                  <a:gd name="T6" fmla="*/ 943 w 1290"/>
                  <a:gd name="T7" fmla="*/ 81 h 1313"/>
                  <a:gd name="T8" fmla="*/ 823 w 1290"/>
                  <a:gd name="T9" fmla="*/ 0 h 1313"/>
                  <a:gd name="T10" fmla="*/ 677 w 1290"/>
                  <a:gd name="T11" fmla="*/ 20 h 1313"/>
                  <a:gd name="T12" fmla="*/ 643 w 1290"/>
                  <a:gd name="T13" fmla="*/ 80 h 1313"/>
                  <a:gd name="T14" fmla="*/ 585 w 1290"/>
                  <a:gd name="T15" fmla="*/ 51 h 1313"/>
                  <a:gd name="T16" fmla="*/ 447 w 1290"/>
                  <a:gd name="T17" fmla="*/ 124 h 1313"/>
                  <a:gd name="T18" fmla="*/ 470 w 1290"/>
                  <a:gd name="T19" fmla="*/ 237 h 1313"/>
                  <a:gd name="T20" fmla="*/ 413 w 1290"/>
                  <a:gd name="T21" fmla="*/ 286 h 1313"/>
                  <a:gd name="T22" fmla="*/ 353 w 1290"/>
                  <a:gd name="T23" fmla="*/ 366 h 1313"/>
                  <a:gd name="T24" fmla="*/ 299 w 1290"/>
                  <a:gd name="T25" fmla="*/ 327 h 1313"/>
                  <a:gd name="T26" fmla="*/ 182 w 1290"/>
                  <a:gd name="T27" fmla="*/ 389 h 1313"/>
                  <a:gd name="T28" fmla="*/ 107 w 1290"/>
                  <a:gd name="T29" fmla="*/ 662 h 1313"/>
                  <a:gd name="T30" fmla="*/ 129 w 1290"/>
                  <a:gd name="T31" fmla="*/ 724 h 1313"/>
                  <a:gd name="T32" fmla="*/ 0 w 1290"/>
                  <a:gd name="T33" fmla="*/ 736 h 1313"/>
                  <a:gd name="T34" fmla="*/ 48 w 1290"/>
                  <a:gd name="T35" fmla="*/ 805 h 1313"/>
                  <a:gd name="T36" fmla="*/ 30 w 1290"/>
                  <a:gd name="T37" fmla="*/ 938 h 1313"/>
                  <a:gd name="T38" fmla="*/ 137 w 1290"/>
                  <a:gd name="T39" fmla="*/ 1038 h 1313"/>
                  <a:gd name="T40" fmla="*/ 203 w 1290"/>
                  <a:gd name="T41" fmla="*/ 1038 h 1313"/>
                  <a:gd name="T42" fmla="*/ 263 w 1290"/>
                  <a:gd name="T43" fmla="*/ 1163 h 1313"/>
                  <a:gd name="T44" fmla="*/ 321 w 1290"/>
                  <a:gd name="T45" fmla="*/ 1191 h 1313"/>
                  <a:gd name="T46" fmla="*/ 286 w 1290"/>
                  <a:gd name="T47" fmla="*/ 1256 h 1313"/>
                  <a:gd name="T48" fmla="*/ 346 w 1290"/>
                  <a:gd name="T49" fmla="*/ 1281 h 1313"/>
                  <a:gd name="T50" fmla="*/ 479 w 1290"/>
                  <a:gd name="T51" fmla="*/ 1257 h 1313"/>
                  <a:gd name="T52" fmla="*/ 517 w 1290"/>
                  <a:gd name="T53" fmla="*/ 1313 h 1313"/>
                  <a:gd name="T54" fmla="*/ 583 w 1290"/>
                  <a:gd name="T55" fmla="*/ 1247 h 1313"/>
                  <a:gd name="T56" fmla="*/ 846 w 1290"/>
                  <a:gd name="T57" fmla="*/ 1222 h 1313"/>
                  <a:gd name="T58" fmla="*/ 890 w 1290"/>
                  <a:gd name="T59" fmla="*/ 1165 h 1313"/>
                  <a:gd name="T60" fmla="*/ 1193 w 1290"/>
                  <a:gd name="T61" fmla="*/ 1226 h 1313"/>
                  <a:gd name="T62" fmla="*/ 1257 w 1290"/>
                  <a:gd name="T63" fmla="*/ 1209 h 1313"/>
                  <a:gd name="T64" fmla="*/ 1290 w 1290"/>
                  <a:gd name="T65" fmla="*/ 1127 h 1313"/>
                  <a:gd name="T66" fmla="*/ 1270 w 1290"/>
                  <a:gd name="T67" fmla="*/ 923 h 1313"/>
                  <a:gd name="T68" fmla="*/ 1162 w 1290"/>
                  <a:gd name="T69" fmla="*/ 743 h 1313"/>
                  <a:gd name="T70" fmla="*/ 1193 w 1290"/>
                  <a:gd name="T71" fmla="*/ 681 h 1313"/>
                  <a:gd name="T72" fmla="*/ 1142 w 1290"/>
                  <a:gd name="T73" fmla="*/ 629 h 1313"/>
                  <a:gd name="T74" fmla="*/ 1199 w 1290"/>
                  <a:gd name="T75" fmla="*/ 513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90" h="1313">
                    <a:moveTo>
                      <a:pt x="1199" y="513"/>
                    </a:moveTo>
                    <a:lnTo>
                      <a:pt x="1145" y="244"/>
                    </a:lnTo>
                    <a:lnTo>
                      <a:pt x="879" y="206"/>
                    </a:lnTo>
                    <a:lnTo>
                      <a:pt x="943" y="81"/>
                    </a:lnTo>
                    <a:lnTo>
                      <a:pt x="823" y="0"/>
                    </a:lnTo>
                    <a:lnTo>
                      <a:pt x="677" y="20"/>
                    </a:lnTo>
                    <a:lnTo>
                      <a:pt x="643" y="80"/>
                    </a:lnTo>
                    <a:lnTo>
                      <a:pt x="585" y="51"/>
                    </a:lnTo>
                    <a:lnTo>
                      <a:pt x="447" y="124"/>
                    </a:lnTo>
                    <a:lnTo>
                      <a:pt x="470" y="237"/>
                    </a:lnTo>
                    <a:lnTo>
                      <a:pt x="413" y="286"/>
                    </a:lnTo>
                    <a:lnTo>
                      <a:pt x="353" y="366"/>
                    </a:lnTo>
                    <a:lnTo>
                      <a:pt x="299" y="327"/>
                    </a:lnTo>
                    <a:lnTo>
                      <a:pt x="182" y="389"/>
                    </a:lnTo>
                    <a:lnTo>
                      <a:pt x="107" y="662"/>
                    </a:lnTo>
                    <a:lnTo>
                      <a:pt x="129" y="724"/>
                    </a:lnTo>
                    <a:lnTo>
                      <a:pt x="0" y="736"/>
                    </a:lnTo>
                    <a:lnTo>
                      <a:pt x="48" y="805"/>
                    </a:lnTo>
                    <a:lnTo>
                      <a:pt x="30" y="938"/>
                    </a:lnTo>
                    <a:lnTo>
                      <a:pt x="137" y="1038"/>
                    </a:lnTo>
                    <a:lnTo>
                      <a:pt x="203" y="1038"/>
                    </a:lnTo>
                    <a:lnTo>
                      <a:pt x="263" y="1163"/>
                    </a:lnTo>
                    <a:lnTo>
                      <a:pt x="321" y="1191"/>
                    </a:lnTo>
                    <a:lnTo>
                      <a:pt x="286" y="1256"/>
                    </a:lnTo>
                    <a:lnTo>
                      <a:pt x="346" y="1281"/>
                    </a:lnTo>
                    <a:lnTo>
                      <a:pt x="479" y="1257"/>
                    </a:lnTo>
                    <a:lnTo>
                      <a:pt x="517" y="1313"/>
                    </a:lnTo>
                    <a:lnTo>
                      <a:pt x="583" y="1247"/>
                    </a:lnTo>
                    <a:lnTo>
                      <a:pt x="846" y="1222"/>
                    </a:lnTo>
                    <a:lnTo>
                      <a:pt x="890" y="1165"/>
                    </a:lnTo>
                    <a:lnTo>
                      <a:pt x="1193" y="1226"/>
                    </a:lnTo>
                    <a:lnTo>
                      <a:pt x="1257" y="1209"/>
                    </a:lnTo>
                    <a:lnTo>
                      <a:pt x="1290" y="1127"/>
                    </a:lnTo>
                    <a:lnTo>
                      <a:pt x="1270" y="923"/>
                    </a:lnTo>
                    <a:lnTo>
                      <a:pt x="1162" y="743"/>
                    </a:lnTo>
                    <a:lnTo>
                      <a:pt x="1193" y="681"/>
                    </a:lnTo>
                    <a:lnTo>
                      <a:pt x="1142" y="629"/>
                    </a:lnTo>
                    <a:lnTo>
                      <a:pt x="1199" y="5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6" name="Freeform 55">
                <a:extLst>
                  <a:ext uri="{FF2B5EF4-FFF2-40B4-BE49-F238E27FC236}">
                    <a16:creationId xmlns:a16="http://schemas.microsoft.com/office/drawing/2014/main" id="{0629B968-8E51-42D9-A80E-C9273D753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" y="2183"/>
                <a:ext cx="404" cy="370"/>
              </a:xfrm>
              <a:custGeom>
                <a:avLst/>
                <a:gdLst>
                  <a:gd name="T0" fmla="*/ 781 w 1212"/>
                  <a:gd name="T1" fmla="*/ 44 h 1108"/>
                  <a:gd name="T2" fmla="*/ 717 w 1212"/>
                  <a:gd name="T3" fmla="*/ 61 h 1108"/>
                  <a:gd name="T4" fmla="*/ 414 w 1212"/>
                  <a:gd name="T5" fmla="*/ 0 h 1108"/>
                  <a:gd name="T6" fmla="*/ 370 w 1212"/>
                  <a:gd name="T7" fmla="*/ 57 h 1108"/>
                  <a:gd name="T8" fmla="*/ 107 w 1212"/>
                  <a:gd name="T9" fmla="*/ 82 h 1108"/>
                  <a:gd name="T10" fmla="*/ 41 w 1212"/>
                  <a:gd name="T11" fmla="*/ 148 h 1108"/>
                  <a:gd name="T12" fmla="*/ 69 w 1212"/>
                  <a:gd name="T13" fmla="*/ 208 h 1108"/>
                  <a:gd name="T14" fmla="*/ 0 w 1212"/>
                  <a:gd name="T15" fmla="*/ 330 h 1108"/>
                  <a:gd name="T16" fmla="*/ 153 w 1212"/>
                  <a:gd name="T17" fmla="*/ 555 h 1108"/>
                  <a:gd name="T18" fmla="*/ 193 w 1212"/>
                  <a:gd name="T19" fmla="*/ 674 h 1108"/>
                  <a:gd name="T20" fmla="*/ 174 w 1212"/>
                  <a:gd name="T21" fmla="*/ 752 h 1108"/>
                  <a:gd name="T22" fmla="*/ 239 w 1212"/>
                  <a:gd name="T23" fmla="*/ 786 h 1108"/>
                  <a:gd name="T24" fmla="*/ 241 w 1212"/>
                  <a:gd name="T25" fmla="*/ 852 h 1108"/>
                  <a:gd name="T26" fmla="*/ 389 w 1212"/>
                  <a:gd name="T27" fmla="*/ 863 h 1108"/>
                  <a:gd name="T28" fmla="*/ 498 w 1212"/>
                  <a:gd name="T29" fmla="*/ 931 h 1108"/>
                  <a:gd name="T30" fmla="*/ 512 w 1212"/>
                  <a:gd name="T31" fmla="*/ 1068 h 1108"/>
                  <a:gd name="T32" fmla="*/ 672 w 1212"/>
                  <a:gd name="T33" fmla="*/ 990 h 1108"/>
                  <a:gd name="T34" fmla="*/ 930 w 1212"/>
                  <a:gd name="T35" fmla="*/ 1108 h 1108"/>
                  <a:gd name="T36" fmla="*/ 983 w 1212"/>
                  <a:gd name="T37" fmla="*/ 1048 h 1108"/>
                  <a:gd name="T38" fmla="*/ 1045 w 1212"/>
                  <a:gd name="T39" fmla="*/ 1068 h 1108"/>
                  <a:gd name="T40" fmla="*/ 1100 w 1212"/>
                  <a:gd name="T41" fmla="*/ 1013 h 1108"/>
                  <a:gd name="T42" fmla="*/ 998 w 1212"/>
                  <a:gd name="T43" fmla="*/ 886 h 1108"/>
                  <a:gd name="T44" fmla="*/ 1212 w 1212"/>
                  <a:gd name="T45" fmla="*/ 689 h 1108"/>
                  <a:gd name="T46" fmla="*/ 1160 w 1212"/>
                  <a:gd name="T47" fmla="*/ 534 h 1108"/>
                  <a:gd name="T48" fmla="*/ 1171 w 1212"/>
                  <a:gd name="T49" fmla="*/ 440 h 1108"/>
                  <a:gd name="T50" fmla="*/ 1088 w 1212"/>
                  <a:gd name="T51" fmla="*/ 248 h 1108"/>
                  <a:gd name="T52" fmla="*/ 1002 w 1212"/>
                  <a:gd name="T53" fmla="*/ 192 h 1108"/>
                  <a:gd name="T54" fmla="*/ 919 w 1212"/>
                  <a:gd name="T55" fmla="*/ 137 h 1108"/>
                  <a:gd name="T56" fmla="*/ 893 w 1212"/>
                  <a:gd name="T57" fmla="*/ 47 h 1108"/>
                  <a:gd name="T58" fmla="*/ 781 w 1212"/>
                  <a:gd name="T59" fmla="*/ 44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12" h="1108">
                    <a:moveTo>
                      <a:pt x="781" y="44"/>
                    </a:moveTo>
                    <a:lnTo>
                      <a:pt x="717" y="61"/>
                    </a:lnTo>
                    <a:lnTo>
                      <a:pt x="414" y="0"/>
                    </a:lnTo>
                    <a:lnTo>
                      <a:pt x="370" y="57"/>
                    </a:lnTo>
                    <a:lnTo>
                      <a:pt x="107" y="82"/>
                    </a:lnTo>
                    <a:lnTo>
                      <a:pt x="41" y="148"/>
                    </a:lnTo>
                    <a:lnTo>
                      <a:pt x="69" y="208"/>
                    </a:lnTo>
                    <a:lnTo>
                      <a:pt x="0" y="330"/>
                    </a:lnTo>
                    <a:lnTo>
                      <a:pt x="153" y="555"/>
                    </a:lnTo>
                    <a:lnTo>
                      <a:pt x="193" y="674"/>
                    </a:lnTo>
                    <a:lnTo>
                      <a:pt x="174" y="752"/>
                    </a:lnTo>
                    <a:lnTo>
                      <a:pt x="239" y="786"/>
                    </a:lnTo>
                    <a:lnTo>
                      <a:pt x="241" y="852"/>
                    </a:lnTo>
                    <a:lnTo>
                      <a:pt x="389" y="863"/>
                    </a:lnTo>
                    <a:lnTo>
                      <a:pt x="498" y="931"/>
                    </a:lnTo>
                    <a:lnTo>
                      <a:pt x="512" y="1068"/>
                    </a:lnTo>
                    <a:lnTo>
                      <a:pt x="672" y="990"/>
                    </a:lnTo>
                    <a:lnTo>
                      <a:pt x="930" y="1108"/>
                    </a:lnTo>
                    <a:lnTo>
                      <a:pt x="983" y="1048"/>
                    </a:lnTo>
                    <a:lnTo>
                      <a:pt x="1045" y="1068"/>
                    </a:lnTo>
                    <a:lnTo>
                      <a:pt x="1100" y="1013"/>
                    </a:lnTo>
                    <a:lnTo>
                      <a:pt x="998" y="886"/>
                    </a:lnTo>
                    <a:lnTo>
                      <a:pt x="1212" y="689"/>
                    </a:lnTo>
                    <a:lnTo>
                      <a:pt x="1160" y="534"/>
                    </a:lnTo>
                    <a:lnTo>
                      <a:pt x="1171" y="440"/>
                    </a:lnTo>
                    <a:lnTo>
                      <a:pt x="1088" y="248"/>
                    </a:lnTo>
                    <a:lnTo>
                      <a:pt x="1002" y="192"/>
                    </a:lnTo>
                    <a:lnTo>
                      <a:pt x="919" y="137"/>
                    </a:lnTo>
                    <a:lnTo>
                      <a:pt x="893" y="47"/>
                    </a:lnTo>
                    <a:lnTo>
                      <a:pt x="781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7" name="Freeform 56">
                <a:extLst>
                  <a:ext uri="{FF2B5EF4-FFF2-40B4-BE49-F238E27FC236}">
                    <a16:creationId xmlns:a16="http://schemas.microsoft.com/office/drawing/2014/main" id="{87948A52-2D2C-4F88-83CF-593BB1FB8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" y="2262"/>
                <a:ext cx="358" cy="486"/>
              </a:xfrm>
              <a:custGeom>
                <a:avLst/>
                <a:gdLst>
                  <a:gd name="T0" fmla="*/ 92 w 1073"/>
                  <a:gd name="T1" fmla="*/ 97 h 1457"/>
                  <a:gd name="T2" fmla="*/ 126 w 1073"/>
                  <a:gd name="T3" fmla="*/ 383 h 1457"/>
                  <a:gd name="T4" fmla="*/ 0 w 1073"/>
                  <a:gd name="T5" fmla="*/ 492 h 1457"/>
                  <a:gd name="T6" fmla="*/ 57 w 1073"/>
                  <a:gd name="T7" fmla="*/ 555 h 1457"/>
                  <a:gd name="T8" fmla="*/ 9 w 1073"/>
                  <a:gd name="T9" fmla="*/ 699 h 1457"/>
                  <a:gd name="T10" fmla="*/ 117 w 1073"/>
                  <a:gd name="T11" fmla="*/ 877 h 1457"/>
                  <a:gd name="T12" fmla="*/ 221 w 1073"/>
                  <a:gd name="T13" fmla="*/ 963 h 1457"/>
                  <a:gd name="T14" fmla="*/ 284 w 1073"/>
                  <a:gd name="T15" fmla="*/ 1135 h 1457"/>
                  <a:gd name="T16" fmla="*/ 216 w 1073"/>
                  <a:gd name="T17" fmla="*/ 1298 h 1457"/>
                  <a:gd name="T18" fmla="*/ 279 w 1073"/>
                  <a:gd name="T19" fmla="*/ 1280 h 1457"/>
                  <a:gd name="T20" fmla="*/ 332 w 1073"/>
                  <a:gd name="T21" fmla="*/ 1326 h 1457"/>
                  <a:gd name="T22" fmla="*/ 396 w 1073"/>
                  <a:gd name="T23" fmla="*/ 1316 h 1457"/>
                  <a:gd name="T24" fmla="*/ 540 w 1073"/>
                  <a:gd name="T25" fmla="*/ 1248 h 1457"/>
                  <a:gd name="T26" fmla="*/ 678 w 1073"/>
                  <a:gd name="T27" fmla="*/ 1299 h 1457"/>
                  <a:gd name="T28" fmla="*/ 693 w 1073"/>
                  <a:gd name="T29" fmla="*/ 1426 h 1457"/>
                  <a:gd name="T30" fmla="*/ 754 w 1073"/>
                  <a:gd name="T31" fmla="*/ 1403 h 1457"/>
                  <a:gd name="T32" fmla="*/ 804 w 1073"/>
                  <a:gd name="T33" fmla="*/ 1457 h 1457"/>
                  <a:gd name="T34" fmla="*/ 884 w 1073"/>
                  <a:gd name="T35" fmla="*/ 1438 h 1457"/>
                  <a:gd name="T36" fmla="*/ 958 w 1073"/>
                  <a:gd name="T37" fmla="*/ 1327 h 1457"/>
                  <a:gd name="T38" fmla="*/ 1073 w 1073"/>
                  <a:gd name="T39" fmla="*/ 1265 h 1457"/>
                  <a:gd name="T40" fmla="*/ 1073 w 1073"/>
                  <a:gd name="T41" fmla="*/ 1163 h 1457"/>
                  <a:gd name="T42" fmla="*/ 1069 w 1073"/>
                  <a:gd name="T43" fmla="*/ 1138 h 1457"/>
                  <a:gd name="T44" fmla="*/ 1070 w 1073"/>
                  <a:gd name="T45" fmla="*/ 1138 h 1457"/>
                  <a:gd name="T46" fmla="*/ 965 w 1073"/>
                  <a:gd name="T47" fmla="*/ 1079 h 1457"/>
                  <a:gd name="T48" fmla="*/ 945 w 1073"/>
                  <a:gd name="T49" fmla="*/ 1010 h 1457"/>
                  <a:gd name="T50" fmla="*/ 809 w 1073"/>
                  <a:gd name="T51" fmla="*/ 962 h 1457"/>
                  <a:gd name="T52" fmla="*/ 703 w 1073"/>
                  <a:gd name="T53" fmla="*/ 866 h 1457"/>
                  <a:gd name="T54" fmla="*/ 678 w 1073"/>
                  <a:gd name="T55" fmla="*/ 799 h 1457"/>
                  <a:gd name="T56" fmla="*/ 707 w 1073"/>
                  <a:gd name="T57" fmla="*/ 741 h 1457"/>
                  <a:gd name="T58" fmla="*/ 654 w 1073"/>
                  <a:gd name="T59" fmla="*/ 703 h 1457"/>
                  <a:gd name="T60" fmla="*/ 694 w 1073"/>
                  <a:gd name="T61" fmla="*/ 569 h 1457"/>
                  <a:gd name="T62" fmla="*/ 573 w 1073"/>
                  <a:gd name="T63" fmla="*/ 414 h 1457"/>
                  <a:gd name="T64" fmla="*/ 611 w 1073"/>
                  <a:gd name="T65" fmla="*/ 217 h 1457"/>
                  <a:gd name="T66" fmla="*/ 723 w 1073"/>
                  <a:gd name="T67" fmla="*/ 137 h 1457"/>
                  <a:gd name="T68" fmla="*/ 674 w 1073"/>
                  <a:gd name="T69" fmla="*/ 68 h 1457"/>
                  <a:gd name="T70" fmla="*/ 674 w 1073"/>
                  <a:gd name="T71" fmla="*/ 70 h 1457"/>
                  <a:gd name="T72" fmla="*/ 543 w 1073"/>
                  <a:gd name="T73" fmla="*/ 158 h 1457"/>
                  <a:gd name="T74" fmla="*/ 495 w 1073"/>
                  <a:gd name="T75" fmla="*/ 109 h 1457"/>
                  <a:gd name="T76" fmla="*/ 311 w 1073"/>
                  <a:gd name="T77" fmla="*/ 143 h 1457"/>
                  <a:gd name="T78" fmla="*/ 193 w 1073"/>
                  <a:gd name="T79" fmla="*/ 68 h 1457"/>
                  <a:gd name="T80" fmla="*/ 193 w 1073"/>
                  <a:gd name="T81" fmla="*/ 0 h 1457"/>
                  <a:gd name="T82" fmla="*/ 103 w 1073"/>
                  <a:gd name="T83" fmla="*/ 28 h 1457"/>
                  <a:gd name="T84" fmla="*/ 92 w 1073"/>
                  <a:gd name="T85" fmla="*/ 97 h 1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73" h="1457">
                    <a:moveTo>
                      <a:pt x="92" y="97"/>
                    </a:moveTo>
                    <a:lnTo>
                      <a:pt x="126" y="383"/>
                    </a:lnTo>
                    <a:lnTo>
                      <a:pt x="0" y="492"/>
                    </a:lnTo>
                    <a:lnTo>
                      <a:pt x="57" y="555"/>
                    </a:lnTo>
                    <a:lnTo>
                      <a:pt x="9" y="699"/>
                    </a:lnTo>
                    <a:lnTo>
                      <a:pt x="117" y="877"/>
                    </a:lnTo>
                    <a:lnTo>
                      <a:pt x="221" y="963"/>
                    </a:lnTo>
                    <a:lnTo>
                      <a:pt x="284" y="1135"/>
                    </a:lnTo>
                    <a:lnTo>
                      <a:pt x="216" y="1298"/>
                    </a:lnTo>
                    <a:lnTo>
                      <a:pt x="279" y="1280"/>
                    </a:lnTo>
                    <a:lnTo>
                      <a:pt x="332" y="1326"/>
                    </a:lnTo>
                    <a:lnTo>
                      <a:pt x="396" y="1316"/>
                    </a:lnTo>
                    <a:lnTo>
                      <a:pt x="540" y="1248"/>
                    </a:lnTo>
                    <a:lnTo>
                      <a:pt x="678" y="1299"/>
                    </a:lnTo>
                    <a:lnTo>
                      <a:pt x="693" y="1426"/>
                    </a:lnTo>
                    <a:lnTo>
                      <a:pt x="754" y="1403"/>
                    </a:lnTo>
                    <a:lnTo>
                      <a:pt x="804" y="1457"/>
                    </a:lnTo>
                    <a:lnTo>
                      <a:pt x="884" y="1438"/>
                    </a:lnTo>
                    <a:lnTo>
                      <a:pt x="958" y="1327"/>
                    </a:lnTo>
                    <a:lnTo>
                      <a:pt x="1073" y="1265"/>
                    </a:lnTo>
                    <a:lnTo>
                      <a:pt x="1073" y="1163"/>
                    </a:lnTo>
                    <a:lnTo>
                      <a:pt x="1069" y="1138"/>
                    </a:lnTo>
                    <a:lnTo>
                      <a:pt x="1070" y="1138"/>
                    </a:lnTo>
                    <a:lnTo>
                      <a:pt x="965" y="1079"/>
                    </a:lnTo>
                    <a:lnTo>
                      <a:pt x="945" y="1010"/>
                    </a:lnTo>
                    <a:lnTo>
                      <a:pt x="809" y="962"/>
                    </a:lnTo>
                    <a:lnTo>
                      <a:pt x="703" y="866"/>
                    </a:lnTo>
                    <a:lnTo>
                      <a:pt x="678" y="799"/>
                    </a:lnTo>
                    <a:lnTo>
                      <a:pt x="707" y="741"/>
                    </a:lnTo>
                    <a:lnTo>
                      <a:pt x="654" y="703"/>
                    </a:lnTo>
                    <a:lnTo>
                      <a:pt x="694" y="569"/>
                    </a:lnTo>
                    <a:lnTo>
                      <a:pt x="573" y="414"/>
                    </a:lnTo>
                    <a:lnTo>
                      <a:pt x="611" y="217"/>
                    </a:lnTo>
                    <a:lnTo>
                      <a:pt x="723" y="137"/>
                    </a:lnTo>
                    <a:lnTo>
                      <a:pt x="674" y="68"/>
                    </a:lnTo>
                    <a:lnTo>
                      <a:pt x="674" y="70"/>
                    </a:lnTo>
                    <a:lnTo>
                      <a:pt x="543" y="158"/>
                    </a:lnTo>
                    <a:lnTo>
                      <a:pt x="495" y="109"/>
                    </a:lnTo>
                    <a:lnTo>
                      <a:pt x="311" y="143"/>
                    </a:lnTo>
                    <a:lnTo>
                      <a:pt x="193" y="68"/>
                    </a:lnTo>
                    <a:lnTo>
                      <a:pt x="193" y="0"/>
                    </a:lnTo>
                    <a:lnTo>
                      <a:pt x="103" y="28"/>
                    </a:lnTo>
                    <a:lnTo>
                      <a:pt x="92" y="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8" name="Freeform 57">
                <a:extLst>
                  <a:ext uri="{FF2B5EF4-FFF2-40B4-BE49-F238E27FC236}">
                    <a16:creationId xmlns:a16="http://schemas.microsoft.com/office/drawing/2014/main" id="{D42FD499-3A2C-4B6D-9A47-87F5F5C1F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" y="2278"/>
                <a:ext cx="524" cy="454"/>
              </a:xfrm>
              <a:custGeom>
                <a:avLst/>
                <a:gdLst>
                  <a:gd name="T0" fmla="*/ 690 w 1573"/>
                  <a:gd name="T1" fmla="*/ 196 h 1362"/>
                  <a:gd name="T2" fmla="*/ 615 w 1573"/>
                  <a:gd name="T3" fmla="*/ 206 h 1362"/>
                  <a:gd name="T4" fmla="*/ 513 w 1573"/>
                  <a:gd name="T5" fmla="*/ 104 h 1362"/>
                  <a:gd name="T6" fmla="*/ 540 w 1573"/>
                  <a:gd name="T7" fmla="*/ 40 h 1362"/>
                  <a:gd name="T8" fmla="*/ 488 w 1573"/>
                  <a:gd name="T9" fmla="*/ 0 h 1362"/>
                  <a:gd name="T10" fmla="*/ 231 w 1573"/>
                  <a:gd name="T11" fmla="*/ 184 h 1362"/>
                  <a:gd name="T12" fmla="*/ 173 w 1573"/>
                  <a:gd name="T13" fmla="*/ 156 h 1362"/>
                  <a:gd name="T14" fmla="*/ 162 w 1573"/>
                  <a:gd name="T15" fmla="*/ 250 h 1362"/>
                  <a:gd name="T16" fmla="*/ 214 w 1573"/>
                  <a:gd name="T17" fmla="*/ 405 h 1362"/>
                  <a:gd name="T18" fmla="*/ 0 w 1573"/>
                  <a:gd name="T19" fmla="*/ 602 h 1362"/>
                  <a:gd name="T20" fmla="*/ 102 w 1573"/>
                  <a:gd name="T21" fmla="*/ 729 h 1362"/>
                  <a:gd name="T22" fmla="*/ 130 w 1573"/>
                  <a:gd name="T23" fmla="*/ 856 h 1362"/>
                  <a:gd name="T24" fmla="*/ 90 w 1573"/>
                  <a:gd name="T25" fmla="*/ 912 h 1362"/>
                  <a:gd name="T26" fmla="*/ 118 w 1573"/>
                  <a:gd name="T27" fmla="*/ 1094 h 1362"/>
                  <a:gd name="T28" fmla="*/ 291 w 1573"/>
                  <a:gd name="T29" fmla="*/ 1173 h 1362"/>
                  <a:gd name="T30" fmla="*/ 325 w 1573"/>
                  <a:gd name="T31" fmla="*/ 1232 h 1362"/>
                  <a:gd name="T32" fmla="*/ 479 w 1573"/>
                  <a:gd name="T33" fmla="*/ 1237 h 1362"/>
                  <a:gd name="T34" fmla="*/ 629 w 1573"/>
                  <a:gd name="T35" fmla="*/ 1362 h 1362"/>
                  <a:gd name="T36" fmla="*/ 713 w 1573"/>
                  <a:gd name="T37" fmla="*/ 1267 h 1362"/>
                  <a:gd name="T38" fmla="*/ 714 w 1573"/>
                  <a:gd name="T39" fmla="*/ 1266 h 1362"/>
                  <a:gd name="T40" fmla="*/ 933 w 1573"/>
                  <a:gd name="T41" fmla="*/ 1193 h 1362"/>
                  <a:gd name="T42" fmla="*/ 1129 w 1573"/>
                  <a:gd name="T43" fmla="*/ 1194 h 1362"/>
                  <a:gd name="T44" fmla="*/ 1250 w 1573"/>
                  <a:gd name="T45" fmla="*/ 1268 h 1362"/>
                  <a:gd name="T46" fmla="*/ 1505 w 1573"/>
                  <a:gd name="T47" fmla="*/ 1251 h 1362"/>
                  <a:gd name="T48" fmla="*/ 1573 w 1573"/>
                  <a:gd name="T49" fmla="*/ 1088 h 1362"/>
                  <a:gd name="T50" fmla="*/ 1510 w 1573"/>
                  <a:gd name="T51" fmla="*/ 916 h 1362"/>
                  <a:gd name="T52" fmla="*/ 1406 w 1573"/>
                  <a:gd name="T53" fmla="*/ 830 h 1362"/>
                  <a:gd name="T54" fmla="*/ 1298 w 1573"/>
                  <a:gd name="T55" fmla="*/ 652 h 1362"/>
                  <a:gd name="T56" fmla="*/ 1346 w 1573"/>
                  <a:gd name="T57" fmla="*/ 508 h 1362"/>
                  <a:gd name="T58" fmla="*/ 1289 w 1573"/>
                  <a:gd name="T59" fmla="*/ 445 h 1362"/>
                  <a:gd name="T60" fmla="*/ 1207 w 1573"/>
                  <a:gd name="T61" fmla="*/ 348 h 1362"/>
                  <a:gd name="T62" fmla="*/ 1060 w 1573"/>
                  <a:gd name="T63" fmla="*/ 338 h 1362"/>
                  <a:gd name="T64" fmla="*/ 1029 w 1573"/>
                  <a:gd name="T65" fmla="*/ 265 h 1362"/>
                  <a:gd name="T66" fmla="*/ 728 w 1573"/>
                  <a:gd name="T67" fmla="*/ 253 h 1362"/>
                  <a:gd name="T68" fmla="*/ 690 w 1573"/>
                  <a:gd name="T69" fmla="*/ 196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73" h="1362">
                    <a:moveTo>
                      <a:pt x="690" y="196"/>
                    </a:moveTo>
                    <a:lnTo>
                      <a:pt x="615" y="206"/>
                    </a:lnTo>
                    <a:lnTo>
                      <a:pt x="513" y="104"/>
                    </a:lnTo>
                    <a:lnTo>
                      <a:pt x="540" y="40"/>
                    </a:lnTo>
                    <a:lnTo>
                      <a:pt x="488" y="0"/>
                    </a:lnTo>
                    <a:lnTo>
                      <a:pt x="231" y="184"/>
                    </a:lnTo>
                    <a:lnTo>
                      <a:pt x="173" y="156"/>
                    </a:lnTo>
                    <a:lnTo>
                      <a:pt x="162" y="250"/>
                    </a:lnTo>
                    <a:lnTo>
                      <a:pt x="214" y="405"/>
                    </a:lnTo>
                    <a:lnTo>
                      <a:pt x="0" y="602"/>
                    </a:lnTo>
                    <a:lnTo>
                      <a:pt x="102" y="729"/>
                    </a:lnTo>
                    <a:lnTo>
                      <a:pt x="130" y="856"/>
                    </a:lnTo>
                    <a:lnTo>
                      <a:pt x="90" y="912"/>
                    </a:lnTo>
                    <a:lnTo>
                      <a:pt x="118" y="1094"/>
                    </a:lnTo>
                    <a:lnTo>
                      <a:pt x="291" y="1173"/>
                    </a:lnTo>
                    <a:lnTo>
                      <a:pt x="325" y="1232"/>
                    </a:lnTo>
                    <a:lnTo>
                      <a:pt x="479" y="1237"/>
                    </a:lnTo>
                    <a:lnTo>
                      <a:pt x="629" y="1362"/>
                    </a:lnTo>
                    <a:lnTo>
                      <a:pt x="713" y="1267"/>
                    </a:lnTo>
                    <a:lnTo>
                      <a:pt x="714" y="1266"/>
                    </a:lnTo>
                    <a:lnTo>
                      <a:pt x="933" y="1193"/>
                    </a:lnTo>
                    <a:lnTo>
                      <a:pt x="1129" y="1194"/>
                    </a:lnTo>
                    <a:lnTo>
                      <a:pt x="1250" y="1268"/>
                    </a:lnTo>
                    <a:lnTo>
                      <a:pt x="1505" y="1251"/>
                    </a:lnTo>
                    <a:lnTo>
                      <a:pt x="1573" y="1088"/>
                    </a:lnTo>
                    <a:lnTo>
                      <a:pt x="1510" y="916"/>
                    </a:lnTo>
                    <a:lnTo>
                      <a:pt x="1406" y="830"/>
                    </a:lnTo>
                    <a:lnTo>
                      <a:pt x="1298" y="652"/>
                    </a:lnTo>
                    <a:lnTo>
                      <a:pt x="1346" y="508"/>
                    </a:lnTo>
                    <a:lnTo>
                      <a:pt x="1289" y="445"/>
                    </a:lnTo>
                    <a:lnTo>
                      <a:pt x="1207" y="348"/>
                    </a:lnTo>
                    <a:lnTo>
                      <a:pt x="1060" y="338"/>
                    </a:lnTo>
                    <a:lnTo>
                      <a:pt x="1029" y="265"/>
                    </a:lnTo>
                    <a:lnTo>
                      <a:pt x="728" y="253"/>
                    </a:lnTo>
                    <a:lnTo>
                      <a:pt x="690" y="1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9" name="Freeform 58">
                <a:extLst>
                  <a:ext uri="{FF2B5EF4-FFF2-40B4-BE49-F238E27FC236}">
                    <a16:creationId xmlns:a16="http://schemas.microsoft.com/office/drawing/2014/main" id="{D131E42C-0A94-4852-8756-9453FAFC0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" y="2513"/>
                <a:ext cx="430" cy="386"/>
              </a:xfrm>
              <a:custGeom>
                <a:avLst/>
                <a:gdLst>
                  <a:gd name="T0" fmla="*/ 1287 w 1291"/>
                  <a:gd name="T1" fmla="*/ 150 h 1156"/>
                  <a:gd name="T2" fmla="*/ 1259 w 1291"/>
                  <a:gd name="T3" fmla="*/ 23 h 1156"/>
                  <a:gd name="T4" fmla="*/ 1204 w 1291"/>
                  <a:gd name="T5" fmla="*/ 78 h 1156"/>
                  <a:gd name="T6" fmla="*/ 1142 w 1291"/>
                  <a:gd name="T7" fmla="*/ 58 h 1156"/>
                  <a:gd name="T8" fmla="*/ 1089 w 1291"/>
                  <a:gd name="T9" fmla="*/ 118 h 1156"/>
                  <a:gd name="T10" fmla="*/ 831 w 1291"/>
                  <a:gd name="T11" fmla="*/ 0 h 1156"/>
                  <a:gd name="T12" fmla="*/ 671 w 1291"/>
                  <a:gd name="T13" fmla="*/ 78 h 1156"/>
                  <a:gd name="T14" fmla="*/ 469 w 1291"/>
                  <a:gd name="T15" fmla="*/ 168 h 1156"/>
                  <a:gd name="T16" fmla="*/ 358 w 1291"/>
                  <a:gd name="T17" fmla="*/ 275 h 1156"/>
                  <a:gd name="T18" fmla="*/ 226 w 1291"/>
                  <a:gd name="T19" fmla="*/ 304 h 1156"/>
                  <a:gd name="T20" fmla="*/ 119 w 1291"/>
                  <a:gd name="T21" fmla="*/ 396 h 1156"/>
                  <a:gd name="T22" fmla="*/ 61 w 1291"/>
                  <a:gd name="T23" fmla="*/ 369 h 1156"/>
                  <a:gd name="T24" fmla="*/ 24 w 1291"/>
                  <a:gd name="T25" fmla="*/ 430 h 1156"/>
                  <a:gd name="T26" fmla="*/ 90 w 1291"/>
                  <a:gd name="T27" fmla="*/ 539 h 1156"/>
                  <a:gd name="T28" fmla="*/ 7 w 1291"/>
                  <a:gd name="T29" fmla="*/ 645 h 1156"/>
                  <a:gd name="T30" fmla="*/ 46 w 1291"/>
                  <a:gd name="T31" fmla="*/ 713 h 1156"/>
                  <a:gd name="T32" fmla="*/ 0 w 1291"/>
                  <a:gd name="T33" fmla="*/ 754 h 1156"/>
                  <a:gd name="T34" fmla="*/ 53 w 1291"/>
                  <a:gd name="T35" fmla="*/ 788 h 1156"/>
                  <a:gd name="T36" fmla="*/ 58 w 1291"/>
                  <a:gd name="T37" fmla="*/ 857 h 1156"/>
                  <a:gd name="T38" fmla="*/ 132 w 1291"/>
                  <a:gd name="T39" fmla="*/ 873 h 1156"/>
                  <a:gd name="T40" fmla="*/ 213 w 1291"/>
                  <a:gd name="T41" fmla="*/ 1034 h 1156"/>
                  <a:gd name="T42" fmla="*/ 398 w 1291"/>
                  <a:gd name="T43" fmla="*/ 1017 h 1156"/>
                  <a:gd name="T44" fmla="*/ 553 w 1291"/>
                  <a:gd name="T45" fmla="*/ 1156 h 1156"/>
                  <a:gd name="T46" fmla="*/ 674 w 1291"/>
                  <a:gd name="T47" fmla="*/ 1095 h 1156"/>
                  <a:gd name="T48" fmla="*/ 829 w 1291"/>
                  <a:gd name="T49" fmla="*/ 1098 h 1156"/>
                  <a:gd name="T50" fmla="*/ 830 w 1291"/>
                  <a:gd name="T51" fmla="*/ 1098 h 1156"/>
                  <a:gd name="T52" fmla="*/ 905 w 1291"/>
                  <a:gd name="T53" fmla="*/ 1055 h 1156"/>
                  <a:gd name="T54" fmla="*/ 871 w 1291"/>
                  <a:gd name="T55" fmla="*/ 978 h 1156"/>
                  <a:gd name="T56" fmla="*/ 942 w 1291"/>
                  <a:gd name="T57" fmla="*/ 952 h 1156"/>
                  <a:gd name="T58" fmla="*/ 948 w 1291"/>
                  <a:gd name="T59" fmla="*/ 872 h 1156"/>
                  <a:gd name="T60" fmla="*/ 1002 w 1291"/>
                  <a:gd name="T61" fmla="*/ 829 h 1156"/>
                  <a:gd name="T62" fmla="*/ 959 w 1291"/>
                  <a:gd name="T63" fmla="*/ 777 h 1156"/>
                  <a:gd name="T64" fmla="*/ 1134 w 1291"/>
                  <a:gd name="T65" fmla="*/ 560 h 1156"/>
                  <a:gd name="T66" fmla="*/ 1149 w 1291"/>
                  <a:gd name="T67" fmla="*/ 480 h 1156"/>
                  <a:gd name="T68" fmla="*/ 1291 w 1291"/>
                  <a:gd name="T69" fmla="*/ 526 h 1156"/>
                  <a:gd name="T70" fmla="*/ 1275 w 1291"/>
                  <a:gd name="T71" fmla="*/ 388 h 1156"/>
                  <a:gd name="T72" fmla="*/ 1247 w 1291"/>
                  <a:gd name="T73" fmla="*/ 206 h 1156"/>
                  <a:gd name="T74" fmla="*/ 1287 w 1291"/>
                  <a:gd name="T75" fmla="*/ 150 h 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91" h="1156">
                    <a:moveTo>
                      <a:pt x="1287" y="150"/>
                    </a:moveTo>
                    <a:lnTo>
                      <a:pt x="1259" y="23"/>
                    </a:lnTo>
                    <a:lnTo>
                      <a:pt x="1204" y="78"/>
                    </a:lnTo>
                    <a:lnTo>
                      <a:pt x="1142" y="58"/>
                    </a:lnTo>
                    <a:lnTo>
                      <a:pt x="1089" y="118"/>
                    </a:lnTo>
                    <a:lnTo>
                      <a:pt x="831" y="0"/>
                    </a:lnTo>
                    <a:lnTo>
                      <a:pt x="671" y="78"/>
                    </a:lnTo>
                    <a:lnTo>
                      <a:pt x="469" y="168"/>
                    </a:lnTo>
                    <a:lnTo>
                      <a:pt x="358" y="275"/>
                    </a:lnTo>
                    <a:lnTo>
                      <a:pt x="226" y="304"/>
                    </a:lnTo>
                    <a:lnTo>
                      <a:pt x="119" y="396"/>
                    </a:lnTo>
                    <a:lnTo>
                      <a:pt x="61" y="369"/>
                    </a:lnTo>
                    <a:lnTo>
                      <a:pt x="24" y="430"/>
                    </a:lnTo>
                    <a:lnTo>
                      <a:pt x="90" y="539"/>
                    </a:lnTo>
                    <a:lnTo>
                      <a:pt x="7" y="645"/>
                    </a:lnTo>
                    <a:lnTo>
                      <a:pt x="46" y="713"/>
                    </a:lnTo>
                    <a:lnTo>
                      <a:pt x="0" y="754"/>
                    </a:lnTo>
                    <a:lnTo>
                      <a:pt x="53" y="788"/>
                    </a:lnTo>
                    <a:lnTo>
                      <a:pt x="58" y="857"/>
                    </a:lnTo>
                    <a:lnTo>
                      <a:pt x="132" y="873"/>
                    </a:lnTo>
                    <a:lnTo>
                      <a:pt x="213" y="1034"/>
                    </a:lnTo>
                    <a:lnTo>
                      <a:pt x="398" y="1017"/>
                    </a:lnTo>
                    <a:lnTo>
                      <a:pt x="553" y="1156"/>
                    </a:lnTo>
                    <a:lnTo>
                      <a:pt x="674" y="1095"/>
                    </a:lnTo>
                    <a:lnTo>
                      <a:pt x="829" y="1098"/>
                    </a:lnTo>
                    <a:lnTo>
                      <a:pt x="830" y="1098"/>
                    </a:lnTo>
                    <a:lnTo>
                      <a:pt x="905" y="1055"/>
                    </a:lnTo>
                    <a:lnTo>
                      <a:pt x="871" y="978"/>
                    </a:lnTo>
                    <a:lnTo>
                      <a:pt x="942" y="952"/>
                    </a:lnTo>
                    <a:lnTo>
                      <a:pt x="948" y="872"/>
                    </a:lnTo>
                    <a:lnTo>
                      <a:pt x="1002" y="829"/>
                    </a:lnTo>
                    <a:lnTo>
                      <a:pt x="959" y="777"/>
                    </a:lnTo>
                    <a:lnTo>
                      <a:pt x="1134" y="560"/>
                    </a:lnTo>
                    <a:lnTo>
                      <a:pt x="1149" y="480"/>
                    </a:lnTo>
                    <a:lnTo>
                      <a:pt x="1291" y="526"/>
                    </a:lnTo>
                    <a:lnTo>
                      <a:pt x="1275" y="388"/>
                    </a:lnTo>
                    <a:lnTo>
                      <a:pt x="1247" y="206"/>
                    </a:lnTo>
                    <a:lnTo>
                      <a:pt x="1287" y="1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0" name="Freeform 59">
                <a:extLst>
                  <a:ext uri="{FF2B5EF4-FFF2-40B4-BE49-F238E27FC236}">
                    <a16:creationId xmlns:a16="http://schemas.microsoft.com/office/drawing/2014/main" id="{C44419F3-2914-4BCB-95A1-BAC2E30BD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2643"/>
                <a:ext cx="436" cy="407"/>
              </a:xfrm>
              <a:custGeom>
                <a:avLst/>
                <a:gdLst>
                  <a:gd name="T0" fmla="*/ 807 w 1306"/>
                  <a:gd name="T1" fmla="*/ 143 h 1221"/>
                  <a:gd name="T2" fmla="*/ 653 w 1306"/>
                  <a:gd name="T3" fmla="*/ 138 h 1221"/>
                  <a:gd name="T4" fmla="*/ 619 w 1306"/>
                  <a:gd name="T5" fmla="*/ 79 h 1221"/>
                  <a:gd name="T6" fmla="*/ 446 w 1306"/>
                  <a:gd name="T7" fmla="*/ 0 h 1221"/>
                  <a:gd name="T8" fmla="*/ 462 w 1306"/>
                  <a:gd name="T9" fmla="*/ 138 h 1221"/>
                  <a:gd name="T10" fmla="*/ 320 w 1306"/>
                  <a:gd name="T11" fmla="*/ 92 h 1221"/>
                  <a:gd name="T12" fmla="*/ 305 w 1306"/>
                  <a:gd name="T13" fmla="*/ 172 h 1221"/>
                  <a:gd name="T14" fmla="*/ 130 w 1306"/>
                  <a:gd name="T15" fmla="*/ 389 h 1221"/>
                  <a:gd name="T16" fmla="*/ 173 w 1306"/>
                  <a:gd name="T17" fmla="*/ 441 h 1221"/>
                  <a:gd name="T18" fmla="*/ 119 w 1306"/>
                  <a:gd name="T19" fmla="*/ 484 h 1221"/>
                  <a:gd name="T20" fmla="*/ 113 w 1306"/>
                  <a:gd name="T21" fmla="*/ 564 h 1221"/>
                  <a:gd name="T22" fmla="*/ 42 w 1306"/>
                  <a:gd name="T23" fmla="*/ 590 h 1221"/>
                  <a:gd name="T24" fmla="*/ 76 w 1306"/>
                  <a:gd name="T25" fmla="*/ 667 h 1221"/>
                  <a:gd name="T26" fmla="*/ 1 w 1306"/>
                  <a:gd name="T27" fmla="*/ 710 h 1221"/>
                  <a:gd name="T28" fmla="*/ 0 w 1306"/>
                  <a:gd name="T29" fmla="*/ 710 h 1221"/>
                  <a:gd name="T30" fmla="*/ 22 w 1306"/>
                  <a:gd name="T31" fmla="*/ 836 h 1221"/>
                  <a:gd name="T32" fmla="*/ 111 w 1306"/>
                  <a:gd name="T33" fmla="*/ 973 h 1221"/>
                  <a:gd name="T34" fmla="*/ 70 w 1306"/>
                  <a:gd name="T35" fmla="*/ 1105 h 1221"/>
                  <a:gd name="T36" fmla="*/ 146 w 1306"/>
                  <a:gd name="T37" fmla="*/ 1221 h 1221"/>
                  <a:gd name="T38" fmla="*/ 265 w 1306"/>
                  <a:gd name="T39" fmla="*/ 1147 h 1221"/>
                  <a:gd name="T40" fmla="*/ 411 w 1306"/>
                  <a:gd name="T41" fmla="*/ 1182 h 1221"/>
                  <a:gd name="T42" fmla="*/ 498 w 1306"/>
                  <a:gd name="T43" fmla="*/ 1071 h 1221"/>
                  <a:gd name="T44" fmla="*/ 567 w 1306"/>
                  <a:gd name="T45" fmla="*/ 863 h 1221"/>
                  <a:gd name="T46" fmla="*/ 676 w 1306"/>
                  <a:gd name="T47" fmla="*/ 766 h 1221"/>
                  <a:gd name="T48" fmla="*/ 796 w 1306"/>
                  <a:gd name="T49" fmla="*/ 857 h 1221"/>
                  <a:gd name="T50" fmla="*/ 824 w 1306"/>
                  <a:gd name="T51" fmla="*/ 955 h 1221"/>
                  <a:gd name="T52" fmla="*/ 880 w 1306"/>
                  <a:gd name="T53" fmla="*/ 991 h 1221"/>
                  <a:gd name="T54" fmla="*/ 868 w 1306"/>
                  <a:gd name="T55" fmla="*/ 1059 h 1221"/>
                  <a:gd name="T56" fmla="*/ 928 w 1306"/>
                  <a:gd name="T57" fmla="*/ 1178 h 1221"/>
                  <a:gd name="T58" fmla="*/ 1087 w 1306"/>
                  <a:gd name="T59" fmla="*/ 813 h 1221"/>
                  <a:gd name="T60" fmla="*/ 1127 w 1306"/>
                  <a:gd name="T61" fmla="*/ 864 h 1221"/>
                  <a:gd name="T62" fmla="*/ 1282 w 1306"/>
                  <a:gd name="T63" fmla="*/ 735 h 1221"/>
                  <a:gd name="T64" fmla="*/ 1306 w 1306"/>
                  <a:gd name="T65" fmla="*/ 712 h 1221"/>
                  <a:gd name="T66" fmla="*/ 1226 w 1306"/>
                  <a:gd name="T67" fmla="*/ 528 h 1221"/>
                  <a:gd name="T68" fmla="*/ 1304 w 1306"/>
                  <a:gd name="T69" fmla="*/ 523 h 1221"/>
                  <a:gd name="T70" fmla="*/ 1243 w 1306"/>
                  <a:gd name="T71" fmla="*/ 497 h 1221"/>
                  <a:gd name="T72" fmla="*/ 1168 w 1306"/>
                  <a:gd name="T73" fmla="*/ 297 h 1221"/>
                  <a:gd name="T74" fmla="*/ 1042 w 1306"/>
                  <a:gd name="T75" fmla="*/ 263 h 1221"/>
                  <a:gd name="T76" fmla="*/ 1042 w 1306"/>
                  <a:gd name="T77" fmla="*/ 172 h 1221"/>
                  <a:gd name="T78" fmla="*/ 1041 w 1306"/>
                  <a:gd name="T79" fmla="*/ 173 h 1221"/>
                  <a:gd name="T80" fmla="*/ 957 w 1306"/>
                  <a:gd name="T81" fmla="*/ 268 h 1221"/>
                  <a:gd name="T82" fmla="*/ 807 w 1306"/>
                  <a:gd name="T83" fmla="*/ 143 h 1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06" h="1221">
                    <a:moveTo>
                      <a:pt x="807" y="143"/>
                    </a:moveTo>
                    <a:lnTo>
                      <a:pt x="653" y="138"/>
                    </a:lnTo>
                    <a:lnTo>
                      <a:pt x="619" y="79"/>
                    </a:lnTo>
                    <a:lnTo>
                      <a:pt x="446" y="0"/>
                    </a:lnTo>
                    <a:lnTo>
                      <a:pt x="462" y="138"/>
                    </a:lnTo>
                    <a:lnTo>
                      <a:pt x="320" y="92"/>
                    </a:lnTo>
                    <a:lnTo>
                      <a:pt x="305" y="172"/>
                    </a:lnTo>
                    <a:lnTo>
                      <a:pt x="130" y="389"/>
                    </a:lnTo>
                    <a:lnTo>
                      <a:pt x="173" y="441"/>
                    </a:lnTo>
                    <a:lnTo>
                      <a:pt x="119" y="484"/>
                    </a:lnTo>
                    <a:lnTo>
                      <a:pt x="113" y="564"/>
                    </a:lnTo>
                    <a:lnTo>
                      <a:pt x="42" y="590"/>
                    </a:lnTo>
                    <a:lnTo>
                      <a:pt x="76" y="667"/>
                    </a:lnTo>
                    <a:lnTo>
                      <a:pt x="1" y="710"/>
                    </a:lnTo>
                    <a:lnTo>
                      <a:pt x="0" y="710"/>
                    </a:lnTo>
                    <a:lnTo>
                      <a:pt x="22" y="836"/>
                    </a:lnTo>
                    <a:lnTo>
                      <a:pt x="111" y="973"/>
                    </a:lnTo>
                    <a:lnTo>
                      <a:pt x="70" y="1105"/>
                    </a:lnTo>
                    <a:lnTo>
                      <a:pt x="146" y="1221"/>
                    </a:lnTo>
                    <a:lnTo>
                      <a:pt x="265" y="1147"/>
                    </a:lnTo>
                    <a:lnTo>
                      <a:pt x="411" y="1182"/>
                    </a:lnTo>
                    <a:lnTo>
                      <a:pt x="498" y="1071"/>
                    </a:lnTo>
                    <a:lnTo>
                      <a:pt x="567" y="863"/>
                    </a:lnTo>
                    <a:lnTo>
                      <a:pt x="676" y="766"/>
                    </a:lnTo>
                    <a:lnTo>
                      <a:pt x="796" y="857"/>
                    </a:lnTo>
                    <a:lnTo>
                      <a:pt x="824" y="955"/>
                    </a:lnTo>
                    <a:lnTo>
                      <a:pt x="880" y="991"/>
                    </a:lnTo>
                    <a:lnTo>
                      <a:pt x="868" y="1059"/>
                    </a:lnTo>
                    <a:lnTo>
                      <a:pt x="928" y="1178"/>
                    </a:lnTo>
                    <a:lnTo>
                      <a:pt x="1087" y="813"/>
                    </a:lnTo>
                    <a:lnTo>
                      <a:pt x="1127" y="864"/>
                    </a:lnTo>
                    <a:lnTo>
                      <a:pt x="1282" y="735"/>
                    </a:lnTo>
                    <a:lnTo>
                      <a:pt x="1306" y="712"/>
                    </a:lnTo>
                    <a:lnTo>
                      <a:pt x="1226" y="528"/>
                    </a:lnTo>
                    <a:lnTo>
                      <a:pt x="1304" y="523"/>
                    </a:lnTo>
                    <a:lnTo>
                      <a:pt x="1243" y="497"/>
                    </a:lnTo>
                    <a:lnTo>
                      <a:pt x="1168" y="297"/>
                    </a:lnTo>
                    <a:lnTo>
                      <a:pt x="1042" y="263"/>
                    </a:lnTo>
                    <a:lnTo>
                      <a:pt x="1042" y="172"/>
                    </a:lnTo>
                    <a:lnTo>
                      <a:pt x="1041" y="173"/>
                    </a:lnTo>
                    <a:lnTo>
                      <a:pt x="957" y="268"/>
                    </a:lnTo>
                    <a:lnTo>
                      <a:pt x="807" y="1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1" name="Freeform 60">
                <a:extLst>
                  <a:ext uri="{FF2B5EF4-FFF2-40B4-BE49-F238E27FC236}">
                    <a16:creationId xmlns:a16="http://schemas.microsoft.com/office/drawing/2014/main" id="{951ADA7A-0E35-4441-A007-73A7A52FE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2852"/>
                <a:ext cx="408" cy="377"/>
              </a:xfrm>
              <a:custGeom>
                <a:avLst/>
                <a:gdLst>
                  <a:gd name="T0" fmla="*/ 1189 w 1224"/>
                  <a:gd name="T1" fmla="*/ 344 h 1131"/>
                  <a:gd name="T2" fmla="*/ 1100 w 1224"/>
                  <a:gd name="T3" fmla="*/ 207 h 1131"/>
                  <a:gd name="T4" fmla="*/ 1078 w 1224"/>
                  <a:gd name="T5" fmla="*/ 81 h 1131"/>
                  <a:gd name="T6" fmla="*/ 923 w 1224"/>
                  <a:gd name="T7" fmla="*/ 78 h 1131"/>
                  <a:gd name="T8" fmla="*/ 802 w 1224"/>
                  <a:gd name="T9" fmla="*/ 139 h 1131"/>
                  <a:gd name="T10" fmla="*/ 647 w 1224"/>
                  <a:gd name="T11" fmla="*/ 0 h 1131"/>
                  <a:gd name="T12" fmla="*/ 462 w 1224"/>
                  <a:gd name="T13" fmla="*/ 17 h 1131"/>
                  <a:gd name="T14" fmla="*/ 446 w 1224"/>
                  <a:gd name="T15" fmla="*/ 132 h 1131"/>
                  <a:gd name="T16" fmla="*/ 414 w 1224"/>
                  <a:gd name="T17" fmla="*/ 255 h 1131"/>
                  <a:gd name="T18" fmla="*/ 310 w 1224"/>
                  <a:gd name="T19" fmla="*/ 328 h 1131"/>
                  <a:gd name="T20" fmla="*/ 324 w 1224"/>
                  <a:gd name="T21" fmla="*/ 410 h 1131"/>
                  <a:gd name="T22" fmla="*/ 185 w 1224"/>
                  <a:gd name="T23" fmla="*/ 489 h 1131"/>
                  <a:gd name="T24" fmla="*/ 78 w 1224"/>
                  <a:gd name="T25" fmla="*/ 636 h 1131"/>
                  <a:gd name="T26" fmla="*/ 0 w 1224"/>
                  <a:gd name="T27" fmla="*/ 708 h 1131"/>
                  <a:gd name="T28" fmla="*/ 61 w 1224"/>
                  <a:gd name="T29" fmla="*/ 918 h 1131"/>
                  <a:gd name="T30" fmla="*/ 132 w 1224"/>
                  <a:gd name="T31" fmla="*/ 907 h 1131"/>
                  <a:gd name="T32" fmla="*/ 84 w 1224"/>
                  <a:gd name="T33" fmla="*/ 960 h 1131"/>
                  <a:gd name="T34" fmla="*/ 187 w 1224"/>
                  <a:gd name="T35" fmla="*/ 1050 h 1131"/>
                  <a:gd name="T36" fmla="*/ 249 w 1224"/>
                  <a:gd name="T37" fmla="*/ 1075 h 1131"/>
                  <a:gd name="T38" fmla="*/ 304 w 1224"/>
                  <a:gd name="T39" fmla="*/ 1040 h 1131"/>
                  <a:gd name="T40" fmla="*/ 316 w 1224"/>
                  <a:gd name="T41" fmla="*/ 1131 h 1131"/>
                  <a:gd name="T42" fmla="*/ 516 w 1224"/>
                  <a:gd name="T43" fmla="*/ 1075 h 1131"/>
                  <a:gd name="T44" fmla="*/ 577 w 1224"/>
                  <a:gd name="T45" fmla="*/ 1126 h 1131"/>
                  <a:gd name="T46" fmla="*/ 749 w 1224"/>
                  <a:gd name="T47" fmla="*/ 1000 h 1131"/>
                  <a:gd name="T48" fmla="*/ 891 w 1224"/>
                  <a:gd name="T49" fmla="*/ 982 h 1131"/>
                  <a:gd name="T50" fmla="*/ 872 w 1224"/>
                  <a:gd name="T51" fmla="*/ 773 h 1131"/>
                  <a:gd name="T52" fmla="*/ 1048 w 1224"/>
                  <a:gd name="T53" fmla="*/ 658 h 1131"/>
                  <a:gd name="T54" fmla="*/ 1184 w 1224"/>
                  <a:gd name="T55" fmla="*/ 627 h 1131"/>
                  <a:gd name="T56" fmla="*/ 1223 w 1224"/>
                  <a:gd name="T57" fmla="*/ 592 h 1131"/>
                  <a:gd name="T58" fmla="*/ 1224 w 1224"/>
                  <a:gd name="T59" fmla="*/ 592 h 1131"/>
                  <a:gd name="T60" fmla="*/ 1148 w 1224"/>
                  <a:gd name="T61" fmla="*/ 476 h 1131"/>
                  <a:gd name="T62" fmla="*/ 1189 w 1224"/>
                  <a:gd name="T63" fmla="*/ 344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24" h="1131">
                    <a:moveTo>
                      <a:pt x="1189" y="344"/>
                    </a:moveTo>
                    <a:lnTo>
                      <a:pt x="1100" y="207"/>
                    </a:lnTo>
                    <a:lnTo>
                      <a:pt x="1078" y="81"/>
                    </a:lnTo>
                    <a:lnTo>
                      <a:pt x="923" y="78"/>
                    </a:lnTo>
                    <a:lnTo>
                      <a:pt x="802" y="139"/>
                    </a:lnTo>
                    <a:lnTo>
                      <a:pt x="647" y="0"/>
                    </a:lnTo>
                    <a:lnTo>
                      <a:pt x="462" y="17"/>
                    </a:lnTo>
                    <a:lnTo>
                      <a:pt x="446" y="132"/>
                    </a:lnTo>
                    <a:lnTo>
                      <a:pt x="414" y="255"/>
                    </a:lnTo>
                    <a:lnTo>
                      <a:pt x="310" y="328"/>
                    </a:lnTo>
                    <a:lnTo>
                      <a:pt x="324" y="410"/>
                    </a:lnTo>
                    <a:lnTo>
                      <a:pt x="185" y="489"/>
                    </a:lnTo>
                    <a:lnTo>
                      <a:pt x="78" y="636"/>
                    </a:lnTo>
                    <a:lnTo>
                      <a:pt x="0" y="708"/>
                    </a:lnTo>
                    <a:lnTo>
                      <a:pt x="61" y="918"/>
                    </a:lnTo>
                    <a:lnTo>
                      <a:pt x="132" y="907"/>
                    </a:lnTo>
                    <a:lnTo>
                      <a:pt x="84" y="960"/>
                    </a:lnTo>
                    <a:lnTo>
                      <a:pt x="187" y="1050"/>
                    </a:lnTo>
                    <a:lnTo>
                      <a:pt x="249" y="1075"/>
                    </a:lnTo>
                    <a:lnTo>
                      <a:pt x="304" y="1040"/>
                    </a:lnTo>
                    <a:lnTo>
                      <a:pt x="316" y="1131"/>
                    </a:lnTo>
                    <a:lnTo>
                      <a:pt x="516" y="1075"/>
                    </a:lnTo>
                    <a:lnTo>
                      <a:pt x="577" y="1126"/>
                    </a:lnTo>
                    <a:lnTo>
                      <a:pt x="749" y="1000"/>
                    </a:lnTo>
                    <a:lnTo>
                      <a:pt x="891" y="982"/>
                    </a:lnTo>
                    <a:lnTo>
                      <a:pt x="872" y="773"/>
                    </a:lnTo>
                    <a:lnTo>
                      <a:pt x="1048" y="658"/>
                    </a:lnTo>
                    <a:lnTo>
                      <a:pt x="1184" y="627"/>
                    </a:lnTo>
                    <a:lnTo>
                      <a:pt x="1223" y="592"/>
                    </a:lnTo>
                    <a:lnTo>
                      <a:pt x="1224" y="592"/>
                    </a:lnTo>
                    <a:lnTo>
                      <a:pt x="1148" y="476"/>
                    </a:lnTo>
                    <a:lnTo>
                      <a:pt x="1189" y="3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2" name="Freeform 61">
                <a:extLst>
                  <a:ext uri="{FF2B5EF4-FFF2-40B4-BE49-F238E27FC236}">
                    <a16:creationId xmlns:a16="http://schemas.microsoft.com/office/drawing/2014/main" id="{A76125DC-7A95-4578-BB78-A3941FB9D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2898"/>
                <a:ext cx="540" cy="586"/>
              </a:xfrm>
              <a:custGeom>
                <a:avLst/>
                <a:gdLst>
                  <a:gd name="T0" fmla="*/ 1086 w 1620"/>
                  <a:gd name="T1" fmla="*/ 225 h 1757"/>
                  <a:gd name="T2" fmla="*/ 1030 w 1620"/>
                  <a:gd name="T3" fmla="*/ 189 h 1757"/>
                  <a:gd name="T4" fmla="*/ 1002 w 1620"/>
                  <a:gd name="T5" fmla="*/ 91 h 1757"/>
                  <a:gd name="T6" fmla="*/ 882 w 1620"/>
                  <a:gd name="T7" fmla="*/ 0 h 1757"/>
                  <a:gd name="T8" fmla="*/ 773 w 1620"/>
                  <a:gd name="T9" fmla="*/ 97 h 1757"/>
                  <a:gd name="T10" fmla="*/ 704 w 1620"/>
                  <a:gd name="T11" fmla="*/ 305 h 1757"/>
                  <a:gd name="T12" fmla="*/ 617 w 1620"/>
                  <a:gd name="T13" fmla="*/ 416 h 1757"/>
                  <a:gd name="T14" fmla="*/ 471 w 1620"/>
                  <a:gd name="T15" fmla="*/ 381 h 1757"/>
                  <a:gd name="T16" fmla="*/ 352 w 1620"/>
                  <a:gd name="T17" fmla="*/ 455 h 1757"/>
                  <a:gd name="T18" fmla="*/ 351 w 1620"/>
                  <a:gd name="T19" fmla="*/ 455 h 1757"/>
                  <a:gd name="T20" fmla="*/ 312 w 1620"/>
                  <a:gd name="T21" fmla="*/ 490 h 1757"/>
                  <a:gd name="T22" fmla="*/ 176 w 1620"/>
                  <a:gd name="T23" fmla="*/ 521 h 1757"/>
                  <a:gd name="T24" fmla="*/ 0 w 1620"/>
                  <a:gd name="T25" fmla="*/ 636 h 1757"/>
                  <a:gd name="T26" fmla="*/ 19 w 1620"/>
                  <a:gd name="T27" fmla="*/ 845 h 1757"/>
                  <a:gd name="T28" fmla="*/ 20 w 1620"/>
                  <a:gd name="T29" fmla="*/ 845 h 1757"/>
                  <a:gd name="T30" fmla="*/ 11 w 1620"/>
                  <a:gd name="T31" fmla="*/ 912 h 1757"/>
                  <a:gd name="T32" fmla="*/ 81 w 1620"/>
                  <a:gd name="T33" fmla="*/ 977 h 1757"/>
                  <a:gd name="T34" fmla="*/ 28 w 1620"/>
                  <a:gd name="T35" fmla="*/ 1032 h 1757"/>
                  <a:gd name="T36" fmla="*/ 128 w 1620"/>
                  <a:gd name="T37" fmla="*/ 1113 h 1757"/>
                  <a:gd name="T38" fmla="*/ 268 w 1620"/>
                  <a:gd name="T39" fmla="*/ 1049 h 1757"/>
                  <a:gd name="T40" fmla="*/ 504 w 1620"/>
                  <a:gd name="T41" fmla="*/ 1182 h 1757"/>
                  <a:gd name="T42" fmla="*/ 615 w 1620"/>
                  <a:gd name="T43" fmla="*/ 1280 h 1757"/>
                  <a:gd name="T44" fmla="*/ 713 w 1620"/>
                  <a:gd name="T45" fmla="*/ 1545 h 1757"/>
                  <a:gd name="T46" fmla="*/ 811 w 1620"/>
                  <a:gd name="T47" fmla="*/ 1661 h 1757"/>
                  <a:gd name="T48" fmla="*/ 1066 w 1620"/>
                  <a:gd name="T49" fmla="*/ 1691 h 1757"/>
                  <a:gd name="T50" fmla="*/ 1096 w 1620"/>
                  <a:gd name="T51" fmla="*/ 1755 h 1757"/>
                  <a:gd name="T52" fmla="*/ 1226 w 1620"/>
                  <a:gd name="T53" fmla="*/ 1757 h 1757"/>
                  <a:gd name="T54" fmla="*/ 1229 w 1620"/>
                  <a:gd name="T55" fmla="*/ 1556 h 1757"/>
                  <a:gd name="T56" fmla="*/ 1373 w 1620"/>
                  <a:gd name="T57" fmla="*/ 1586 h 1757"/>
                  <a:gd name="T58" fmla="*/ 1442 w 1620"/>
                  <a:gd name="T59" fmla="*/ 1463 h 1757"/>
                  <a:gd name="T60" fmla="*/ 1528 w 1620"/>
                  <a:gd name="T61" fmla="*/ 1440 h 1757"/>
                  <a:gd name="T62" fmla="*/ 1520 w 1620"/>
                  <a:gd name="T63" fmla="*/ 1407 h 1757"/>
                  <a:gd name="T64" fmla="*/ 1620 w 1620"/>
                  <a:gd name="T65" fmla="*/ 1287 h 1757"/>
                  <a:gd name="T66" fmla="*/ 1427 w 1620"/>
                  <a:gd name="T67" fmla="*/ 1191 h 1757"/>
                  <a:gd name="T68" fmla="*/ 1490 w 1620"/>
                  <a:gd name="T69" fmla="*/ 1166 h 1757"/>
                  <a:gd name="T70" fmla="*/ 1537 w 1620"/>
                  <a:gd name="T71" fmla="*/ 1078 h 1757"/>
                  <a:gd name="T72" fmla="*/ 1321 w 1620"/>
                  <a:gd name="T73" fmla="*/ 974 h 1757"/>
                  <a:gd name="T74" fmla="*/ 1286 w 1620"/>
                  <a:gd name="T75" fmla="*/ 918 h 1757"/>
                  <a:gd name="T76" fmla="*/ 1298 w 1620"/>
                  <a:gd name="T77" fmla="*/ 719 h 1757"/>
                  <a:gd name="T78" fmla="*/ 1232 w 1620"/>
                  <a:gd name="T79" fmla="*/ 517 h 1757"/>
                  <a:gd name="T80" fmla="*/ 1134 w 1620"/>
                  <a:gd name="T81" fmla="*/ 413 h 1757"/>
                  <a:gd name="T82" fmla="*/ 1134 w 1620"/>
                  <a:gd name="T83" fmla="*/ 412 h 1757"/>
                  <a:gd name="T84" fmla="*/ 1074 w 1620"/>
                  <a:gd name="T85" fmla="*/ 293 h 1757"/>
                  <a:gd name="T86" fmla="*/ 1086 w 1620"/>
                  <a:gd name="T87" fmla="*/ 225 h 1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20" h="1757">
                    <a:moveTo>
                      <a:pt x="1086" y="225"/>
                    </a:moveTo>
                    <a:lnTo>
                      <a:pt x="1030" y="189"/>
                    </a:lnTo>
                    <a:lnTo>
                      <a:pt x="1002" y="91"/>
                    </a:lnTo>
                    <a:lnTo>
                      <a:pt x="882" y="0"/>
                    </a:lnTo>
                    <a:lnTo>
                      <a:pt x="773" y="97"/>
                    </a:lnTo>
                    <a:lnTo>
                      <a:pt x="704" y="305"/>
                    </a:lnTo>
                    <a:lnTo>
                      <a:pt x="617" y="416"/>
                    </a:lnTo>
                    <a:lnTo>
                      <a:pt x="471" y="381"/>
                    </a:lnTo>
                    <a:lnTo>
                      <a:pt x="352" y="455"/>
                    </a:lnTo>
                    <a:lnTo>
                      <a:pt x="351" y="455"/>
                    </a:lnTo>
                    <a:lnTo>
                      <a:pt x="312" y="490"/>
                    </a:lnTo>
                    <a:lnTo>
                      <a:pt x="176" y="521"/>
                    </a:lnTo>
                    <a:lnTo>
                      <a:pt x="0" y="636"/>
                    </a:lnTo>
                    <a:lnTo>
                      <a:pt x="19" y="845"/>
                    </a:lnTo>
                    <a:lnTo>
                      <a:pt x="20" y="845"/>
                    </a:lnTo>
                    <a:lnTo>
                      <a:pt x="11" y="912"/>
                    </a:lnTo>
                    <a:lnTo>
                      <a:pt x="81" y="977"/>
                    </a:lnTo>
                    <a:lnTo>
                      <a:pt x="28" y="1032"/>
                    </a:lnTo>
                    <a:lnTo>
                      <a:pt x="128" y="1113"/>
                    </a:lnTo>
                    <a:lnTo>
                      <a:pt x="268" y="1049"/>
                    </a:lnTo>
                    <a:lnTo>
                      <a:pt x="504" y="1182"/>
                    </a:lnTo>
                    <a:lnTo>
                      <a:pt x="615" y="1280"/>
                    </a:lnTo>
                    <a:lnTo>
                      <a:pt x="713" y="1545"/>
                    </a:lnTo>
                    <a:lnTo>
                      <a:pt x="811" y="1661"/>
                    </a:lnTo>
                    <a:lnTo>
                      <a:pt x="1066" y="1691"/>
                    </a:lnTo>
                    <a:lnTo>
                      <a:pt x="1096" y="1755"/>
                    </a:lnTo>
                    <a:lnTo>
                      <a:pt x="1226" y="1757"/>
                    </a:lnTo>
                    <a:lnTo>
                      <a:pt x="1229" y="1556"/>
                    </a:lnTo>
                    <a:lnTo>
                      <a:pt x="1373" y="1586"/>
                    </a:lnTo>
                    <a:lnTo>
                      <a:pt x="1442" y="1463"/>
                    </a:lnTo>
                    <a:lnTo>
                      <a:pt x="1528" y="1440"/>
                    </a:lnTo>
                    <a:lnTo>
                      <a:pt x="1520" y="1407"/>
                    </a:lnTo>
                    <a:lnTo>
                      <a:pt x="1620" y="1287"/>
                    </a:lnTo>
                    <a:lnTo>
                      <a:pt x="1427" y="1191"/>
                    </a:lnTo>
                    <a:lnTo>
                      <a:pt x="1490" y="1166"/>
                    </a:lnTo>
                    <a:lnTo>
                      <a:pt x="1537" y="1078"/>
                    </a:lnTo>
                    <a:lnTo>
                      <a:pt x="1321" y="974"/>
                    </a:lnTo>
                    <a:lnTo>
                      <a:pt x="1286" y="918"/>
                    </a:lnTo>
                    <a:lnTo>
                      <a:pt x="1298" y="719"/>
                    </a:lnTo>
                    <a:lnTo>
                      <a:pt x="1232" y="517"/>
                    </a:lnTo>
                    <a:lnTo>
                      <a:pt x="1134" y="413"/>
                    </a:lnTo>
                    <a:lnTo>
                      <a:pt x="1134" y="412"/>
                    </a:lnTo>
                    <a:lnTo>
                      <a:pt x="1074" y="293"/>
                    </a:lnTo>
                    <a:lnTo>
                      <a:pt x="1086" y="2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3" name="Freeform 62">
                <a:extLst>
                  <a:ext uri="{FF2B5EF4-FFF2-40B4-BE49-F238E27FC236}">
                    <a16:creationId xmlns:a16="http://schemas.microsoft.com/office/drawing/2014/main" id="{19959CDF-82ED-4D17-A43C-E90A9757F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8" y="2676"/>
                <a:ext cx="459" cy="309"/>
              </a:xfrm>
              <a:custGeom>
                <a:avLst/>
                <a:gdLst>
                  <a:gd name="T0" fmla="*/ 791 w 1379"/>
                  <a:gd name="T1" fmla="*/ 58 h 927"/>
                  <a:gd name="T2" fmla="*/ 536 w 1379"/>
                  <a:gd name="T3" fmla="*/ 75 h 927"/>
                  <a:gd name="T4" fmla="*/ 415 w 1379"/>
                  <a:gd name="T5" fmla="*/ 1 h 927"/>
                  <a:gd name="T6" fmla="*/ 219 w 1379"/>
                  <a:gd name="T7" fmla="*/ 0 h 927"/>
                  <a:gd name="T8" fmla="*/ 0 w 1379"/>
                  <a:gd name="T9" fmla="*/ 73 h 927"/>
                  <a:gd name="T10" fmla="*/ 0 w 1379"/>
                  <a:gd name="T11" fmla="*/ 164 h 927"/>
                  <a:gd name="T12" fmla="*/ 126 w 1379"/>
                  <a:gd name="T13" fmla="*/ 198 h 927"/>
                  <a:gd name="T14" fmla="*/ 201 w 1379"/>
                  <a:gd name="T15" fmla="*/ 398 h 927"/>
                  <a:gd name="T16" fmla="*/ 262 w 1379"/>
                  <a:gd name="T17" fmla="*/ 424 h 927"/>
                  <a:gd name="T18" fmla="*/ 184 w 1379"/>
                  <a:gd name="T19" fmla="*/ 429 h 927"/>
                  <a:gd name="T20" fmla="*/ 264 w 1379"/>
                  <a:gd name="T21" fmla="*/ 613 h 927"/>
                  <a:gd name="T22" fmla="*/ 316 w 1379"/>
                  <a:gd name="T23" fmla="*/ 651 h 927"/>
                  <a:gd name="T24" fmla="*/ 350 w 1379"/>
                  <a:gd name="T25" fmla="*/ 781 h 927"/>
                  <a:gd name="T26" fmla="*/ 498 w 1379"/>
                  <a:gd name="T27" fmla="*/ 810 h 927"/>
                  <a:gd name="T28" fmla="*/ 501 w 1379"/>
                  <a:gd name="T29" fmla="*/ 745 h 927"/>
                  <a:gd name="T30" fmla="*/ 567 w 1379"/>
                  <a:gd name="T31" fmla="*/ 750 h 927"/>
                  <a:gd name="T32" fmla="*/ 773 w 1379"/>
                  <a:gd name="T33" fmla="*/ 927 h 927"/>
                  <a:gd name="T34" fmla="*/ 929 w 1379"/>
                  <a:gd name="T35" fmla="*/ 779 h 927"/>
                  <a:gd name="T36" fmla="*/ 1064 w 1379"/>
                  <a:gd name="T37" fmla="*/ 737 h 927"/>
                  <a:gd name="T38" fmla="*/ 1141 w 1379"/>
                  <a:gd name="T39" fmla="*/ 601 h 927"/>
                  <a:gd name="T40" fmla="*/ 1220 w 1379"/>
                  <a:gd name="T41" fmla="*/ 592 h 927"/>
                  <a:gd name="T42" fmla="*/ 1205 w 1379"/>
                  <a:gd name="T43" fmla="*/ 527 h 927"/>
                  <a:gd name="T44" fmla="*/ 1264 w 1379"/>
                  <a:gd name="T45" fmla="*/ 475 h 927"/>
                  <a:gd name="T46" fmla="*/ 1299 w 1379"/>
                  <a:gd name="T47" fmla="*/ 355 h 927"/>
                  <a:gd name="T48" fmla="*/ 1359 w 1379"/>
                  <a:gd name="T49" fmla="*/ 383 h 927"/>
                  <a:gd name="T50" fmla="*/ 1359 w 1379"/>
                  <a:gd name="T51" fmla="*/ 312 h 927"/>
                  <a:gd name="T52" fmla="*/ 1379 w 1379"/>
                  <a:gd name="T53" fmla="*/ 217 h 927"/>
                  <a:gd name="T54" fmla="*/ 1329 w 1379"/>
                  <a:gd name="T55" fmla="*/ 163 h 927"/>
                  <a:gd name="T56" fmla="*/ 1268 w 1379"/>
                  <a:gd name="T57" fmla="*/ 186 h 927"/>
                  <a:gd name="T58" fmla="*/ 1253 w 1379"/>
                  <a:gd name="T59" fmla="*/ 59 h 927"/>
                  <a:gd name="T60" fmla="*/ 1115 w 1379"/>
                  <a:gd name="T61" fmla="*/ 8 h 927"/>
                  <a:gd name="T62" fmla="*/ 971 w 1379"/>
                  <a:gd name="T63" fmla="*/ 76 h 927"/>
                  <a:gd name="T64" fmla="*/ 907 w 1379"/>
                  <a:gd name="T65" fmla="*/ 86 h 927"/>
                  <a:gd name="T66" fmla="*/ 854 w 1379"/>
                  <a:gd name="T67" fmla="*/ 40 h 927"/>
                  <a:gd name="T68" fmla="*/ 791 w 1379"/>
                  <a:gd name="T69" fmla="*/ 58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79" h="927">
                    <a:moveTo>
                      <a:pt x="791" y="58"/>
                    </a:moveTo>
                    <a:lnTo>
                      <a:pt x="536" y="75"/>
                    </a:lnTo>
                    <a:lnTo>
                      <a:pt x="415" y="1"/>
                    </a:lnTo>
                    <a:lnTo>
                      <a:pt x="219" y="0"/>
                    </a:lnTo>
                    <a:lnTo>
                      <a:pt x="0" y="73"/>
                    </a:lnTo>
                    <a:lnTo>
                      <a:pt x="0" y="164"/>
                    </a:lnTo>
                    <a:lnTo>
                      <a:pt x="126" y="198"/>
                    </a:lnTo>
                    <a:lnTo>
                      <a:pt x="201" y="398"/>
                    </a:lnTo>
                    <a:lnTo>
                      <a:pt x="262" y="424"/>
                    </a:lnTo>
                    <a:lnTo>
                      <a:pt x="184" y="429"/>
                    </a:lnTo>
                    <a:lnTo>
                      <a:pt x="264" y="613"/>
                    </a:lnTo>
                    <a:lnTo>
                      <a:pt x="316" y="651"/>
                    </a:lnTo>
                    <a:lnTo>
                      <a:pt x="350" y="781"/>
                    </a:lnTo>
                    <a:lnTo>
                      <a:pt x="498" y="810"/>
                    </a:lnTo>
                    <a:lnTo>
                      <a:pt x="501" y="745"/>
                    </a:lnTo>
                    <a:lnTo>
                      <a:pt x="567" y="750"/>
                    </a:lnTo>
                    <a:lnTo>
                      <a:pt x="773" y="927"/>
                    </a:lnTo>
                    <a:lnTo>
                      <a:pt x="929" y="779"/>
                    </a:lnTo>
                    <a:lnTo>
                      <a:pt x="1064" y="737"/>
                    </a:lnTo>
                    <a:lnTo>
                      <a:pt x="1141" y="601"/>
                    </a:lnTo>
                    <a:lnTo>
                      <a:pt x="1220" y="592"/>
                    </a:lnTo>
                    <a:lnTo>
                      <a:pt x="1205" y="527"/>
                    </a:lnTo>
                    <a:lnTo>
                      <a:pt x="1264" y="475"/>
                    </a:lnTo>
                    <a:lnTo>
                      <a:pt x="1299" y="355"/>
                    </a:lnTo>
                    <a:lnTo>
                      <a:pt x="1359" y="383"/>
                    </a:lnTo>
                    <a:lnTo>
                      <a:pt x="1359" y="312"/>
                    </a:lnTo>
                    <a:lnTo>
                      <a:pt x="1379" y="217"/>
                    </a:lnTo>
                    <a:lnTo>
                      <a:pt x="1329" y="163"/>
                    </a:lnTo>
                    <a:lnTo>
                      <a:pt x="1268" y="186"/>
                    </a:lnTo>
                    <a:lnTo>
                      <a:pt x="1253" y="59"/>
                    </a:lnTo>
                    <a:lnTo>
                      <a:pt x="1115" y="8"/>
                    </a:lnTo>
                    <a:lnTo>
                      <a:pt x="971" y="76"/>
                    </a:lnTo>
                    <a:lnTo>
                      <a:pt x="907" y="86"/>
                    </a:lnTo>
                    <a:lnTo>
                      <a:pt x="854" y="40"/>
                    </a:lnTo>
                    <a:lnTo>
                      <a:pt x="791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4" name="Freeform 63">
                <a:extLst>
                  <a:ext uri="{FF2B5EF4-FFF2-40B4-BE49-F238E27FC236}">
                    <a16:creationId xmlns:a16="http://schemas.microsoft.com/office/drawing/2014/main" id="{47FE4441-0FD9-4B22-ABEC-84210821C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0" y="2880"/>
                <a:ext cx="344" cy="403"/>
              </a:xfrm>
              <a:custGeom>
                <a:avLst/>
                <a:gdLst>
                  <a:gd name="T0" fmla="*/ 199 w 1033"/>
                  <a:gd name="T1" fmla="*/ 152 h 1210"/>
                  <a:gd name="T2" fmla="*/ 159 w 1033"/>
                  <a:gd name="T3" fmla="*/ 101 h 1210"/>
                  <a:gd name="T4" fmla="*/ 0 w 1033"/>
                  <a:gd name="T5" fmla="*/ 466 h 1210"/>
                  <a:gd name="T6" fmla="*/ 0 w 1033"/>
                  <a:gd name="T7" fmla="*/ 467 h 1210"/>
                  <a:gd name="T8" fmla="*/ 98 w 1033"/>
                  <a:gd name="T9" fmla="*/ 571 h 1210"/>
                  <a:gd name="T10" fmla="*/ 164 w 1033"/>
                  <a:gd name="T11" fmla="*/ 773 h 1210"/>
                  <a:gd name="T12" fmla="*/ 152 w 1033"/>
                  <a:gd name="T13" fmla="*/ 972 h 1210"/>
                  <a:gd name="T14" fmla="*/ 187 w 1033"/>
                  <a:gd name="T15" fmla="*/ 1028 h 1210"/>
                  <a:gd name="T16" fmla="*/ 403 w 1033"/>
                  <a:gd name="T17" fmla="*/ 1132 h 1210"/>
                  <a:gd name="T18" fmla="*/ 583 w 1033"/>
                  <a:gd name="T19" fmla="*/ 1210 h 1210"/>
                  <a:gd name="T20" fmla="*/ 671 w 1033"/>
                  <a:gd name="T21" fmla="*/ 1198 h 1210"/>
                  <a:gd name="T22" fmla="*/ 675 w 1033"/>
                  <a:gd name="T23" fmla="*/ 1121 h 1210"/>
                  <a:gd name="T24" fmla="*/ 875 w 1033"/>
                  <a:gd name="T25" fmla="*/ 1172 h 1210"/>
                  <a:gd name="T26" fmla="*/ 1019 w 1033"/>
                  <a:gd name="T27" fmla="*/ 1132 h 1210"/>
                  <a:gd name="T28" fmla="*/ 988 w 1033"/>
                  <a:gd name="T29" fmla="*/ 1063 h 1210"/>
                  <a:gd name="T30" fmla="*/ 1015 w 1033"/>
                  <a:gd name="T31" fmla="*/ 995 h 1210"/>
                  <a:gd name="T32" fmla="*/ 924 w 1033"/>
                  <a:gd name="T33" fmla="*/ 819 h 1210"/>
                  <a:gd name="T34" fmla="*/ 1007 w 1033"/>
                  <a:gd name="T35" fmla="*/ 760 h 1210"/>
                  <a:gd name="T36" fmla="*/ 1033 w 1033"/>
                  <a:gd name="T37" fmla="*/ 713 h 1210"/>
                  <a:gd name="T38" fmla="*/ 936 w 1033"/>
                  <a:gd name="T39" fmla="*/ 522 h 1210"/>
                  <a:gd name="T40" fmla="*/ 887 w 1033"/>
                  <a:gd name="T41" fmla="*/ 314 h 1210"/>
                  <a:gd name="T42" fmla="*/ 681 w 1033"/>
                  <a:gd name="T43" fmla="*/ 137 h 1210"/>
                  <a:gd name="T44" fmla="*/ 615 w 1033"/>
                  <a:gd name="T45" fmla="*/ 132 h 1210"/>
                  <a:gd name="T46" fmla="*/ 612 w 1033"/>
                  <a:gd name="T47" fmla="*/ 197 h 1210"/>
                  <a:gd name="T48" fmla="*/ 464 w 1033"/>
                  <a:gd name="T49" fmla="*/ 168 h 1210"/>
                  <a:gd name="T50" fmla="*/ 430 w 1033"/>
                  <a:gd name="T51" fmla="*/ 38 h 1210"/>
                  <a:gd name="T52" fmla="*/ 378 w 1033"/>
                  <a:gd name="T53" fmla="*/ 0 h 1210"/>
                  <a:gd name="T54" fmla="*/ 354 w 1033"/>
                  <a:gd name="T55" fmla="*/ 23 h 1210"/>
                  <a:gd name="T56" fmla="*/ 199 w 1033"/>
                  <a:gd name="T57" fmla="*/ 152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33" h="1210">
                    <a:moveTo>
                      <a:pt x="199" y="152"/>
                    </a:moveTo>
                    <a:lnTo>
                      <a:pt x="159" y="101"/>
                    </a:lnTo>
                    <a:lnTo>
                      <a:pt x="0" y="466"/>
                    </a:lnTo>
                    <a:lnTo>
                      <a:pt x="0" y="467"/>
                    </a:lnTo>
                    <a:lnTo>
                      <a:pt x="98" y="571"/>
                    </a:lnTo>
                    <a:lnTo>
                      <a:pt x="164" y="773"/>
                    </a:lnTo>
                    <a:lnTo>
                      <a:pt x="152" y="972"/>
                    </a:lnTo>
                    <a:lnTo>
                      <a:pt x="187" y="1028"/>
                    </a:lnTo>
                    <a:lnTo>
                      <a:pt x="403" y="1132"/>
                    </a:lnTo>
                    <a:lnTo>
                      <a:pt x="583" y="1210"/>
                    </a:lnTo>
                    <a:lnTo>
                      <a:pt x="671" y="1198"/>
                    </a:lnTo>
                    <a:lnTo>
                      <a:pt x="675" y="1121"/>
                    </a:lnTo>
                    <a:lnTo>
                      <a:pt x="875" y="1172"/>
                    </a:lnTo>
                    <a:lnTo>
                      <a:pt x="1019" y="1132"/>
                    </a:lnTo>
                    <a:lnTo>
                      <a:pt x="988" y="1063"/>
                    </a:lnTo>
                    <a:lnTo>
                      <a:pt x="1015" y="995"/>
                    </a:lnTo>
                    <a:lnTo>
                      <a:pt x="924" y="819"/>
                    </a:lnTo>
                    <a:lnTo>
                      <a:pt x="1007" y="760"/>
                    </a:lnTo>
                    <a:lnTo>
                      <a:pt x="1033" y="713"/>
                    </a:lnTo>
                    <a:lnTo>
                      <a:pt x="936" y="522"/>
                    </a:lnTo>
                    <a:lnTo>
                      <a:pt x="887" y="314"/>
                    </a:lnTo>
                    <a:lnTo>
                      <a:pt x="681" y="137"/>
                    </a:lnTo>
                    <a:lnTo>
                      <a:pt x="615" y="132"/>
                    </a:lnTo>
                    <a:lnTo>
                      <a:pt x="612" y="197"/>
                    </a:lnTo>
                    <a:lnTo>
                      <a:pt x="464" y="168"/>
                    </a:lnTo>
                    <a:lnTo>
                      <a:pt x="430" y="38"/>
                    </a:lnTo>
                    <a:lnTo>
                      <a:pt x="378" y="0"/>
                    </a:lnTo>
                    <a:lnTo>
                      <a:pt x="354" y="23"/>
                    </a:lnTo>
                    <a:lnTo>
                      <a:pt x="199" y="1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5" name="Freeform 64">
                <a:extLst>
                  <a:ext uri="{FF2B5EF4-FFF2-40B4-BE49-F238E27FC236}">
                    <a16:creationId xmlns:a16="http://schemas.microsoft.com/office/drawing/2014/main" id="{DA9591A1-122C-455A-8FF2-2A4313347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6" y="2441"/>
                <a:ext cx="542" cy="540"/>
              </a:xfrm>
              <a:custGeom>
                <a:avLst/>
                <a:gdLst>
                  <a:gd name="T0" fmla="*/ 275 w 1627"/>
                  <a:gd name="T1" fmla="*/ 364 h 1622"/>
                  <a:gd name="T2" fmla="*/ 117 w 1627"/>
                  <a:gd name="T3" fmla="*/ 398 h 1622"/>
                  <a:gd name="T4" fmla="*/ 60 w 1627"/>
                  <a:gd name="T5" fmla="*/ 455 h 1622"/>
                  <a:gd name="T6" fmla="*/ 102 w 1627"/>
                  <a:gd name="T7" fmla="*/ 513 h 1622"/>
                  <a:gd name="T8" fmla="*/ 1 w 1627"/>
                  <a:gd name="T9" fmla="*/ 603 h 1622"/>
                  <a:gd name="T10" fmla="*/ 0 w 1627"/>
                  <a:gd name="T11" fmla="*/ 603 h 1622"/>
                  <a:gd name="T12" fmla="*/ 4 w 1627"/>
                  <a:gd name="T13" fmla="*/ 628 h 1622"/>
                  <a:gd name="T14" fmla="*/ 4 w 1627"/>
                  <a:gd name="T15" fmla="*/ 730 h 1622"/>
                  <a:gd name="T16" fmla="*/ 50 w 1627"/>
                  <a:gd name="T17" fmla="*/ 825 h 1622"/>
                  <a:gd name="T18" fmla="*/ 257 w 1627"/>
                  <a:gd name="T19" fmla="*/ 755 h 1622"/>
                  <a:gd name="T20" fmla="*/ 370 w 1627"/>
                  <a:gd name="T21" fmla="*/ 816 h 1622"/>
                  <a:gd name="T22" fmla="*/ 445 w 1627"/>
                  <a:gd name="T23" fmla="*/ 996 h 1622"/>
                  <a:gd name="T24" fmla="*/ 421 w 1627"/>
                  <a:gd name="T25" fmla="*/ 1140 h 1622"/>
                  <a:gd name="T26" fmla="*/ 481 w 1627"/>
                  <a:gd name="T27" fmla="*/ 1117 h 1622"/>
                  <a:gd name="T28" fmla="*/ 671 w 1627"/>
                  <a:gd name="T29" fmla="*/ 1160 h 1622"/>
                  <a:gd name="T30" fmla="*/ 739 w 1627"/>
                  <a:gd name="T31" fmla="*/ 1122 h 1622"/>
                  <a:gd name="T32" fmla="*/ 760 w 1627"/>
                  <a:gd name="T33" fmla="*/ 1524 h 1622"/>
                  <a:gd name="T34" fmla="*/ 829 w 1627"/>
                  <a:gd name="T35" fmla="*/ 1512 h 1622"/>
                  <a:gd name="T36" fmla="*/ 952 w 1627"/>
                  <a:gd name="T37" fmla="*/ 1603 h 1622"/>
                  <a:gd name="T38" fmla="*/ 1087 w 1627"/>
                  <a:gd name="T39" fmla="*/ 1622 h 1622"/>
                  <a:gd name="T40" fmla="*/ 1109 w 1627"/>
                  <a:gd name="T41" fmla="*/ 1551 h 1622"/>
                  <a:gd name="T42" fmla="*/ 1236 w 1627"/>
                  <a:gd name="T43" fmla="*/ 1523 h 1622"/>
                  <a:gd name="T44" fmla="*/ 1256 w 1627"/>
                  <a:gd name="T45" fmla="*/ 1459 h 1622"/>
                  <a:gd name="T46" fmla="*/ 1546 w 1627"/>
                  <a:gd name="T47" fmla="*/ 1370 h 1622"/>
                  <a:gd name="T48" fmla="*/ 1617 w 1627"/>
                  <a:gd name="T49" fmla="*/ 1396 h 1622"/>
                  <a:gd name="T50" fmla="*/ 1627 w 1627"/>
                  <a:gd name="T51" fmla="*/ 1261 h 1622"/>
                  <a:gd name="T52" fmla="*/ 1525 w 1627"/>
                  <a:gd name="T53" fmla="*/ 1190 h 1622"/>
                  <a:gd name="T54" fmla="*/ 1485 w 1627"/>
                  <a:gd name="T55" fmla="*/ 1095 h 1622"/>
                  <a:gd name="T56" fmla="*/ 1521 w 1627"/>
                  <a:gd name="T57" fmla="*/ 1006 h 1622"/>
                  <a:gd name="T58" fmla="*/ 1402 w 1627"/>
                  <a:gd name="T59" fmla="*/ 972 h 1622"/>
                  <a:gd name="T60" fmla="*/ 1378 w 1627"/>
                  <a:gd name="T61" fmla="*/ 848 h 1622"/>
                  <a:gd name="T62" fmla="*/ 1431 w 1627"/>
                  <a:gd name="T63" fmla="*/ 723 h 1622"/>
                  <a:gd name="T64" fmla="*/ 1370 w 1627"/>
                  <a:gd name="T65" fmla="*/ 578 h 1622"/>
                  <a:gd name="T66" fmla="*/ 1153 w 1627"/>
                  <a:gd name="T67" fmla="*/ 530 h 1622"/>
                  <a:gd name="T68" fmla="*/ 1146 w 1627"/>
                  <a:gd name="T69" fmla="*/ 593 h 1622"/>
                  <a:gd name="T70" fmla="*/ 1003 w 1627"/>
                  <a:gd name="T71" fmla="*/ 590 h 1622"/>
                  <a:gd name="T72" fmla="*/ 854 w 1627"/>
                  <a:gd name="T73" fmla="*/ 347 h 1622"/>
                  <a:gd name="T74" fmla="*/ 599 w 1627"/>
                  <a:gd name="T75" fmla="*/ 0 h 1622"/>
                  <a:gd name="T76" fmla="*/ 533 w 1627"/>
                  <a:gd name="T77" fmla="*/ 14 h 1622"/>
                  <a:gd name="T78" fmla="*/ 464 w 1627"/>
                  <a:gd name="T79" fmla="*/ 132 h 1622"/>
                  <a:gd name="T80" fmla="*/ 326 w 1627"/>
                  <a:gd name="T81" fmla="*/ 86 h 1622"/>
                  <a:gd name="T82" fmla="*/ 334 w 1627"/>
                  <a:gd name="T83" fmla="*/ 249 h 1622"/>
                  <a:gd name="T84" fmla="*/ 275 w 1627"/>
                  <a:gd name="T85" fmla="*/ 364 h 1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27" h="1622">
                    <a:moveTo>
                      <a:pt x="275" y="364"/>
                    </a:moveTo>
                    <a:lnTo>
                      <a:pt x="117" y="398"/>
                    </a:lnTo>
                    <a:lnTo>
                      <a:pt x="60" y="455"/>
                    </a:lnTo>
                    <a:lnTo>
                      <a:pt x="102" y="513"/>
                    </a:lnTo>
                    <a:lnTo>
                      <a:pt x="1" y="603"/>
                    </a:lnTo>
                    <a:lnTo>
                      <a:pt x="0" y="603"/>
                    </a:lnTo>
                    <a:lnTo>
                      <a:pt x="4" y="628"/>
                    </a:lnTo>
                    <a:lnTo>
                      <a:pt x="4" y="730"/>
                    </a:lnTo>
                    <a:lnTo>
                      <a:pt x="50" y="825"/>
                    </a:lnTo>
                    <a:lnTo>
                      <a:pt x="257" y="755"/>
                    </a:lnTo>
                    <a:lnTo>
                      <a:pt x="370" y="816"/>
                    </a:lnTo>
                    <a:lnTo>
                      <a:pt x="445" y="996"/>
                    </a:lnTo>
                    <a:lnTo>
                      <a:pt x="421" y="1140"/>
                    </a:lnTo>
                    <a:lnTo>
                      <a:pt x="481" y="1117"/>
                    </a:lnTo>
                    <a:lnTo>
                      <a:pt x="671" y="1160"/>
                    </a:lnTo>
                    <a:lnTo>
                      <a:pt x="739" y="1122"/>
                    </a:lnTo>
                    <a:lnTo>
                      <a:pt x="760" y="1524"/>
                    </a:lnTo>
                    <a:lnTo>
                      <a:pt x="829" y="1512"/>
                    </a:lnTo>
                    <a:lnTo>
                      <a:pt x="952" y="1603"/>
                    </a:lnTo>
                    <a:lnTo>
                      <a:pt x="1087" y="1622"/>
                    </a:lnTo>
                    <a:lnTo>
                      <a:pt x="1109" y="1551"/>
                    </a:lnTo>
                    <a:lnTo>
                      <a:pt x="1236" y="1523"/>
                    </a:lnTo>
                    <a:lnTo>
                      <a:pt x="1256" y="1459"/>
                    </a:lnTo>
                    <a:lnTo>
                      <a:pt x="1546" y="1370"/>
                    </a:lnTo>
                    <a:lnTo>
                      <a:pt x="1617" y="1396"/>
                    </a:lnTo>
                    <a:lnTo>
                      <a:pt x="1627" y="1261"/>
                    </a:lnTo>
                    <a:lnTo>
                      <a:pt x="1525" y="1190"/>
                    </a:lnTo>
                    <a:lnTo>
                      <a:pt x="1485" y="1095"/>
                    </a:lnTo>
                    <a:lnTo>
                      <a:pt x="1521" y="1006"/>
                    </a:lnTo>
                    <a:lnTo>
                      <a:pt x="1402" y="972"/>
                    </a:lnTo>
                    <a:lnTo>
                      <a:pt x="1378" y="848"/>
                    </a:lnTo>
                    <a:lnTo>
                      <a:pt x="1431" y="723"/>
                    </a:lnTo>
                    <a:lnTo>
                      <a:pt x="1370" y="578"/>
                    </a:lnTo>
                    <a:lnTo>
                      <a:pt x="1153" y="530"/>
                    </a:lnTo>
                    <a:lnTo>
                      <a:pt x="1146" y="593"/>
                    </a:lnTo>
                    <a:lnTo>
                      <a:pt x="1003" y="590"/>
                    </a:lnTo>
                    <a:lnTo>
                      <a:pt x="854" y="347"/>
                    </a:lnTo>
                    <a:lnTo>
                      <a:pt x="599" y="0"/>
                    </a:lnTo>
                    <a:lnTo>
                      <a:pt x="533" y="14"/>
                    </a:lnTo>
                    <a:lnTo>
                      <a:pt x="464" y="132"/>
                    </a:lnTo>
                    <a:lnTo>
                      <a:pt x="326" y="86"/>
                    </a:lnTo>
                    <a:lnTo>
                      <a:pt x="334" y="249"/>
                    </a:lnTo>
                    <a:lnTo>
                      <a:pt x="275" y="3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6" name="Freeform 65">
                <a:extLst>
                  <a:ext uri="{FF2B5EF4-FFF2-40B4-BE49-F238E27FC236}">
                    <a16:creationId xmlns:a16="http://schemas.microsoft.com/office/drawing/2014/main" id="{F94E5177-C186-4E16-A3D2-1609D80460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" y="2243"/>
                <a:ext cx="277" cy="399"/>
              </a:xfrm>
              <a:custGeom>
                <a:avLst/>
                <a:gdLst>
                  <a:gd name="T0" fmla="*/ 613 w 830"/>
                  <a:gd name="T1" fmla="*/ 991 h 1196"/>
                  <a:gd name="T2" fmla="*/ 771 w 830"/>
                  <a:gd name="T3" fmla="*/ 957 h 1196"/>
                  <a:gd name="T4" fmla="*/ 830 w 830"/>
                  <a:gd name="T5" fmla="*/ 842 h 1196"/>
                  <a:gd name="T6" fmla="*/ 822 w 830"/>
                  <a:gd name="T7" fmla="*/ 679 h 1196"/>
                  <a:gd name="T8" fmla="*/ 674 w 830"/>
                  <a:gd name="T9" fmla="*/ 690 h 1196"/>
                  <a:gd name="T10" fmla="*/ 590 w 830"/>
                  <a:gd name="T11" fmla="*/ 559 h 1196"/>
                  <a:gd name="T12" fmla="*/ 525 w 830"/>
                  <a:gd name="T13" fmla="*/ 571 h 1196"/>
                  <a:gd name="T14" fmla="*/ 454 w 830"/>
                  <a:gd name="T15" fmla="*/ 361 h 1196"/>
                  <a:gd name="T16" fmla="*/ 489 w 830"/>
                  <a:gd name="T17" fmla="*/ 176 h 1196"/>
                  <a:gd name="T18" fmla="*/ 358 w 830"/>
                  <a:gd name="T19" fmla="*/ 0 h 1196"/>
                  <a:gd name="T20" fmla="*/ 321 w 830"/>
                  <a:gd name="T21" fmla="*/ 53 h 1196"/>
                  <a:gd name="T22" fmla="*/ 264 w 830"/>
                  <a:gd name="T23" fmla="*/ 17 h 1196"/>
                  <a:gd name="T24" fmla="*/ 212 w 830"/>
                  <a:gd name="T25" fmla="*/ 55 h 1196"/>
                  <a:gd name="T26" fmla="*/ 162 w 830"/>
                  <a:gd name="T27" fmla="*/ 15 h 1196"/>
                  <a:gd name="T28" fmla="*/ 108 w 830"/>
                  <a:gd name="T29" fmla="*/ 59 h 1196"/>
                  <a:gd name="T30" fmla="*/ 101 w 830"/>
                  <a:gd name="T31" fmla="*/ 128 h 1196"/>
                  <a:gd name="T32" fmla="*/ 101 w 830"/>
                  <a:gd name="T33" fmla="*/ 126 h 1196"/>
                  <a:gd name="T34" fmla="*/ 150 w 830"/>
                  <a:gd name="T35" fmla="*/ 195 h 1196"/>
                  <a:gd name="T36" fmla="*/ 38 w 830"/>
                  <a:gd name="T37" fmla="*/ 275 h 1196"/>
                  <a:gd name="T38" fmla="*/ 0 w 830"/>
                  <a:gd name="T39" fmla="*/ 472 h 1196"/>
                  <a:gd name="T40" fmla="*/ 121 w 830"/>
                  <a:gd name="T41" fmla="*/ 627 h 1196"/>
                  <a:gd name="T42" fmla="*/ 81 w 830"/>
                  <a:gd name="T43" fmla="*/ 761 h 1196"/>
                  <a:gd name="T44" fmla="*/ 134 w 830"/>
                  <a:gd name="T45" fmla="*/ 799 h 1196"/>
                  <a:gd name="T46" fmla="*/ 105 w 830"/>
                  <a:gd name="T47" fmla="*/ 857 h 1196"/>
                  <a:gd name="T48" fmla="*/ 130 w 830"/>
                  <a:gd name="T49" fmla="*/ 924 h 1196"/>
                  <a:gd name="T50" fmla="*/ 236 w 830"/>
                  <a:gd name="T51" fmla="*/ 1020 h 1196"/>
                  <a:gd name="T52" fmla="*/ 372 w 830"/>
                  <a:gd name="T53" fmla="*/ 1068 h 1196"/>
                  <a:gd name="T54" fmla="*/ 392 w 830"/>
                  <a:gd name="T55" fmla="*/ 1137 h 1196"/>
                  <a:gd name="T56" fmla="*/ 497 w 830"/>
                  <a:gd name="T57" fmla="*/ 1196 h 1196"/>
                  <a:gd name="T58" fmla="*/ 598 w 830"/>
                  <a:gd name="T59" fmla="*/ 1106 h 1196"/>
                  <a:gd name="T60" fmla="*/ 556 w 830"/>
                  <a:gd name="T61" fmla="*/ 1048 h 1196"/>
                  <a:gd name="T62" fmla="*/ 613 w 830"/>
                  <a:gd name="T63" fmla="*/ 991 h 1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30" h="1196">
                    <a:moveTo>
                      <a:pt x="613" y="991"/>
                    </a:moveTo>
                    <a:lnTo>
                      <a:pt x="771" y="957"/>
                    </a:lnTo>
                    <a:lnTo>
                      <a:pt x="830" y="842"/>
                    </a:lnTo>
                    <a:lnTo>
                      <a:pt x="822" y="679"/>
                    </a:lnTo>
                    <a:lnTo>
                      <a:pt x="674" y="690"/>
                    </a:lnTo>
                    <a:lnTo>
                      <a:pt x="590" y="559"/>
                    </a:lnTo>
                    <a:lnTo>
                      <a:pt x="525" y="571"/>
                    </a:lnTo>
                    <a:lnTo>
                      <a:pt x="454" y="361"/>
                    </a:lnTo>
                    <a:lnTo>
                      <a:pt x="489" y="176"/>
                    </a:lnTo>
                    <a:lnTo>
                      <a:pt x="358" y="0"/>
                    </a:lnTo>
                    <a:lnTo>
                      <a:pt x="321" y="53"/>
                    </a:lnTo>
                    <a:lnTo>
                      <a:pt x="264" y="17"/>
                    </a:lnTo>
                    <a:lnTo>
                      <a:pt x="212" y="55"/>
                    </a:lnTo>
                    <a:lnTo>
                      <a:pt x="162" y="15"/>
                    </a:lnTo>
                    <a:lnTo>
                      <a:pt x="108" y="59"/>
                    </a:lnTo>
                    <a:lnTo>
                      <a:pt x="101" y="128"/>
                    </a:lnTo>
                    <a:lnTo>
                      <a:pt x="101" y="126"/>
                    </a:lnTo>
                    <a:lnTo>
                      <a:pt x="150" y="195"/>
                    </a:lnTo>
                    <a:lnTo>
                      <a:pt x="38" y="275"/>
                    </a:lnTo>
                    <a:lnTo>
                      <a:pt x="0" y="472"/>
                    </a:lnTo>
                    <a:lnTo>
                      <a:pt x="121" y="627"/>
                    </a:lnTo>
                    <a:lnTo>
                      <a:pt x="81" y="761"/>
                    </a:lnTo>
                    <a:lnTo>
                      <a:pt x="134" y="799"/>
                    </a:lnTo>
                    <a:lnTo>
                      <a:pt x="105" y="857"/>
                    </a:lnTo>
                    <a:lnTo>
                      <a:pt x="130" y="924"/>
                    </a:lnTo>
                    <a:lnTo>
                      <a:pt x="236" y="1020"/>
                    </a:lnTo>
                    <a:lnTo>
                      <a:pt x="372" y="1068"/>
                    </a:lnTo>
                    <a:lnTo>
                      <a:pt x="392" y="1137"/>
                    </a:lnTo>
                    <a:lnTo>
                      <a:pt x="497" y="1196"/>
                    </a:lnTo>
                    <a:lnTo>
                      <a:pt x="598" y="1106"/>
                    </a:lnTo>
                    <a:lnTo>
                      <a:pt x="556" y="1048"/>
                    </a:lnTo>
                    <a:lnTo>
                      <a:pt x="613" y="9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7" name="Freeform 66">
                <a:extLst>
                  <a:ext uri="{FF2B5EF4-FFF2-40B4-BE49-F238E27FC236}">
                    <a16:creationId xmlns:a16="http://schemas.microsoft.com/office/drawing/2014/main" id="{FD58370C-3398-4103-978E-30988CE11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" y="2401"/>
                <a:ext cx="520" cy="402"/>
              </a:xfrm>
              <a:custGeom>
                <a:avLst/>
                <a:gdLst>
                  <a:gd name="T0" fmla="*/ 132 w 1558"/>
                  <a:gd name="T1" fmla="*/ 312 h 1205"/>
                  <a:gd name="T2" fmla="*/ 0 w 1558"/>
                  <a:gd name="T3" fmla="*/ 465 h 1205"/>
                  <a:gd name="T4" fmla="*/ 149 w 1558"/>
                  <a:gd name="T5" fmla="*/ 708 h 1205"/>
                  <a:gd name="T6" fmla="*/ 292 w 1558"/>
                  <a:gd name="T7" fmla="*/ 711 h 1205"/>
                  <a:gd name="T8" fmla="*/ 299 w 1558"/>
                  <a:gd name="T9" fmla="*/ 648 h 1205"/>
                  <a:gd name="T10" fmla="*/ 516 w 1558"/>
                  <a:gd name="T11" fmla="*/ 696 h 1205"/>
                  <a:gd name="T12" fmla="*/ 577 w 1558"/>
                  <a:gd name="T13" fmla="*/ 841 h 1205"/>
                  <a:gd name="T14" fmla="*/ 524 w 1558"/>
                  <a:gd name="T15" fmla="*/ 966 h 1205"/>
                  <a:gd name="T16" fmla="*/ 548 w 1558"/>
                  <a:gd name="T17" fmla="*/ 1090 h 1205"/>
                  <a:gd name="T18" fmla="*/ 667 w 1558"/>
                  <a:gd name="T19" fmla="*/ 1124 h 1205"/>
                  <a:gd name="T20" fmla="*/ 845 w 1558"/>
                  <a:gd name="T21" fmla="*/ 1205 h 1205"/>
                  <a:gd name="T22" fmla="*/ 891 w 1558"/>
                  <a:gd name="T23" fmla="*/ 1159 h 1205"/>
                  <a:gd name="T24" fmla="*/ 1031 w 1558"/>
                  <a:gd name="T25" fmla="*/ 1131 h 1205"/>
                  <a:gd name="T26" fmla="*/ 1031 w 1558"/>
                  <a:gd name="T27" fmla="*/ 1130 h 1205"/>
                  <a:gd name="T28" fmla="*/ 1475 w 1558"/>
                  <a:gd name="T29" fmla="*/ 941 h 1205"/>
                  <a:gd name="T30" fmla="*/ 1521 w 1558"/>
                  <a:gd name="T31" fmla="*/ 857 h 1205"/>
                  <a:gd name="T32" fmla="*/ 1493 w 1558"/>
                  <a:gd name="T33" fmla="*/ 796 h 1205"/>
                  <a:gd name="T34" fmla="*/ 1558 w 1558"/>
                  <a:gd name="T35" fmla="*/ 678 h 1205"/>
                  <a:gd name="T36" fmla="*/ 1390 w 1558"/>
                  <a:gd name="T37" fmla="*/ 561 h 1205"/>
                  <a:gd name="T38" fmla="*/ 1339 w 1558"/>
                  <a:gd name="T39" fmla="*/ 434 h 1205"/>
                  <a:gd name="T40" fmla="*/ 1355 w 1558"/>
                  <a:gd name="T41" fmla="*/ 363 h 1205"/>
                  <a:gd name="T42" fmla="*/ 1227 w 1558"/>
                  <a:gd name="T43" fmla="*/ 310 h 1205"/>
                  <a:gd name="T44" fmla="*/ 1161 w 1558"/>
                  <a:gd name="T45" fmla="*/ 250 h 1205"/>
                  <a:gd name="T46" fmla="*/ 1150 w 1558"/>
                  <a:gd name="T47" fmla="*/ 181 h 1205"/>
                  <a:gd name="T48" fmla="*/ 1099 w 1558"/>
                  <a:gd name="T49" fmla="*/ 215 h 1205"/>
                  <a:gd name="T50" fmla="*/ 958 w 1558"/>
                  <a:gd name="T51" fmla="*/ 163 h 1205"/>
                  <a:gd name="T52" fmla="*/ 906 w 1558"/>
                  <a:gd name="T53" fmla="*/ 121 h 1205"/>
                  <a:gd name="T54" fmla="*/ 919 w 1558"/>
                  <a:gd name="T55" fmla="*/ 52 h 1205"/>
                  <a:gd name="T56" fmla="*/ 863 w 1558"/>
                  <a:gd name="T57" fmla="*/ 15 h 1205"/>
                  <a:gd name="T58" fmla="*/ 646 w 1558"/>
                  <a:gd name="T59" fmla="*/ 336 h 1205"/>
                  <a:gd name="T60" fmla="*/ 541 w 1558"/>
                  <a:gd name="T61" fmla="*/ 253 h 1205"/>
                  <a:gd name="T62" fmla="*/ 467 w 1558"/>
                  <a:gd name="T63" fmla="*/ 235 h 1205"/>
                  <a:gd name="T64" fmla="*/ 407 w 1558"/>
                  <a:gd name="T65" fmla="*/ 270 h 1205"/>
                  <a:gd name="T66" fmla="*/ 338 w 1558"/>
                  <a:gd name="T67" fmla="*/ 232 h 1205"/>
                  <a:gd name="T68" fmla="*/ 309 w 1558"/>
                  <a:gd name="T69" fmla="*/ 175 h 1205"/>
                  <a:gd name="T70" fmla="*/ 246 w 1558"/>
                  <a:gd name="T71" fmla="*/ 153 h 1205"/>
                  <a:gd name="T72" fmla="*/ 184 w 1558"/>
                  <a:gd name="T73" fmla="*/ 0 h 1205"/>
                  <a:gd name="T74" fmla="*/ 132 w 1558"/>
                  <a:gd name="T75" fmla="*/ 312 h 1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58" h="1205">
                    <a:moveTo>
                      <a:pt x="132" y="312"/>
                    </a:moveTo>
                    <a:lnTo>
                      <a:pt x="0" y="465"/>
                    </a:lnTo>
                    <a:lnTo>
                      <a:pt x="149" y="708"/>
                    </a:lnTo>
                    <a:lnTo>
                      <a:pt x="292" y="711"/>
                    </a:lnTo>
                    <a:lnTo>
                      <a:pt x="299" y="648"/>
                    </a:lnTo>
                    <a:lnTo>
                      <a:pt x="516" y="696"/>
                    </a:lnTo>
                    <a:lnTo>
                      <a:pt x="577" y="841"/>
                    </a:lnTo>
                    <a:lnTo>
                      <a:pt x="524" y="966"/>
                    </a:lnTo>
                    <a:lnTo>
                      <a:pt x="548" y="1090"/>
                    </a:lnTo>
                    <a:lnTo>
                      <a:pt x="667" y="1124"/>
                    </a:lnTo>
                    <a:lnTo>
                      <a:pt x="845" y="1205"/>
                    </a:lnTo>
                    <a:lnTo>
                      <a:pt x="891" y="1159"/>
                    </a:lnTo>
                    <a:lnTo>
                      <a:pt x="1031" y="1131"/>
                    </a:lnTo>
                    <a:lnTo>
                      <a:pt x="1031" y="1130"/>
                    </a:lnTo>
                    <a:lnTo>
                      <a:pt x="1475" y="941"/>
                    </a:lnTo>
                    <a:lnTo>
                      <a:pt x="1521" y="857"/>
                    </a:lnTo>
                    <a:lnTo>
                      <a:pt x="1493" y="796"/>
                    </a:lnTo>
                    <a:lnTo>
                      <a:pt x="1558" y="678"/>
                    </a:lnTo>
                    <a:lnTo>
                      <a:pt x="1390" y="561"/>
                    </a:lnTo>
                    <a:lnTo>
                      <a:pt x="1339" y="434"/>
                    </a:lnTo>
                    <a:lnTo>
                      <a:pt x="1355" y="363"/>
                    </a:lnTo>
                    <a:lnTo>
                      <a:pt x="1227" y="310"/>
                    </a:lnTo>
                    <a:lnTo>
                      <a:pt x="1161" y="250"/>
                    </a:lnTo>
                    <a:lnTo>
                      <a:pt x="1150" y="181"/>
                    </a:lnTo>
                    <a:lnTo>
                      <a:pt x="1099" y="215"/>
                    </a:lnTo>
                    <a:lnTo>
                      <a:pt x="958" y="163"/>
                    </a:lnTo>
                    <a:lnTo>
                      <a:pt x="906" y="121"/>
                    </a:lnTo>
                    <a:lnTo>
                      <a:pt x="919" y="52"/>
                    </a:lnTo>
                    <a:lnTo>
                      <a:pt x="863" y="15"/>
                    </a:lnTo>
                    <a:lnTo>
                      <a:pt x="646" y="336"/>
                    </a:lnTo>
                    <a:lnTo>
                      <a:pt x="541" y="253"/>
                    </a:lnTo>
                    <a:lnTo>
                      <a:pt x="467" y="235"/>
                    </a:lnTo>
                    <a:lnTo>
                      <a:pt x="407" y="270"/>
                    </a:lnTo>
                    <a:lnTo>
                      <a:pt x="338" y="232"/>
                    </a:lnTo>
                    <a:lnTo>
                      <a:pt x="309" y="175"/>
                    </a:lnTo>
                    <a:lnTo>
                      <a:pt x="246" y="153"/>
                    </a:lnTo>
                    <a:lnTo>
                      <a:pt x="184" y="0"/>
                    </a:lnTo>
                    <a:lnTo>
                      <a:pt x="132" y="3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8" name="Freeform 67">
                <a:extLst>
                  <a:ext uri="{FF2B5EF4-FFF2-40B4-BE49-F238E27FC236}">
                    <a16:creationId xmlns:a16="http://schemas.microsoft.com/office/drawing/2014/main" id="{419613C2-700A-40ED-8375-CB934E78F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5" y="2684"/>
                <a:ext cx="340" cy="517"/>
              </a:xfrm>
              <a:custGeom>
                <a:avLst/>
                <a:gdLst>
                  <a:gd name="T0" fmla="*/ 875 w 1019"/>
                  <a:gd name="T1" fmla="*/ 0 h 1552"/>
                  <a:gd name="T2" fmla="*/ 760 w 1019"/>
                  <a:gd name="T3" fmla="*/ 62 h 1552"/>
                  <a:gd name="T4" fmla="*/ 686 w 1019"/>
                  <a:gd name="T5" fmla="*/ 173 h 1552"/>
                  <a:gd name="T6" fmla="*/ 606 w 1019"/>
                  <a:gd name="T7" fmla="*/ 192 h 1552"/>
                  <a:gd name="T8" fmla="*/ 586 w 1019"/>
                  <a:gd name="T9" fmla="*/ 287 h 1552"/>
                  <a:gd name="T10" fmla="*/ 586 w 1019"/>
                  <a:gd name="T11" fmla="*/ 358 h 1552"/>
                  <a:gd name="T12" fmla="*/ 526 w 1019"/>
                  <a:gd name="T13" fmla="*/ 330 h 1552"/>
                  <a:gd name="T14" fmla="*/ 491 w 1019"/>
                  <a:gd name="T15" fmla="*/ 450 h 1552"/>
                  <a:gd name="T16" fmla="*/ 432 w 1019"/>
                  <a:gd name="T17" fmla="*/ 502 h 1552"/>
                  <a:gd name="T18" fmla="*/ 447 w 1019"/>
                  <a:gd name="T19" fmla="*/ 567 h 1552"/>
                  <a:gd name="T20" fmla="*/ 368 w 1019"/>
                  <a:gd name="T21" fmla="*/ 576 h 1552"/>
                  <a:gd name="T22" fmla="*/ 291 w 1019"/>
                  <a:gd name="T23" fmla="*/ 712 h 1552"/>
                  <a:gd name="T24" fmla="*/ 156 w 1019"/>
                  <a:gd name="T25" fmla="*/ 754 h 1552"/>
                  <a:gd name="T26" fmla="*/ 0 w 1019"/>
                  <a:gd name="T27" fmla="*/ 902 h 1552"/>
                  <a:gd name="T28" fmla="*/ 49 w 1019"/>
                  <a:gd name="T29" fmla="*/ 1110 h 1552"/>
                  <a:gd name="T30" fmla="*/ 146 w 1019"/>
                  <a:gd name="T31" fmla="*/ 1301 h 1552"/>
                  <a:gd name="T32" fmla="*/ 209 w 1019"/>
                  <a:gd name="T33" fmla="*/ 1437 h 1552"/>
                  <a:gd name="T34" fmla="*/ 388 w 1019"/>
                  <a:gd name="T35" fmla="*/ 1552 h 1552"/>
                  <a:gd name="T36" fmla="*/ 550 w 1019"/>
                  <a:gd name="T37" fmla="*/ 1451 h 1552"/>
                  <a:gd name="T38" fmla="*/ 553 w 1019"/>
                  <a:gd name="T39" fmla="*/ 1523 h 1552"/>
                  <a:gd name="T40" fmla="*/ 611 w 1019"/>
                  <a:gd name="T41" fmla="*/ 1472 h 1552"/>
                  <a:gd name="T42" fmla="*/ 674 w 1019"/>
                  <a:gd name="T43" fmla="*/ 1472 h 1552"/>
                  <a:gd name="T44" fmla="*/ 813 w 1019"/>
                  <a:gd name="T45" fmla="*/ 1551 h 1552"/>
                  <a:gd name="T46" fmla="*/ 811 w 1019"/>
                  <a:gd name="T47" fmla="*/ 1466 h 1552"/>
                  <a:gd name="T48" fmla="*/ 858 w 1019"/>
                  <a:gd name="T49" fmla="*/ 1135 h 1552"/>
                  <a:gd name="T50" fmla="*/ 927 w 1019"/>
                  <a:gd name="T51" fmla="*/ 1000 h 1552"/>
                  <a:gd name="T52" fmla="*/ 905 w 1019"/>
                  <a:gd name="T53" fmla="*/ 837 h 1552"/>
                  <a:gd name="T54" fmla="*/ 986 w 1019"/>
                  <a:gd name="T55" fmla="*/ 733 h 1552"/>
                  <a:gd name="T56" fmla="*/ 1019 w 1019"/>
                  <a:gd name="T57" fmla="*/ 591 h 1552"/>
                  <a:gd name="T58" fmla="*/ 933 w 1019"/>
                  <a:gd name="T59" fmla="*/ 333 h 1552"/>
                  <a:gd name="T60" fmla="*/ 921 w 1019"/>
                  <a:gd name="T61" fmla="*/ 95 h 1552"/>
                  <a:gd name="T62" fmla="*/ 875 w 1019"/>
                  <a:gd name="T63" fmla="*/ 0 h 1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19" h="1552">
                    <a:moveTo>
                      <a:pt x="875" y="0"/>
                    </a:moveTo>
                    <a:lnTo>
                      <a:pt x="760" y="62"/>
                    </a:lnTo>
                    <a:lnTo>
                      <a:pt x="686" y="173"/>
                    </a:lnTo>
                    <a:lnTo>
                      <a:pt x="606" y="192"/>
                    </a:lnTo>
                    <a:lnTo>
                      <a:pt x="586" y="287"/>
                    </a:lnTo>
                    <a:lnTo>
                      <a:pt x="586" y="358"/>
                    </a:lnTo>
                    <a:lnTo>
                      <a:pt x="526" y="330"/>
                    </a:lnTo>
                    <a:lnTo>
                      <a:pt x="491" y="450"/>
                    </a:lnTo>
                    <a:lnTo>
                      <a:pt x="432" y="502"/>
                    </a:lnTo>
                    <a:lnTo>
                      <a:pt x="447" y="567"/>
                    </a:lnTo>
                    <a:lnTo>
                      <a:pt x="368" y="576"/>
                    </a:lnTo>
                    <a:lnTo>
                      <a:pt x="291" y="712"/>
                    </a:lnTo>
                    <a:lnTo>
                      <a:pt x="156" y="754"/>
                    </a:lnTo>
                    <a:lnTo>
                      <a:pt x="0" y="902"/>
                    </a:lnTo>
                    <a:lnTo>
                      <a:pt x="49" y="1110"/>
                    </a:lnTo>
                    <a:lnTo>
                      <a:pt x="146" y="1301"/>
                    </a:lnTo>
                    <a:lnTo>
                      <a:pt x="209" y="1437"/>
                    </a:lnTo>
                    <a:lnTo>
                      <a:pt x="388" y="1552"/>
                    </a:lnTo>
                    <a:lnTo>
                      <a:pt x="550" y="1451"/>
                    </a:lnTo>
                    <a:lnTo>
                      <a:pt x="553" y="1523"/>
                    </a:lnTo>
                    <a:lnTo>
                      <a:pt x="611" y="1472"/>
                    </a:lnTo>
                    <a:lnTo>
                      <a:pt x="674" y="1472"/>
                    </a:lnTo>
                    <a:lnTo>
                      <a:pt x="813" y="1551"/>
                    </a:lnTo>
                    <a:lnTo>
                      <a:pt x="811" y="1466"/>
                    </a:lnTo>
                    <a:lnTo>
                      <a:pt x="858" y="1135"/>
                    </a:lnTo>
                    <a:lnTo>
                      <a:pt x="927" y="1000"/>
                    </a:lnTo>
                    <a:lnTo>
                      <a:pt x="905" y="837"/>
                    </a:lnTo>
                    <a:lnTo>
                      <a:pt x="986" y="733"/>
                    </a:lnTo>
                    <a:lnTo>
                      <a:pt x="1019" y="591"/>
                    </a:lnTo>
                    <a:lnTo>
                      <a:pt x="933" y="333"/>
                    </a:lnTo>
                    <a:lnTo>
                      <a:pt x="921" y="95"/>
                    </a:lnTo>
                    <a:lnTo>
                      <a:pt x="8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9" name="Freeform 68">
                <a:extLst>
                  <a:ext uri="{FF2B5EF4-FFF2-40B4-BE49-F238E27FC236}">
                    <a16:creationId xmlns:a16="http://schemas.microsoft.com/office/drawing/2014/main" id="{CEFE70BF-DFC4-40D1-8913-FE31E51BC2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66" y="2692"/>
                <a:ext cx="382" cy="572"/>
              </a:xfrm>
              <a:custGeom>
                <a:avLst/>
                <a:gdLst>
                  <a:gd name="T0" fmla="*/ 110 w 1147"/>
                  <a:gd name="T1" fmla="*/ 70 h 1716"/>
                  <a:gd name="T2" fmla="*/ 122 w 1147"/>
                  <a:gd name="T3" fmla="*/ 308 h 1716"/>
                  <a:gd name="T4" fmla="*/ 208 w 1147"/>
                  <a:gd name="T5" fmla="*/ 566 h 1716"/>
                  <a:gd name="T6" fmla="*/ 175 w 1147"/>
                  <a:gd name="T7" fmla="*/ 708 h 1716"/>
                  <a:gd name="T8" fmla="*/ 94 w 1147"/>
                  <a:gd name="T9" fmla="*/ 812 h 1716"/>
                  <a:gd name="T10" fmla="*/ 116 w 1147"/>
                  <a:gd name="T11" fmla="*/ 975 h 1716"/>
                  <a:gd name="T12" fmla="*/ 47 w 1147"/>
                  <a:gd name="T13" fmla="*/ 1110 h 1716"/>
                  <a:gd name="T14" fmla="*/ 0 w 1147"/>
                  <a:gd name="T15" fmla="*/ 1441 h 1716"/>
                  <a:gd name="T16" fmla="*/ 135 w 1147"/>
                  <a:gd name="T17" fmla="*/ 1457 h 1716"/>
                  <a:gd name="T18" fmla="*/ 215 w 1147"/>
                  <a:gd name="T19" fmla="*/ 1555 h 1716"/>
                  <a:gd name="T20" fmla="*/ 415 w 1147"/>
                  <a:gd name="T21" fmla="*/ 1465 h 1716"/>
                  <a:gd name="T22" fmla="*/ 470 w 1147"/>
                  <a:gd name="T23" fmla="*/ 1497 h 1716"/>
                  <a:gd name="T24" fmla="*/ 528 w 1147"/>
                  <a:gd name="T25" fmla="*/ 1447 h 1716"/>
                  <a:gd name="T26" fmla="*/ 539 w 1147"/>
                  <a:gd name="T27" fmla="*/ 1580 h 1716"/>
                  <a:gd name="T28" fmla="*/ 754 w 1147"/>
                  <a:gd name="T29" fmla="*/ 1598 h 1716"/>
                  <a:gd name="T30" fmla="*/ 756 w 1147"/>
                  <a:gd name="T31" fmla="*/ 1664 h 1716"/>
                  <a:gd name="T32" fmla="*/ 876 w 1147"/>
                  <a:gd name="T33" fmla="*/ 1716 h 1716"/>
                  <a:gd name="T34" fmla="*/ 974 w 1147"/>
                  <a:gd name="T35" fmla="*/ 1606 h 1716"/>
                  <a:gd name="T36" fmla="*/ 1028 w 1147"/>
                  <a:gd name="T37" fmla="*/ 1605 h 1716"/>
                  <a:gd name="T38" fmla="*/ 1051 w 1147"/>
                  <a:gd name="T39" fmla="*/ 1599 h 1716"/>
                  <a:gd name="T40" fmla="*/ 1055 w 1147"/>
                  <a:gd name="T41" fmla="*/ 1491 h 1716"/>
                  <a:gd name="T42" fmla="*/ 825 w 1147"/>
                  <a:gd name="T43" fmla="*/ 1362 h 1716"/>
                  <a:gd name="T44" fmla="*/ 791 w 1147"/>
                  <a:gd name="T45" fmla="*/ 1300 h 1716"/>
                  <a:gd name="T46" fmla="*/ 866 w 1147"/>
                  <a:gd name="T47" fmla="*/ 1184 h 1716"/>
                  <a:gd name="T48" fmla="*/ 961 w 1147"/>
                  <a:gd name="T49" fmla="*/ 1216 h 1716"/>
                  <a:gd name="T50" fmla="*/ 1019 w 1147"/>
                  <a:gd name="T51" fmla="*/ 1158 h 1716"/>
                  <a:gd name="T52" fmla="*/ 950 w 1147"/>
                  <a:gd name="T53" fmla="*/ 1107 h 1716"/>
                  <a:gd name="T54" fmla="*/ 1007 w 1147"/>
                  <a:gd name="T55" fmla="*/ 952 h 1716"/>
                  <a:gd name="T56" fmla="*/ 1139 w 1147"/>
                  <a:gd name="T57" fmla="*/ 944 h 1716"/>
                  <a:gd name="T58" fmla="*/ 1147 w 1147"/>
                  <a:gd name="T59" fmla="*/ 867 h 1716"/>
                  <a:gd name="T60" fmla="*/ 1012 w 1147"/>
                  <a:gd name="T61" fmla="*/ 848 h 1716"/>
                  <a:gd name="T62" fmla="*/ 889 w 1147"/>
                  <a:gd name="T63" fmla="*/ 757 h 1716"/>
                  <a:gd name="T64" fmla="*/ 820 w 1147"/>
                  <a:gd name="T65" fmla="*/ 769 h 1716"/>
                  <a:gd name="T66" fmla="*/ 799 w 1147"/>
                  <a:gd name="T67" fmla="*/ 367 h 1716"/>
                  <a:gd name="T68" fmla="*/ 731 w 1147"/>
                  <a:gd name="T69" fmla="*/ 405 h 1716"/>
                  <a:gd name="T70" fmla="*/ 541 w 1147"/>
                  <a:gd name="T71" fmla="*/ 362 h 1716"/>
                  <a:gd name="T72" fmla="*/ 481 w 1147"/>
                  <a:gd name="T73" fmla="*/ 385 h 1716"/>
                  <a:gd name="T74" fmla="*/ 505 w 1147"/>
                  <a:gd name="T75" fmla="*/ 241 h 1716"/>
                  <a:gd name="T76" fmla="*/ 430 w 1147"/>
                  <a:gd name="T77" fmla="*/ 61 h 1716"/>
                  <a:gd name="T78" fmla="*/ 317 w 1147"/>
                  <a:gd name="T79" fmla="*/ 0 h 1716"/>
                  <a:gd name="T80" fmla="*/ 110 w 1147"/>
                  <a:gd name="T81" fmla="*/ 70 h 1716"/>
                  <a:gd name="T82" fmla="*/ 323 w 1147"/>
                  <a:gd name="T83" fmla="*/ 1291 h 1716"/>
                  <a:gd name="T84" fmla="*/ 427 w 1147"/>
                  <a:gd name="T85" fmla="*/ 1354 h 1716"/>
                  <a:gd name="T86" fmla="*/ 371 w 1147"/>
                  <a:gd name="T87" fmla="*/ 1435 h 1716"/>
                  <a:gd name="T88" fmla="*/ 279 w 1147"/>
                  <a:gd name="T89" fmla="*/ 1463 h 1716"/>
                  <a:gd name="T90" fmla="*/ 233 w 1147"/>
                  <a:gd name="T91" fmla="*/ 1412 h 1716"/>
                  <a:gd name="T92" fmla="*/ 262 w 1147"/>
                  <a:gd name="T93" fmla="*/ 1342 h 1716"/>
                  <a:gd name="T94" fmla="*/ 323 w 1147"/>
                  <a:gd name="T95" fmla="*/ 1291 h 1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47" h="1716">
                    <a:moveTo>
                      <a:pt x="110" y="70"/>
                    </a:moveTo>
                    <a:lnTo>
                      <a:pt x="122" y="308"/>
                    </a:lnTo>
                    <a:lnTo>
                      <a:pt x="208" y="566"/>
                    </a:lnTo>
                    <a:lnTo>
                      <a:pt x="175" y="708"/>
                    </a:lnTo>
                    <a:lnTo>
                      <a:pt x="94" y="812"/>
                    </a:lnTo>
                    <a:lnTo>
                      <a:pt x="116" y="975"/>
                    </a:lnTo>
                    <a:lnTo>
                      <a:pt x="47" y="1110"/>
                    </a:lnTo>
                    <a:lnTo>
                      <a:pt x="0" y="1441"/>
                    </a:lnTo>
                    <a:lnTo>
                      <a:pt x="135" y="1457"/>
                    </a:lnTo>
                    <a:lnTo>
                      <a:pt x="215" y="1555"/>
                    </a:lnTo>
                    <a:lnTo>
                      <a:pt x="415" y="1465"/>
                    </a:lnTo>
                    <a:lnTo>
                      <a:pt x="470" y="1497"/>
                    </a:lnTo>
                    <a:lnTo>
                      <a:pt x="528" y="1447"/>
                    </a:lnTo>
                    <a:lnTo>
                      <a:pt x="539" y="1580"/>
                    </a:lnTo>
                    <a:lnTo>
                      <a:pt x="754" y="1598"/>
                    </a:lnTo>
                    <a:lnTo>
                      <a:pt x="756" y="1664"/>
                    </a:lnTo>
                    <a:lnTo>
                      <a:pt x="876" y="1716"/>
                    </a:lnTo>
                    <a:lnTo>
                      <a:pt x="974" y="1606"/>
                    </a:lnTo>
                    <a:lnTo>
                      <a:pt x="1028" y="1605"/>
                    </a:lnTo>
                    <a:lnTo>
                      <a:pt x="1051" y="1599"/>
                    </a:lnTo>
                    <a:lnTo>
                      <a:pt x="1055" y="1491"/>
                    </a:lnTo>
                    <a:lnTo>
                      <a:pt x="825" y="1362"/>
                    </a:lnTo>
                    <a:lnTo>
                      <a:pt x="791" y="1300"/>
                    </a:lnTo>
                    <a:lnTo>
                      <a:pt x="866" y="1184"/>
                    </a:lnTo>
                    <a:lnTo>
                      <a:pt x="961" y="1216"/>
                    </a:lnTo>
                    <a:lnTo>
                      <a:pt x="1019" y="1158"/>
                    </a:lnTo>
                    <a:lnTo>
                      <a:pt x="950" y="1107"/>
                    </a:lnTo>
                    <a:lnTo>
                      <a:pt x="1007" y="952"/>
                    </a:lnTo>
                    <a:lnTo>
                      <a:pt x="1139" y="944"/>
                    </a:lnTo>
                    <a:lnTo>
                      <a:pt x="1147" y="867"/>
                    </a:lnTo>
                    <a:lnTo>
                      <a:pt x="1012" y="848"/>
                    </a:lnTo>
                    <a:lnTo>
                      <a:pt x="889" y="757"/>
                    </a:lnTo>
                    <a:lnTo>
                      <a:pt x="820" y="769"/>
                    </a:lnTo>
                    <a:lnTo>
                      <a:pt x="799" y="367"/>
                    </a:lnTo>
                    <a:lnTo>
                      <a:pt x="731" y="405"/>
                    </a:lnTo>
                    <a:lnTo>
                      <a:pt x="541" y="362"/>
                    </a:lnTo>
                    <a:lnTo>
                      <a:pt x="481" y="385"/>
                    </a:lnTo>
                    <a:lnTo>
                      <a:pt x="505" y="241"/>
                    </a:lnTo>
                    <a:lnTo>
                      <a:pt x="430" y="61"/>
                    </a:lnTo>
                    <a:lnTo>
                      <a:pt x="317" y="0"/>
                    </a:lnTo>
                    <a:lnTo>
                      <a:pt x="110" y="70"/>
                    </a:lnTo>
                    <a:close/>
                    <a:moveTo>
                      <a:pt x="323" y="1291"/>
                    </a:moveTo>
                    <a:lnTo>
                      <a:pt x="427" y="1354"/>
                    </a:lnTo>
                    <a:lnTo>
                      <a:pt x="371" y="1435"/>
                    </a:lnTo>
                    <a:lnTo>
                      <a:pt x="279" y="1463"/>
                    </a:lnTo>
                    <a:lnTo>
                      <a:pt x="233" y="1412"/>
                    </a:lnTo>
                    <a:lnTo>
                      <a:pt x="262" y="1342"/>
                    </a:lnTo>
                    <a:lnTo>
                      <a:pt x="323" y="12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0" name="Freeform 69">
                <a:extLst>
                  <a:ext uri="{FF2B5EF4-FFF2-40B4-BE49-F238E27FC236}">
                    <a16:creationId xmlns:a16="http://schemas.microsoft.com/office/drawing/2014/main" id="{F2B089D1-91D2-4EFB-ABA5-7304DB986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3" y="3123"/>
                <a:ext cx="65" cy="57"/>
              </a:xfrm>
              <a:custGeom>
                <a:avLst/>
                <a:gdLst>
                  <a:gd name="T0" fmla="*/ 194 w 194"/>
                  <a:gd name="T1" fmla="*/ 63 h 172"/>
                  <a:gd name="T2" fmla="*/ 90 w 194"/>
                  <a:gd name="T3" fmla="*/ 0 h 172"/>
                  <a:gd name="T4" fmla="*/ 29 w 194"/>
                  <a:gd name="T5" fmla="*/ 51 h 172"/>
                  <a:gd name="T6" fmla="*/ 0 w 194"/>
                  <a:gd name="T7" fmla="*/ 121 h 172"/>
                  <a:gd name="T8" fmla="*/ 46 w 194"/>
                  <a:gd name="T9" fmla="*/ 172 h 172"/>
                  <a:gd name="T10" fmla="*/ 138 w 194"/>
                  <a:gd name="T11" fmla="*/ 144 h 172"/>
                  <a:gd name="T12" fmla="*/ 194 w 194"/>
                  <a:gd name="T13" fmla="*/ 6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172">
                    <a:moveTo>
                      <a:pt x="194" y="63"/>
                    </a:moveTo>
                    <a:lnTo>
                      <a:pt x="90" y="0"/>
                    </a:lnTo>
                    <a:lnTo>
                      <a:pt x="29" y="51"/>
                    </a:lnTo>
                    <a:lnTo>
                      <a:pt x="0" y="121"/>
                    </a:lnTo>
                    <a:lnTo>
                      <a:pt x="46" y="172"/>
                    </a:lnTo>
                    <a:lnTo>
                      <a:pt x="138" y="144"/>
                    </a:lnTo>
                    <a:lnTo>
                      <a:pt x="194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1" name="Freeform 70">
                <a:extLst>
                  <a:ext uri="{FF2B5EF4-FFF2-40B4-BE49-F238E27FC236}">
                    <a16:creationId xmlns:a16="http://schemas.microsoft.com/office/drawing/2014/main" id="{CF117707-5E39-40FC-ADA8-7910D28A0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0" y="1497"/>
                <a:ext cx="124" cy="180"/>
              </a:xfrm>
              <a:custGeom>
                <a:avLst/>
                <a:gdLst>
                  <a:gd name="T0" fmla="*/ 281 w 373"/>
                  <a:gd name="T1" fmla="*/ 449 h 541"/>
                  <a:gd name="T2" fmla="*/ 284 w 373"/>
                  <a:gd name="T3" fmla="*/ 446 h 541"/>
                  <a:gd name="T4" fmla="*/ 373 w 373"/>
                  <a:gd name="T5" fmla="*/ 434 h 541"/>
                  <a:gd name="T6" fmla="*/ 324 w 373"/>
                  <a:gd name="T7" fmla="*/ 318 h 541"/>
                  <a:gd name="T8" fmla="*/ 260 w 373"/>
                  <a:gd name="T9" fmla="*/ 322 h 541"/>
                  <a:gd name="T10" fmla="*/ 249 w 373"/>
                  <a:gd name="T11" fmla="*/ 115 h 541"/>
                  <a:gd name="T12" fmla="*/ 75 w 373"/>
                  <a:gd name="T13" fmla="*/ 0 h 541"/>
                  <a:gd name="T14" fmla="*/ 53 w 373"/>
                  <a:gd name="T15" fmla="*/ 15 h 541"/>
                  <a:gd name="T16" fmla="*/ 0 w 373"/>
                  <a:gd name="T17" fmla="*/ 145 h 541"/>
                  <a:gd name="T18" fmla="*/ 58 w 373"/>
                  <a:gd name="T19" fmla="*/ 371 h 541"/>
                  <a:gd name="T20" fmla="*/ 60 w 373"/>
                  <a:gd name="T21" fmla="*/ 371 h 541"/>
                  <a:gd name="T22" fmla="*/ 195 w 373"/>
                  <a:gd name="T23" fmla="*/ 432 h 541"/>
                  <a:gd name="T24" fmla="*/ 165 w 373"/>
                  <a:gd name="T25" fmla="*/ 490 h 541"/>
                  <a:gd name="T26" fmla="*/ 193 w 373"/>
                  <a:gd name="T27" fmla="*/ 541 h 541"/>
                  <a:gd name="T28" fmla="*/ 276 w 373"/>
                  <a:gd name="T29" fmla="*/ 449 h 541"/>
                  <a:gd name="T30" fmla="*/ 281 w 373"/>
                  <a:gd name="T31" fmla="*/ 449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3" h="541">
                    <a:moveTo>
                      <a:pt x="281" y="449"/>
                    </a:moveTo>
                    <a:lnTo>
                      <a:pt x="284" y="446"/>
                    </a:lnTo>
                    <a:lnTo>
                      <a:pt x="373" y="434"/>
                    </a:lnTo>
                    <a:lnTo>
                      <a:pt x="324" y="318"/>
                    </a:lnTo>
                    <a:lnTo>
                      <a:pt x="260" y="322"/>
                    </a:lnTo>
                    <a:lnTo>
                      <a:pt x="249" y="115"/>
                    </a:lnTo>
                    <a:lnTo>
                      <a:pt x="75" y="0"/>
                    </a:lnTo>
                    <a:lnTo>
                      <a:pt x="53" y="15"/>
                    </a:lnTo>
                    <a:lnTo>
                      <a:pt x="0" y="145"/>
                    </a:lnTo>
                    <a:lnTo>
                      <a:pt x="58" y="371"/>
                    </a:lnTo>
                    <a:lnTo>
                      <a:pt x="60" y="371"/>
                    </a:lnTo>
                    <a:lnTo>
                      <a:pt x="195" y="432"/>
                    </a:lnTo>
                    <a:lnTo>
                      <a:pt x="165" y="490"/>
                    </a:lnTo>
                    <a:lnTo>
                      <a:pt x="193" y="541"/>
                    </a:lnTo>
                    <a:lnTo>
                      <a:pt x="276" y="449"/>
                    </a:lnTo>
                    <a:lnTo>
                      <a:pt x="281" y="4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2" name="Freeform 71">
                <a:extLst>
                  <a:ext uri="{FF2B5EF4-FFF2-40B4-BE49-F238E27FC236}">
                    <a16:creationId xmlns:a16="http://schemas.microsoft.com/office/drawing/2014/main" id="{6D63E2FF-0213-4A8D-BEAF-88A7AB7CB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6" y="2166"/>
                <a:ext cx="400" cy="347"/>
              </a:xfrm>
              <a:custGeom>
                <a:avLst/>
                <a:gdLst>
                  <a:gd name="T0" fmla="*/ 910 w 1199"/>
                  <a:gd name="T1" fmla="*/ 82 h 1042"/>
                  <a:gd name="T2" fmla="*/ 921 w 1199"/>
                  <a:gd name="T3" fmla="*/ 16 h 1042"/>
                  <a:gd name="T4" fmla="*/ 844 w 1199"/>
                  <a:gd name="T5" fmla="*/ 0 h 1042"/>
                  <a:gd name="T6" fmla="*/ 649 w 1199"/>
                  <a:gd name="T7" fmla="*/ 14 h 1042"/>
                  <a:gd name="T8" fmla="*/ 534 w 1199"/>
                  <a:gd name="T9" fmla="*/ 111 h 1042"/>
                  <a:gd name="T10" fmla="*/ 455 w 1199"/>
                  <a:gd name="T11" fmla="*/ 77 h 1042"/>
                  <a:gd name="T12" fmla="*/ 391 w 1199"/>
                  <a:gd name="T13" fmla="*/ 210 h 1042"/>
                  <a:gd name="T14" fmla="*/ 445 w 1199"/>
                  <a:gd name="T15" fmla="*/ 282 h 1042"/>
                  <a:gd name="T16" fmla="*/ 285 w 1199"/>
                  <a:gd name="T17" fmla="*/ 405 h 1042"/>
                  <a:gd name="T18" fmla="*/ 130 w 1199"/>
                  <a:gd name="T19" fmla="*/ 425 h 1042"/>
                  <a:gd name="T20" fmla="*/ 66 w 1199"/>
                  <a:gd name="T21" fmla="*/ 492 h 1042"/>
                  <a:gd name="T22" fmla="*/ 0 w 1199"/>
                  <a:gd name="T23" fmla="*/ 492 h 1042"/>
                  <a:gd name="T24" fmla="*/ 17 w 1199"/>
                  <a:gd name="T25" fmla="*/ 705 h 1042"/>
                  <a:gd name="T26" fmla="*/ 17 w 1199"/>
                  <a:gd name="T27" fmla="*/ 706 h 1042"/>
                  <a:gd name="T28" fmla="*/ 79 w 1199"/>
                  <a:gd name="T29" fmla="*/ 859 h 1042"/>
                  <a:gd name="T30" fmla="*/ 142 w 1199"/>
                  <a:gd name="T31" fmla="*/ 881 h 1042"/>
                  <a:gd name="T32" fmla="*/ 171 w 1199"/>
                  <a:gd name="T33" fmla="*/ 938 h 1042"/>
                  <a:gd name="T34" fmla="*/ 240 w 1199"/>
                  <a:gd name="T35" fmla="*/ 976 h 1042"/>
                  <a:gd name="T36" fmla="*/ 300 w 1199"/>
                  <a:gd name="T37" fmla="*/ 941 h 1042"/>
                  <a:gd name="T38" fmla="*/ 374 w 1199"/>
                  <a:gd name="T39" fmla="*/ 959 h 1042"/>
                  <a:gd name="T40" fmla="*/ 479 w 1199"/>
                  <a:gd name="T41" fmla="*/ 1042 h 1042"/>
                  <a:gd name="T42" fmla="*/ 696 w 1199"/>
                  <a:gd name="T43" fmla="*/ 721 h 1042"/>
                  <a:gd name="T44" fmla="*/ 752 w 1199"/>
                  <a:gd name="T45" fmla="*/ 758 h 1042"/>
                  <a:gd name="T46" fmla="*/ 739 w 1199"/>
                  <a:gd name="T47" fmla="*/ 827 h 1042"/>
                  <a:gd name="T48" fmla="*/ 791 w 1199"/>
                  <a:gd name="T49" fmla="*/ 869 h 1042"/>
                  <a:gd name="T50" fmla="*/ 932 w 1199"/>
                  <a:gd name="T51" fmla="*/ 921 h 1042"/>
                  <a:gd name="T52" fmla="*/ 983 w 1199"/>
                  <a:gd name="T53" fmla="*/ 887 h 1042"/>
                  <a:gd name="T54" fmla="*/ 983 w 1199"/>
                  <a:gd name="T55" fmla="*/ 882 h 1042"/>
                  <a:gd name="T56" fmla="*/ 986 w 1199"/>
                  <a:gd name="T57" fmla="*/ 879 h 1042"/>
                  <a:gd name="T58" fmla="*/ 1176 w 1199"/>
                  <a:gd name="T59" fmla="*/ 694 h 1042"/>
                  <a:gd name="T60" fmla="*/ 1199 w 1199"/>
                  <a:gd name="T61" fmla="*/ 623 h 1042"/>
                  <a:gd name="T62" fmla="*/ 1121 w 1199"/>
                  <a:gd name="T63" fmla="*/ 518 h 1042"/>
                  <a:gd name="T64" fmla="*/ 941 w 1199"/>
                  <a:gd name="T65" fmla="*/ 348 h 1042"/>
                  <a:gd name="T66" fmla="*/ 995 w 1199"/>
                  <a:gd name="T67" fmla="*/ 206 h 1042"/>
                  <a:gd name="T68" fmla="*/ 910 w 1199"/>
                  <a:gd name="T69" fmla="*/ 82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99" h="1042">
                    <a:moveTo>
                      <a:pt x="910" y="82"/>
                    </a:moveTo>
                    <a:lnTo>
                      <a:pt x="921" y="16"/>
                    </a:lnTo>
                    <a:lnTo>
                      <a:pt x="844" y="0"/>
                    </a:lnTo>
                    <a:lnTo>
                      <a:pt x="649" y="14"/>
                    </a:lnTo>
                    <a:lnTo>
                      <a:pt x="534" y="111"/>
                    </a:lnTo>
                    <a:lnTo>
                      <a:pt x="455" y="77"/>
                    </a:lnTo>
                    <a:lnTo>
                      <a:pt x="391" y="210"/>
                    </a:lnTo>
                    <a:lnTo>
                      <a:pt x="445" y="282"/>
                    </a:lnTo>
                    <a:lnTo>
                      <a:pt x="285" y="405"/>
                    </a:lnTo>
                    <a:lnTo>
                      <a:pt x="130" y="425"/>
                    </a:lnTo>
                    <a:lnTo>
                      <a:pt x="66" y="492"/>
                    </a:lnTo>
                    <a:lnTo>
                      <a:pt x="0" y="492"/>
                    </a:lnTo>
                    <a:lnTo>
                      <a:pt x="17" y="705"/>
                    </a:lnTo>
                    <a:lnTo>
                      <a:pt x="17" y="706"/>
                    </a:lnTo>
                    <a:lnTo>
                      <a:pt x="79" y="859"/>
                    </a:lnTo>
                    <a:lnTo>
                      <a:pt x="142" y="881"/>
                    </a:lnTo>
                    <a:lnTo>
                      <a:pt x="171" y="938"/>
                    </a:lnTo>
                    <a:lnTo>
                      <a:pt x="240" y="976"/>
                    </a:lnTo>
                    <a:lnTo>
                      <a:pt x="300" y="941"/>
                    </a:lnTo>
                    <a:lnTo>
                      <a:pt x="374" y="959"/>
                    </a:lnTo>
                    <a:lnTo>
                      <a:pt x="479" y="1042"/>
                    </a:lnTo>
                    <a:lnTo>
                      <a:pt x="696" y="721"/>
                    </a:lnTo>
                    <a:lnTo>
                      <a:pt x="752" y="758"/>
                    </a:lnTo>
                    <a:lnTo>
                      <a:pt x="739" y="827"/>
                    </a:lnTo>
                    <a:lnTo>
                      <a:pt x="791" y="869"/>
                    </a:lnTo>
                    <a:lnTo>
                      <a:pt x="932" y="921"/>
                    </a:lnTo>
                    <a:lnTo>
                      <a:pt x="983" y="887"/>
                    </a:lnTo>
                    <a:lnTo>
                      <a:pt x="983" y="882"/>
                    </a:lnTo>
                    <a:lnTo>
                      <a:pt x="986" y="879"/>
                    </a:lnTo>
                    <a:lnTo>
                      <a:pt x="1176" y="694"/>
                    </a:lnTo>
                    <a:lnTo>
                      <a:pt x="1199" y="623"/>
                    </a:lnTo>
                    <a:lnTo>
                      <a:pt x="1121" y="518"/>
                    </a:lnTo>
                    <a:lnTo>
                      <a:pt x="941" y="348"/>
                    </a:lnTo>
                    <a:lnTo>
                      <a:pt x="995" y="206"/>
                    </a:lnTo>
                    <a:lnTo>
                      <a:pt x="910" y="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3" name="Freeform 72">
                <a:extLst>
                  <a:ext uri="{FF2B5EF4-FFF2-40B4-BE49-F238E27FC236}">
                    <a16:creationId xmlns:a16="http://schemas.microsoft.com/office/drawing/2014/main" id="{47866E07-F72B-47C8-9A6C-FFEB27D53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" y="2776"/>
                <a:ext cx="546" cy="449"/>
              </a:xfrm>
              <a:custGeom>
                <a:avLst/>
                <a:gdLst>
                  <a:gd name="T0" fmla="*/ 1154 w 1636"/>
                  <a:gd name="T1" fmla="*/ 7 h 1348"/>
                  <a:gd name="T2" fmla="*/ 1014 w 1636"/>
                  <a:gd name="T3" fmla="*/ 35 h 1348"/>
                  <a:gd name="T4" fmla="*/ 968 w 1636"/>
                  <a:gd name="T5" fmla="*/ 81 h 1348"/>
                  <a:gd name="T6" fmla="*/ 790 w 1636"/>
                  <a:gd name="T7" fmla="*/ 0 h 1348"/>
                  <a:gd name="T8" fmla="*/ 754 w 1636"/>
                  <a:gd name="T9" fmla="*/ 89 h 1348"/>
                  <a:gd name="T10" fmla="*/ 794 w 1636"/>
                  <a:gd name="T11" fmla="*/ 184 h 1348"/>
                  <a:gd name="T12" fmla="*/ 896 w 1636"/>
                  <a:gd name="T13" fmla="*/ 255 h 1348"/>
                  <a:gd name="T14" fmla="*/ 886 w 1636"/>
                  <a:gd name="T15" fmla="*/ 390 h 1348"/>
                  <a:gd name="T16" fmla="*/ 815 w 1636"/>
                  <a:gd name="T17" fmla="*/ 364 h 1348"/>
                  <a:gd name="T18" fmla="*/ 525 w 1636"/>
                  <a:gd name="T19" fmla="*/ 453 h 1348"/>
                  <a:gd name="T20" fmla="*/ 505 w 1636"/>
                  <a:gd name="T21" fmla="*/ 517 h 1348"/>
                  <a:gd name="T22" fmla="*/ 378 w 1636"/>
                  <a:gd name="T23" fmla="*/ 545 h 1348"/>
                  <a:gd name="T24" fmla="*/ 356 w 1636"/>
                  <a:gd name="T25" fmla="*/ 616 h 1348"/>
                  <a:gd name="T26" fmla="*/ 348 w 1636"/>
                  <a:gd name="T27" fmla="*/ 693 h 1348"/>
                  <a:gd name="T28" fmla="*/ 216 w 1636"/>
                  <a:gd name="T29" fmla="*/ 701 h 1348"/>
                  <a:gd name="T30" fmla="*/ 159 w 1636"/>
                  <a:gd name="T31" fmla="*/ 856 h 1348"/>
                  <a:gd name="T32" fmla="*/ 228 w 1636"/>
                  <a:gd name="T33" fmla="*/ 907 h 1348"/>
                  <a:gd name="T34" fmla="*/ 170 w 1636"/>
                  <a:gd name="T35" fmla="*/ 965 h 1348"/>
                  <a:gd name="T36" fmla="*/ 75 w 1636"/>
                  <a:gd name="T37" fmla="*/ 933 h 1348"/>
                  <a:gd name="T38" fmla="*/ 0 w 1636"/>
                  <a:gd name="T39" fmla="*/ 1049 h 1348"/>
                  <a:gd name="T40" fmla="*/ 34 w 1636"/>
                  <a:gd name="T41" fmla="*/ 1111 h 1348"/>
                  <a:gd name="T42" fmla="*/ 264 w 1636"/>
                  <a:gd name="T43" fmla="*/ 1240 h 1348"/>
                  <a:gd name="T44" fmla="*/ 260 w 1636"/>
                  <a:gd name="T45" fmla="*/ 1348 h 1348"/>
                  <a:gd name="T46" fmla="*/ 397 w 1636"/>
                  <a:gd name="T47" fmla="*/ 1316 h 1348"/>
                  <a:gd name="T48" fmla="*/ 483 w 1636"/>
                  <a:gd name="T49" fmla="*/ 1339 h 1348"/>
                  <a:gd name="T50" fmla="*/ 405 w 1636"/>
                  <a:gd name="T51" fmla="*/ 1227 h 1348"/>
                  <a:gd name="T52" fmla="*/ 494 w 1636"/>
                  <a:gd name="T53" fmla="*/ 1253 h 1348"/>
                  <a:gd name="T54" fmla="*/ 527 w 1636"/>
                  <a:gd name="T55" fmla="*/ 1054 h 1348"/>
                  <a:gd name="T56" fmla="*/ 648 w 1636"/>
                  <a:gd name="T57" fmla="*/ 964 h 1348"/>
                  <a:gd name="T58" fmla="*/ 724 w 1636"/>
                  <a:gd name="T59" fmla="*/ 945 h 1348"/>
                  <a:gd name="T60" fmla="*/ 805 w 1636"/>
                  <a:gd name="T61" fmla="*/ 1050 h 1348"/>
                  <a:gd name="T62" fmla="*/ 821 w 1636"/>
                  <a:gd name="T63" fmla="*/ 963 h 1348"/>
                  <a:gd name="T64" fmla="*/ 907 w 1636"/>
                  <a:gd name="T65" fmla="*/ 866 h 1348"/>
                  <a:gd name="T66" fmla="*/ 1162 w 1636"/>
                  <a:gd name="T67" fmla="*/ 943 h 1348"/>
                  <a:gd name="T68" fmla="*/ 1370 w 1636"/>
                  <a:gd name="T69" fmla="*/ 709 h 1348"/>
                  <a:gd name="T70" fmla="*/ 1508 w 1636"/>
                  <a:gd name="T71" fmla="*/ 633 h 1348"/>
                  <a:gd name="T72" fmla="*/ 1509 w 1636"/>
                  <a:gd name="T73" fmla="*/ 630 h 1348"/>
                  <a:gd name="T74" fmla="*/ 1513 w 1636"/>
                  <a:gd name="T75" fmla="*/ 626 h 1348"/>
                  <a:gd name="T76" fmla="*/ 1554 w 1636"/>
                  <a:gd name="T77" fmla="*/ 577 h 1348"/>
                  <a:gd name="T78" fmla="*/ 1636 w 1636"/>
                  <a:gd name="T79" fmla="*/ 579 h 1348"/>
                  <a:gd name="T80" fmla="*/ 1550 w 1636"/>
                  <a:gd name="T81" fmla="*/ 364 h 1348"/>
                  <a:gd name="T82" fmla="*/ 1409 w 1636"/>
                  <a:gd name="T83" fmla="*/ 358 h 1348"/>
                  <a:gd name="T84" fmla="*/ 1290 w 1636"/>
                  <a:gd name="T85" fmla="*/ 282 h 1348"/>
                  <a:gd name="T86" fmla="*/ 1271 w 1636"/>
                  <a:gd name="T87" fmla="*/ 130 h 1348"/>
                  <a:gd name="T88" fmla="*/ 1207 w 1636"/>
                  <a:gd name="T89" fmla="*/ 128 h 1348"/>
                  <a:gd name="T90" fmla="*/ 1154 w 1636"/>
                  <a:gd name="T91" fmla="*/ 7 h 1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36" h="1348">
                    <a:moveTo>
                      <a:pt x="1154" y="7"/>
                    </a:moveTo>
                    <a:lnTo>
                      <a:pt x="1014" y="35"/>
                    </a:lnTo>
                    <a:lnTo>
                      <a:pt x="968" y="81"/>
                    </a:lnTo>
                    <a:lnTo>
                      <a:pt x="790" y="0"/>
                    </a:lnTo>
                    <a:lnTo>
                      <a:pt x="754" y="89"/>
                    </a:lnTo>
                    <a:lnTo>
                      <a:pt x="794" y="184"/>
                    </a:lnTo>
                    <a:lnTo>
                      <a:pt x="896" y="255"/>
                    </a:lnTo>
                    <a:lnTo>
                      <a:pt x="886" y="390"/>
                    </a:lnTo>
                    <a:lnTo>
                      <a:pt x="815" y="364"/>
                    </a:lnTo>
                    <a:lnTo>
                      <a:pt x="525" y="453"/>
                    </a:lnTo>
                    <a:lnTo>
                      <a:pt x="505" y="517"/>
                    </a:lnTo>
                    <a:lnTo>
                      <a:pt x="378" y="545"/>
                    </a:lnTo>
                    <a:lnTo>
                      <a:pt x="356" y="616"/>
                    </a:lnTo>
                    <a:lnTo>
                      <a:pt x="348" y="693"/>
                    </a:lnTo>
                    <a:lnTo>
                      <a:pt x="216" y="701"/>
                    </a:lnTo>
                    <a:lnTo>
                      <a:pt x="159" y="856"/>
                    </a:lnTo>
                    <a:lnTo>
                      <a:pt x="228" y="907"/>
                    </a:lnTo>
                    <a:lnTo>
                      <a:pt x="170" y="965"/>
                    </a:lnTo>
                    <a:lnTo>
                      <a:pt x="75" y="933"/>
                    </a:lnTo>
                    <a:lnTo>
                      <a:pt x="0" y="1049"/>
                    </a:lnTo>
                    <a:lnTo>
                      <a:pt x="34" y="1111"/>
                    </a:lnTo>
                    <a:lnTo>
                      <a:pt x="264" y="1240"/>
                    </a:lnTo>
                    <a:lnTo>
                      <a:pt x="260" y="1348"/>
                    </a:lnTo>
                    <a:lnTo>
                      <a:pt x="397" y="1316"/>
                    </a:lnTo>
                    <a:lnTo>
                      <a:pt x="483" y="1339"/>
                    </a:lnTo>
                    <a:lnTo>
                      <a:pt x="405" y="1227"/>
                    </a:lnTo>
                    <a:lnTo>
                      <a:pt x="494" y="1253"/>
                    </a:lnTo>
                    <a:lnTo>
                      <a:pt x="527" y="1054"/>
                    </a:lnTo>
                    <a:lnTo>
                      <a:pt x="648" y="964"/>
                    </a:lnTo>
                    <a:lnTo>
                      <a:pt x="724" y="945"/>
                    </a:lnTo>
                    <a:lnTo>
                      <a:pt x="805" y="1050"/>
                    </a:lnTo>
                    <a:lnTo>
                      <a:pt x="821" y="963"/>
                    </a:lnTo>
                    <a:lnTo>
                      <a:pt x="907" y="866"/>
                    </a:lnTo>
                    <a:lnTo>
                      <a:pt x="1162" y="943"/>
                    </a:lnTo>
                    <a:lnTo>
                      <a:pt x="1370" y="709"/>
                    </a:lnTo>
                    <a:lnTo>
                      <a:pt x="1508" y="633"/>
                    </a:lnTo>
                    <a:lnTo>
                      <a:pt x="1509" y="630"/>
                    </a:lnTo>
                    <a:lnTo>
                      <a:pt x="1513" y="626"/>
                    </a:lnTo>
                    <a:lnTo>
                      <a:pt x="1554" y="577"/>
                    </a:lnTo>
                    <a:lnTo>
                      <a:pt x="1636" y="579"/>
                    </a:lnTo>
                    <a:lnTo>
                      <a:pt x="1550" y="364"/>
                    </a:lnTo>
                    <a:lnTo>
                      <a:pt x="1409" y="358"/>
                    </a:lnTo>
                    <a:lnTo>
                      <a:pt x="1290" y="282"/>
                    </a:lnTo>
                    <a:lnTo>
                      <a:pt x="1271" y="130"/>
                    </a:lnTo>
                    <a:lnTo>
                      <a:pt x="1207" y="128"/>
                    </a:lnTo>
                    <a:lnTo>
                      <a:pt x="1154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4" name="Freeform 73">
                <a:extLst>
                  <a:ext uri="{FF2B5EF4-FFF2-40B4-BE49-F238E27FC236}">
                    <a16:creationId xmlns:a16="http://schemas.microsoft.com/office/drawing/2014/main" id="{6E5E542F-A353-441B-BDFC-8DCF3BCA2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478"/>
                <a:ext cx="529" cy="378"/>
              </a:xfrm>
              <a:custGeom>
                <a:avLst/>
                <a:gdLst>
                  <a:gd name="T0" fmla="*/ 460 w 1589"/>
                  <a:gd name="T1" fmla="*/ 306 h 1134"/>
                  <a:gd name="T2" fmla="*/ 132 w 1589"/>
                  <a:gd name="T3" fmla="*/ 482 h 1134"/>
                  <a:gd name="T4" fmla="*/ 0 w 1589"/>
                  <a:gd name="T5" fmla="*/ 772 h 1134"/>
                  <a:gd name="T6" fmla="*/ 39 w 1589"/>
                  <a:gd name="T7" fmla="*/ 823 h 1134"/>
                  <a:gd name="T8" fmla="*/ 243 w 1589"/>
                  <a:gd name="T9" fmla="*/ 869 h 1134"/>
                  <a:gd name="T10" fmla="*/ 395 w 1589"/>
                  <a:gd name="T11" fmla="*/ 810 h 1134"/>
                  <a:gd name="T12" fmla="*/ 569 w 1589"/>
                  <a:gd name="T13" fmla="*/ 924 h 1134"/>
                  <a:gd name="T14" fmla="*/ 646 w 1589"/>
                  <a:gd name="T15" fmla="*/ 907 h 1134"/>
                  <a:gd name="T16" fmla="*/ 759 w 1589"/>
                  <a:gd name="T17" fmla="*/ 976 h 1134"/>
                  <a:gd name="T18" fmla="*/ 717 w 1589"/>
                  <a:gd name="T19" fmla="*/ 1031 h 1134"/>
                  <a:gd name="T20" fmla="*/ 765 w 1589"/>
                  <a:gd name="T21" fmla="*/ 1079 h 1134"/>
                  <a:gd name="T22" fmla="*/ 888 w 1589"/>
                  <a:gd name="T23" fmla="*/ 1134 h 1134"/>
                  <a:gd name="T24" fmla="*/ 920 w 1589"/>
                  <a:gd name="T25" fmla="*/ 1074 h 1134"/>
                  <a:gd name="T26" fmla="*/ 1110 w 1589"/>
                  <a:gd name="T27" fmla="*/ 1016 h 1134"/>
                  <a:gd name="T28" fmla="*/ 1219 w 1589"/>
                  <a:gd name="T29" fmla="*/ 853 h 1134"/>
                  <a:gd name="T30" fmla="*/ 1520 w 1589"/>
                  <a:gd name="T31" fmla="*/ 931 h 1134"/>
                  <a:gd name="T32" fmla="*/ 1551 w 1589"/>
                  <a:gd name="T33" fmla="*/ 748 h 1134"/>
                  <a:gd name="T34" fmla="*/ 1519 w 1589"/>
                  <a:gd name="T35" fmla="*/ 547 h 1134"/>
                  <a:gd name="T36" fmla="*/ 1589 w 1589"/>
                  <a:gd name="T37" fmla="*/ 440 h 1134"/>
                  <a:gd name="T38" fmla="*/ 1511 w 1589"/>
                  <a:gd name="T39" fmla="*/ 246 h 1134"/>
                  <a:gd name="T40" fmla="*/ 1222 w 1589"/>
                  <a:gd name="T41" fmla="*/ 0 h 1134"/>
                  <a:gd name="T42" fmla="*/ 1218 w 1589"/>
                  <a:gd name="T43" fmla="*/ 6 h 1134"/>
                  <a:gd name="T44" fmla="*/ 969 w 1589"/>
                  <a:gd name="T45" fmla="*/ 180 h 1134"/>
                  <a:gd name="T46" fmla="*/ 460 w 1589"/>
                  <a:gd name="T47" fmla="*/ 306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89" h="1134">
                    <a:moveTo>
                      <a:pt x="460" y="306"/>
                    </a:moveTo>
                    <a:lnTo>
                      <a:pt x="132" y="482"/>
                    </a:lnTo>
                    <a:lnTo>
                      <a:pt x="0" y="772"/>
                    </a:lnTo>
                    <a:lnTo>
                      <a:pt x="39" y="823"/>
                    </a:lnTo>
                    <a:lnTo>
                      <a:pt x="243" y="869"/>
                    </a:lnTo>
                    <a:lnTo>
                      <a:pt x="395" y="810"/>
                    </a:lnTo>
                    <a:lnTo>
                      <a:pt x="569" y="924"/>
                    </a:lnTo>
                    <a:lnTo>
                      <a:pt x="646" y="907"/>
                    </a:lnTo>
                    <a:lnTo>
                      <a:pt x="759" y="976"/>
                    </a:lnTo>
                    <a:lnTo>
                      <a:pt x="717" y="1031"/>
                    </a:lnTo>
                    <a:lnTo>
                      <a:pt x="765" y="1079"/>
                    </a:lnTo>
                    <a:lnTo>
                      <a:pt x="888" y="1134"/>
                    </a:lnTo>
                    <a:lnTo>
                      <a:pt x="920" y="1074"/>
                    </a:lnTo>
                    <a:lnTo>
                      <a:pt x="1110" y="1016"/>
                    </a:lnTo>
                    <a:lnTo>
                      <a:pt x="1219" y="853"/>
                    </a:lnTo>
                    <a:lnTo>
                      <a:pt x="1520" y="931"/>
                    </a:lnTo>
                    <a:lnTo>
                      <a:pt x="1551" y="748"/>
                    </a:lnTo>
                    <a:lnTo>
                      <a:pt x="1519" y="547"/>
                    </a:lnTo>
                    <a:lnTo>
                      <a:pt x="1589" y="440"/>
                    </a:lnTo>
                    <a:lnTo>
                      <a:pt x="1511" y="246"/>
                    </a:lnTo>
                    <a:lnTo>
                      <a:pt x="1222" y="0"/>
                    </a:lnTo>
                    <a:lnTo>
                      <a:pt x="1218" y="6"/>
                    </a:lnTo>
                    <a:lnTo>
                      <a:pt x="969" y="180"/>
                    </a:lnTo>
                    <a:lnTo>
                      <a:pt x="460" y="3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5" name="Freeform 74">
                <a:extLst>
                  <a:ext uri="{FF2B5EF4-FFF2-40B4-BE49-F238E27FC236}">
                    <a16:creationId xmlns:a16="http://schemas.microsoft.com/office/drawing/2014/main" id="{497722A8-06BD-452A-8BDB-725B50BC8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9" y="608"/>
                <a:ext cx="353" cy="603"/>
              </a:xfrm>
              <a:custGeom>
                <a:avLst/>
                <a:gdLst>
                  <a:gd name="T0" fmla="*/ 266 w 1059"/>
                  <a:gd name="T1" fmla="*/ 106 h 1808"/>
                  <a:gd name="T2" fmla="*/ 5 w 1059"/>
                  <a:gd name="T3" fmla="*/ 0 h 1808"/>
                  <a:gd name="T4" fmla="*/ 0 w 1059"/>
                  <a:gd name="T5" fmla="*/ 64 h 1808"/>
                  <a:gd name="T6" fmla="*/ 76 w 1059"/>
                  <a:gd name="T7" fmla="*/ 106 h 1808"/>
                  <a:gd name="T8" fmla="*/ 88 w 1059"/>
                  <a:gd name="T9" fmla="*/ 219 h 1808"/>
                  <a:gd name="T10" fmla="*/ 44 w 1059"/>
                  <a:gd name="T11" fmla="*/ 264 h 1808"/>
                  <a:gd name="T12" fmla="*/ 103 w 1059"/>
                  <a:gd name="T13" fmla="*/ 499 h 1808"/>
                  <a:gd name="T14" fmla="*/ 298 w 1059"/>
                  <a:gd name="T15" fmla="*/ 709 h 1808"/>
                  <a:gd name="T16" fmla="*/ 267 w 1059"/>
                  <a:gd name="T17" fmla="*/ 941 h 1808"/>
                  <a:gd name="T18" fmla="*/ 312 w 1059"/>
                  <a:gd name="T19" fmla="*/ 1004 h 1808"/>
                  <a:gd name="T20" fmla="*/ 300 w 1059"/>
                  <a:gd name="T21" fmla="*/ 1142 h 1808"/>
                  <a:gd name="T22" fmla="*/ 249 w 1059"/>
                  <a:gd name="T23" fmla="*/ 1272 h 1808"/>
                  <a:gd name="T24" fmla="*/ 344 w 1059"/>
                  <a:gd name="T25" fmla="*/ 1488 h 1808"/>
                  <a:gd name="T26" fmla="*/ 404 w 1059"/>
                  <a:gd name="T27" fmla="*/ 1517 h 1808"/>
                  <a:gd name="T28" fmla="*/ 461 w 1059"/>
                  <a:gd name="T29" fmla="*/ 1480 h 1808"/>
                  <a:gd name="T30" fmla="*/ 439 w 1059"/>
                  <a:gd name="T31" fmla="*/ 1549 h 1808"/>
                  <a:gd name="T32" fmla="*/ 276 w 1059"/>
                  <a:gd name="T33" fmla="*/ 1566 h 1808"/>
                  <a:gd name="T34" fmla="*/ 385 w 1059"/>
                  <a:gd name="T35" fmla="*/ 1786 h 1808"/>
                  <a:gd name="T36" fmla="*/ 446 w 1059"/>
                  <a:gd name="T37" fmla="*/ 1808 h 1808"/>
                  <a:gd name="T38" fmla="*/ 610 w 1059"/>
                  <a:gd name="T39" fmla="*/ 1698 h 1808"/>
                  <a:gd name="T40" fmla="*/ 735 w 1059"/>
                  <a:gd name="T41" fmla="*/ 1751 h 1808"/>
                  <a:gd name="T42" fmla="*/ 933 w 1059"/>
                  <a:gd name="T43" fmla="*/ 1770 h 1808"/>
                  <a:gd name="T44" fmla="*/ 934 w 1059"/>
                  <a:gd name="T45" fmla="*/ 1770 h 1808"/>
                  <a:gd name="T46" fmla="*/ 1017 w 1059"/>
                  <a:gd name="T47" fmla="*/ 1667 h 1808"/>
                  <a:gd name="T48" fmla="*/ 1059 w 1059"/>
                  <a:gd name="T49" fmla="*/ 1512 h 1808"/>
                  <a:gd name="T50" fmla="*/ 965 w 1059"/>
                  <a:gd name="T51" fmla="*/ 1416 h 1808"/>
                  <a:gd name="T52" fmla="*/ 741 w 1059"/>
                  <a:gd name="T53" fmla="*/ 1369 h 1808"/>
                  <a:gd name="T54" fmla="*/ 700 w 1059"/>
                  <a:gd name="T55" fmla="*/ 1313 h 1808"/>
                  <a:gd name="T56" fmla="*/ 804 w 1059"/>
                  <a:gd name="T57" fmla="*/ 1192 h 1808"/>
                  <a:gd name="T58" fmla="*/ 767 w 1059"/>
                  <a:gd name="T59" fmla="*/ 1139 h 1808"/>
                  <a:gd name="T60" fmla="*/ 954 w 1059"/>
                  <a:gd name="T61" fmla="*/ 1026 h 1808"/>
                  <a:gd name="T62" fmla="*/ 903 w 1059"/>
                  <a:gd name="T63" fmla="*/ 838 h 1808"/>
                  <a:gd name="T64" fmla="*/ 948 w 1059"/>
                  <a:gd name="T65" fmla="*/ 779 h 1808"/>
                  <a:gd name="T66" fmla="*/ 756 w 1059"/>
                  <a:gd name="T67" fmla="*/ 708 h 1808"/>
                  <a:gd name="T68" fmla="*/ 742 w 1059"/>
                  <a:gd name="T69" fmla="*/ 555 h 1808"/>
                  <a:gd name="T70" fmla="*/ 737 w 1059"/>
                  <a:gd name="T71" fmla="*/ 556 h 1808"/>
                  <a:gd name="T72" fmla="*/ 591 w 1059"/>
                  <a:gd name="T73" fmla="*/ 314 h 1808"/>
                  <a:gd name="T74" fmla="*/ 646 w 1059"/>
                  <a:gd name="T75" fmla="*/ 134 h 1808"/>
                  <a:gd name="T76" fmla="*/ 623 w 1059"/>
                  <a:gd name="T77" fmla="*/ 70 h 1808"/>
                  <a:gd name="T78" fmla="*/ 474 w 1059"/>
                  <a:gd name="T79" fmla="*/ 54 h 1808"/>
                  <a:gd name="T80" fmla="*/ 416 w 1059"/>
                  <a:gd name="T81" fmla="*/ 96 h 1808"/>
                  <a:gd name="T82" fmla="*/ 266 w 1059"/>
                  <a:gd name="T83" fmla="*/ 106 h 1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59" h="1808">
                    <a:moveTo>
                      <a:pt x="266" y="106"/>
                    </a:moveTo>
                    <a:lnTo>
                      <a:pt x="5" y="0"/>
                    </a:lnTo>
                    <a:lnTo>
                      <a:pt x="0" y="64"/>
                    </a:lnTo>
                    <a:lnTo>
                      <a:pt x="76" y="106"/>
                    </a:lnTo>
                    <a:lnTo>
                      <a:pt x="88" y="219"/>
                    </a:lnTo>
                    <a:lnTo>
                      <a:pt x="44" y="264"/>
                    </a:lnTo>
                    <a:lnTo>
                      <a:pt x="103" y="499"/>
                    </a:lnTo>
                    <a:lnTo>
                      <a:pt x="298" y="709"/>
                    </a:lnTo>
                    <a:lnTo>
                      <a:pt x="267" y="941"/>
                    </a:lnTo>
                    <a:lnTo>
                      <a:pt x="312" y="1004"/>
                    </a:lnTo>
                    <a:lnTo>
                      <a:pt x="300" y="1142"/>
                    </a:lnTo>
                    <a:lnTo>
                      <a:pt x="249" y="1272"/>
                    </a:lnTo>
                    <a:lnTo>
                      <a:pt x="344" y="1488"/>
                    </a:lnTo>
                    <a:lnTo>
                      <a:pt x="404" y="1517"/>
                    </a:lnTo>
                    <a:lnTo>
                      <a:pt x="461" y="1480"/>
                    </a:lnTo>
                    <a:lnTo>
                      <a:pt x="439" y="1549"/>
                    </a:lnTo>
                    <a:lnTo>
                      <a:pt x="276" y="1566"/>
                    </a:lnTo>
                    <a:lnTo>
                      <a:pt x="385" y="1786"/>
                    </a:lnTo>
                    <a:lnTo>
                      <a:pt x="446" y="1808"/>
                    </a:lnTo>
                    <a:lnTo>
                      <a:pt x="610" y="1698"/>
                    </a:lnTo>
                    <a:lnTo>
                      <a:pt x="735" y="1751"/>
                    </a:lnTo>
                    <a:lnTo>
                      <a:pt x="933" y="1770"/>
                    </a:lnTo>
                    <a:lnTo>
                      <a:pt x="934" y="1770"/>
                    </a:lnTo>
                    <a:lnTo>
                      <a:pt x="1017" y="1667"/>
                    </a:lnTo>
                    <a:lnTo>
                      <a:pt x="1059" y="1512"/>
                    </a:lnTo>
                    <a:lnTo>
                      <a:pt x="965" y="1416"/>
                    </a:lnTo>
                    <a:lnTo>
                      <a:pt x="741" y="1369"/>
                    </a:lnTo>
                    <a:lnTo>
                      <a:pt x="700" y="1313"/>
                    </a:lnTo>
                    <a:lnTo>
                      <a:pt x="804" y="1192"/>
                    </a:lnTo>
                    <a:lnTo>
                      <a:pt x="767" y="1139"/>
                    </a:lnTo>
                    <a:lnTo>
                      <a:pt x="954" y="1026"/>
                    </a:lnTo>
                    <a:lnTo>
                      <a:pt x="903" y="838"/>
                    </a:lnTo>
                    <a:lnTo>
                      <a:pt x="948" y="779"/>
                    </a:lnTo>
                    <a:lnTo>
                      <a:pt x="756" y="708"/>
                    </a:lnTo>
                    <a:lnTo>
                      <a:pt x="742" y="555"/>
                    </a:lnTo>
                    <a:lnTo>
                      <a:pt x="737" y="556"/>
                    </a:lnTo>
                    <a:lnTo>
                      <a:pt x="591" y="314"/>
                    </a:lnTo>
                    <a:lnTo>
                      <a:pt x="646" y="134"/>
                    </a:lnTo>
                    <a:lnTo>
                      <a:pt x="623" y="70"/>
                    </a:lnTo>
                    <a:lnTo>
                      <a:pt x="474" y="54"/>
                    </a:lnTo>
                    <a:lnTo>
                      <a:pt x="416" y="96"/>
                    </a:lnTo>
                    <a:lnTo>
                      <a:pt x="266" y="1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6" name="Freeform 75">
                <a:extLst>
                  <a:ext uri="{FF2B5EF4-FFF2-40B4-BE49-F238E27FC236}">
                    <a16:creationId xmlns:a16="http://schemas.microsoft.com/office/drawing/2014/main" id="{77C3C9EE-3525-4D41-A95F-EFC991E84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2" y="773"/>
                <a:ext cx="487" cy="307"/>
              </a:xfrm>
              <a:custGeom>
                <a:avLst/>
                <a:gdLst>
                  <a:gd name="T0" fmla="*/ 1082 w 1459"/>
                  <a:gd name="T1" fmla="*/ 135 h 921"/>
                  <a:gd name="T2" fmla="*/ 860 w 1459"/>
                  <a:gd name="T3" fmla="*/ 197 h 921"/>
                  <a:gd name="T4" fmla="*/ 666 w 1459"/>
                  <a:gd name="T5" fmla="*/ 115 h 921"/>
                  <a:gd name="T6" fmla="*/ 379 w 1459"/>
                  <a:gd name="T7" fmla="*/ 84 h 921"/>
                  <a:gd name="T8" fmla="*/ 160 w 1459"/>
                  <a:gd name="T9" fmla="*/ 7 h 921"/>
                  <a:gd name="T10" fmla="*/ 42 w 1459"/>
                  <a:gd name="T11" fmla="*/ 60 h 921"/>
                  <a:gd name="T12" fmla="*/ 56 w 1459"/>
                  <a:gd name="T13" fmla="*/ 213 h 921"/>
                  <a:gd name="T14" fmla="*/ 248 w 1459"/>
                  <a:gd name="T15" fmla="*/ 284 h 921"/>
                  <a:gd name="T16" fmla="*/ 203 w 1459"/>
                  <a:gd name="T17" fmla="*/ 343 h 921"/>
                  <a:gd name="T18" fmla="*/ 254 w 1459"/>
                  <a:gd name="T19" fmla="*/ 531 h 921"/>
                  <a:gd name="T20" fmla="*/ 67 w 1459"/>
                  <a:gd name="T21" fmla="*/ 644 h 921"/>
                  <a:gd name="T22" fmla="*/ 104 w 1459"/>
                  <a:gd name="T23" fmla="*/ 697 h 921"/>
                  <a:gd name="T24" fmla="*/ 0 w 1459"/>
                  <a:gd name="T25" fmla="*/ 818 h 921"/>
                  <a:gd name="T26" fmla="*/ 41 w 1459"/>
                  <a:gd name="T27" fmla="*/ 874 h 921"/>
                  <a:gd name="T28" fmla="*/ 265 w 1459"/>
                  <a:gd name="T29" fmla="*/ 921 h 921"/>
                  <a:gd name="T30" fmla="*/ 388 w 1459"/>
                  <a:gd name="T31" fmla="*/ 854 h 921"/>
                  <a:gd name="T32" fmla="*/ 408 w 1459"/>
                  <a:gd name="T33" fmla="*/ 794 h 921"/>
                  <a:gd name="T34" fmla="*/ 471 w 1459"/>
                  <a:gd name="T35" fmla="*/ 823 h 921"/>
                  <a:gd name="T36" fmla="*/ 618 w 1459"/>
                  <a:gd name="T37" fmla="*/ 771 h 921"/>
                  <a:gd name="T38" fmla="*/ 732 w 1459"/>
                  <a:gd name="T39" fmla="*/ 839 h 921"/>
                  <a:gd name="T40" fmla="*/ 790 w 1459"/>
                  <a:gd name="T41" fmla="*/ 799 h 921"/>
                  <a:gd name="T42" fmla="*/ 922 w 1459"/>
                  <a:gd name="T43" fmla="*/ 826 h 921"/>
                  <a:gd name="T44" fmla="*/ 990 w 1459"/>
                  <a:gd name="T45" fmla="*/ 818 h 921"/>
                  <a:gd name="T46" fmla="*/ 1153 w 1459"/>
                  <a:gd name="T47" fmla="*/ 694 h 921"/>
                  <a:gd name="T48" fmla="*/ 1314 w 1459"/>
                  <a:gd name="T49" fmla="*/ 656 h 921"/>
                  <a:gd name="T50" fmla="*/ 1444 w 1459"/>
                  <a:gd name="T51" fmla="*/ 679 h 921"/>
                  <a:gd name="T52" fmla="*/ 1459 w 1459"/>
                  <a:gd name="T53" fmla="*/ 628 h 921"/>
                  <a:gd name="T54" fmla="*/ 1406 w 1459"/>
                  <a:gd name="T55" fmla="*/ 533 h 921"/>
                  <a:gd name="T56" fmla="*/ 1439 w 1459"/>
                  <a:gd name="T57" fmla="*/ 465 h 921"/>
                  <a:gd name="T58" fmla="*/ 1375 w 1459"/>
                  <a:gd name="T59" fmla="*/ 249 h 921"/>
                  <a:gd name="T60" fmla="*/ 1427 w 1459"/>
                  <a:gd name="T61" fmla="*/ 201 h 921"/>
                  <a:gd name="T62" fmla="*/ 1362 w 1459"/>
                  <a:gd name="T63" fmla="*/ 201 h 921"/>
                  <a:gd name="T64" fmla="*/ 1355 w 1459"/>
                  <a:gd name="T65" fmla="*/ 0 h 921"/>
                  <a:gd name="T66" fmla="*/ 1351 w 1459"/>
                  <a:gd name="T67" fmla="*/ 1 h 921"/>
                  <a:gd name="T68" fmla="*/ 1194 w 1459"/>
                  <a:gd name="T69" fmla="*/ 37 h 921"/>
                  <a:gd name="T70" fmla="*/ 1082 w 1459"/>
                  <a:gd name="T71" fmla="*/ 135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59" h="921">
                    <a:moveTo>
                      <a:pt x="1082" y="135"/>
                    </a:moveTo>
                    <a:lnTo>
                      <a:pt x="860" y="197"/>
                    </a:lnTo>
                    <a:lnTo>
                      <a:pt x="666" y="115"/>
                    </a:lnTo>
                    <a:lnTo>
                      <a:pt x="379" y="84"/>
                    </a:lnTo>
                    <a:lnTo>
                      <a:pt x="160" y="7"/>
                    </a:lnTo>
                    <a:lnTo>
                      <a:pt x="42" y="60"/>
                    </a:lnTo>
                    <a:lnTo>
                      <a:pt x="56" y="213"/>
                    </a:lnTo>
                    <a:lnTo>
                      <a:pt x="248" y="284"/>
                    </a:lnTo>
                    <a:lnTo>
                      <a:pt x="203" y="343"/>
                    </a:lnTo>
                    <a:lnTo>
                      <a:pt x="254" y="531"/>
                    </a:lnTo>
                    <a:lnTo>
                      <a:pt x="67" y="644"/>
                    </a:lnTo>
                    <a:lnTo>
                      <a:pt x="104" y="697"/>
                    </a:lnTo>
                    <a:lnTo>
                      <a:pt x="0" y="818"/>
                    </a:lnTo>
                    <a:lnTo>
                      <a:pt x="41" y="874"/>
                    </a:lnTo>
                    <a:lnTo>
                      <a:pt x="265" y="921"/>
                    </a:lnTo>
                    <a:lnTo>
                      <a:pt x="388" y="854"/>
                    </a:lnTo>
                    <a:lnTo>
                      <a:pt x="408" y="794"/>
                    </a:lnTo>
                    <a:lnTo>
                      <a:pt x="471" y="823"/>
                    </a:lnTo>
                    <a:lnTo>
                      <a:pt x="618" y="771"/>
                    </a:lnTo>
                    <a:lnTo>
                      <a:pt x="732" y="839"/>
                    </a:lnTo>
                    <a:lnTo>
                      <a:pt x="790" y="799"/>
                    </a:lnTo>
                    <a:lnTo>
                      <a:pt x="922" y="826"/>
                    </a:lnTo>
                    <a:lnTo>
                      <a:pt x="990" y="818"/>
                    </a:lnTo>
                    <a:lnTo>
                      <a:pt x="1153" y="694"/>
                    </a:lnTo>
                    <a:lnTo>
                      <a:pt x="1314" y="656"/>
                    </a:lnTo>
                    <a:lnTo>
                      <a:pt x="1444" y="679"/>
                    </a:lnTo>
                    <a:lnTo>
                      <a:pt x="1459" y="628"/>
                    </a:lnTo>
                    <a:lnTo>
                      <a:pt x="1406" y="533"/>
                    </a:lnTo>
                    <a:lnTo>
                      <a:pt x="1439" y="465"/>
                    </a:lnTo>
                    <a:lnTo>
                      <a:pt x="1375" y="249"/>
                    </a:lnTo>
                    <a:lnTo>
                      <a:pt x="1427" y="201"/>
                    </a:lnTo>
                    <a:lnTo>
                      <a:pt x="1362" y="201"/>
                    </a:lnTo>
                    <a:lnTo>
                      <a:pt x="1355" y="0"/>
                    </a:lnTo>
                    <a:lnTo>
                      <a:pt x="1351" y="1"/>
                    </a:lnTo>
                    <a:lnTo>
                      <a:pt x="1194" y="37"/>
                    </a:lnTo>
                    <a:lnTo>
                      <a:pt x="1082" y="1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7" name="Freeform 76">
                <a:extLst>
                  <a:ext uri="{FF2B5EF4-FFF2-40B4-BE49-F238E27FC236}">
                    <a16:creationId xmlns:a16="http://schemas.microsoft.com/office/drawing/2014/main" id="{99DF740E-336E-43ED-8510-180725752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" y="992"/>
                <a:ext cx="566" cy="366"/>
              </a:xfrm>
              <a:custGeom>
                <a:avLst/>
                <a:gdLst>
                  <a:gd name="T0" fmla="*/ 154 w 1698"/>
                  <a:gd name="T1" fmla="*/ 198 h 1100"/>
                  <a:gd name="T2" fmla="*/ 31 w 1698"/>
                  <a:gd name="T3" fmla="*/ 265 h 1100"/>
                  <a:gd name="T4" fmla="*/ 125 w 1698"/>
                  <a:gd name="T5" fmla="*/ 361 h 1100"/>
                  <a:gd name="T6" fmla="*/ 83 w 1698"/>
                  <a:gd name="T7" fmla="*/ 516 h 1100"/>
                  <a:gd name="T8" fmla="*/ 0 w 1698"/>
                  <a:gd name="T9" fmla="*/ 619 h 1100"/>
                  <a:gd name="T10" fmla="*/ 76 w 1698"/>
                  <a:gd name="T11" fmla="*/ 704 h 1100"/>
                  <a:gd name="T12" fmla="*/ 131 w 1698"/>
                  <a:gd name="T13" fmla="*/ 667 h 1100"/>
                  <a:gd name="T14" fmla="*/ 188 w 1698"/>
                  <a:gd name="T15" fmla="*/ 706 h 1100"/>
                  <a:gd name="T16" fmla="*/ 343 w 1698"/>
                  <a:gd name="T17" fmla="*/ 631 h 1100"/>
                  <a:gd name="T18" fmla="*/ 553 w 1698"/>
                  <a:gd name="T19" fmla="*/ 631 h 1100"/>
                  <a:gd name="T20" fmla="*/ 568 w 1698"/>
                  <a:gd name="T21" fmla="*/ 568 h 1100"/>
                  <a:gd name="T22" fmla="*/ 631 w 1698"/>
                  <a:gd name="T23" fmla="*/ 574 h 1100"/>
                  <a:gd name="T24" fmla="*/ 676 w 1698"/>
                  <a:gd name="T25" fmla="*/ 712 h 1100"/>
                  <a:gd name="T26" fmla="*/ 750 w 1698"/>
                  <a:gd name="T27" fmla="*/ 747 h 1100"/>
                  <a:gd name="T28" fmla="*/ 750 w 1698"/>
                  <a:gd name="T29" fmla="*/ 815 h 1100"/>
                  <a:gd name="T30" fmla="*/ 750 w 1698"/>
                  <a:gd name="T31" fmla="*/ 816 h 1100"/>
                  <a:gd name="T32" fmla="*/ 819 w 1698"/>
                  <a:gd name="T33" fmla="*/ 817 h 1100"/>
                  <a:gd name="T34" fmla="*/ 1072 w 1698"/>
                  <a:gd name="T35" fmla="*/ 684 h 1100"/>
                  <a:gd name="T36" fmla="*/ 1136 w 1698"/>
                  <a:gd name="T37" fmla="*/ 719 h 1100"/>
                  <a:gd name="T38" fmla="*/ 1172 w 1698"/>
                  <a:gd name="T39" fmla="*/ 911 h 1100"/>
                  <a:gd name="T40" fmla="*/ 1339 w 1698"/>
                  <a:gd name="T41" fmla="*/ 1025 h 1100"/>
                  <a:gd name="T42" fmla="*/ 1405 w 1698"/>
                  <a:gd name="T43" fmla="*/ 1002 h 1100"/>
                  <a:gd name="T44" fmla="*/ 1477 w 1698"/>
                  <a:gd name="T45" fmla="*/ 1082 h 1100"/>
                  <a:gd name="T46" fmla="*/ 1551 w 1698"/>
                  <a:gd name="T47" fmla="*/ 1100 h 1100"/>
                  <a:gd name="T48" fmla="*/ 1549 w 1698"/>
                  <a:gd name="T49" fmla="*/ 1099 h 1100"/>
                  <a:gd name="T50" fmla="*/ 1525 w 1698"/>
                  <a:gd name="T51" fmla="*/ 927 h 1100"/>
                  <a:gd name="T52" fmla="*/ 1698 w 1698"/>
                  <a:gd name="T53" fmla="*/ 809 h 1100"/>
                  <a:gd name="T54" fmla="*/ 1686 w 1698"/>
                  <a:gd name="T55" fmla="*/ 704 h 1100"/>
                  <a:gd name="T56" fmla="*/ 1690 w 1698"/>
                  <a:gd name="T57" fmla="*/ 600 h 1100"/>
                  <a:gd name="T58" fmla="*/ 1581 w 1698"/>
                  <a:gd name="T59" fmla="*/ 500 h 1100"/>
                  <a:gd name="T60" fmla="*/ 1578 w 1698"/>
                  <a:gd name="T61" fmla="*/ 426 h 1100"/>
                  <a:gd name="T62" fmla="*/ 1499 w 1698"/>
                  <a:gd name="T63" fmla="*/ 378 h 1100"/>
                  <a:gd name="T64" fmla="*/ 1539 w 1698"/>
                  <a:gd name="T65" fmla="*/ 326 h 1100"/>
                  <a:gd name="T66" fmla="*/ 1360 w 1698"/>
                  <a:gd name="T67" fmla="*/ 108 h 1100"/>
                  <a:gd name="T68" fmla="*/ 1214 w 1698"/>
                  <a:gd name="T69" fmla="*/ 96 h 1100"/>
                  <a:gd name="T70" fmla="*/ 1210 w 1698"/>
                  <a:gd name="T71" fmla="*/ 23 h 1100"/>
                  <a:gd name="T72" fmla="*/ 1080 w 1698"/>
                  <a:gd name="T73" fmla="*/ 0 h 1100"/>
                  <a:gd name="T74" fmla="*/ 919 w 1698"/>
                  <a:gd name="T75" fmla="*/ 38 h 1100"/>
                  <a:gd name="T76" fmla="*/ 756 w 1698"/>
                  <a:gd name="T77" fmla="*/ 162 h 1100"/>
                  <a:gd name="T78" fmla="*/ 688 w 1698"/>
                  <a:gd name="T79" fmla="*/ 170 h 1100"/>
                  <a:gd name="T80" fmla="*/ 556 w 1698"/>
                  <a:gd name="T81" fmla="*/ 143 h 1100"/>
                  <a:gd name="T82" fmla="*/ 498 w 1698"/>
                  <a:gd name="T83" fmla="*/ 183 h 1100"/>
                  <a:gd name="T84" fmla="*/ 384 w 1698"/>
                  <a:gd name="T85" fmla="*/ 115 h 1100"/>
                  <a:gd name="T86" fmla="*/ 237 w 1698"/>
                  <a:gd name="T87" fmla="*/ 167 h 1100"/>
                  <a:gd name="T88" fmla="*/ 174 w 1698"/>
                  <a:gd name="T89" fmla="*/ 138 h 1100"/>
                  <a:gd name="T90" fmla="*/ 154 w 1698"/>
                  <a:gd name="T91" fmla="*/ 198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98" h="1100">
                    <a:moveTo>
                      <a:pt x="154" y="198"/>
                    </a:moveTo>
                    <a:lnTo>
                      <a:pt x="31" y="265"/>
                    </a:lnTo>
                    <a:lnTo>
                      <a:pt x="125" y="361"/>
                    </a:lnTo>
                    <a:lnTo>
                      <a:pt x="83" y="516"/>
                    </a:lnTo>
                    <a:lnTo>
                      <a:pt x="0" y="619"/>
                    </a:lnTo>
                    <a:lnTo>
                      <a:pt x="76" y="704"/>
                    </a:lnTo>
                    <a:lnTo>
                      <a:pt x="131" y="667"/>
                    </a:lnTo>
                    <a:lnTo>
                      <a:pt x="188" y="706"/>
                    </a:lnTo>
                    <a:lnTo>
                      <a:pt x="343" y="631"/>
                    </a:lnTo>
                    <a:lnTo>
                      <a:pt x="553" y="631"/>
                    </a:lnTo>
                    <a:lnTo>
                      <a:pt x="568" y="568"/>
                    </a:lnTo>
                    <a:lnTo>
                      <a:pt x="631" y="574"/>
                    </a:lnTo>
                    <a:lnTo>
                      <a:pt x="676" y="712"/>
                    </a:lnTo>
                    <a:lnTo>
                      <a:pt x="750" y="747"/>
                    </a:lnTo>
                    <a:lnTo>
                      <a:pt x="750" y="815"/>
                    </a:lnTo>
                    <a:lnTo>
                      <a:pt x="750" y="816"/>
                    </a:lnTo>
                    <a:lnTo>
                      <a:pt x="819" y="817"/>
                    </a:lnTo>
                    <a:lnTo>
                      <a:pt x="1072" y="684"/>
                    </a:lnTo>
                    <a:lnTo>
                      <a:pt x="1136" y="719"/>
                    </a:lnTo>
                    <a:lnTo>
                      <a:pt x="1172" y="911"/>
                    </a:lnTo>
                    <a:lnTo>
                      <a:pt x="1339" y="1025"/>
                    </a:lnTo>
                    <a:lnTo>
                      <a:pt x="1405" y="1002"/>
                    </a:lnTo>
                    <a:lnTo>
                      <a:pt x="1477" y="1082"/>
                    </a:lnTo>
                    <a:lnTo>
                      <a:pt x="1551" y="1100"/>
                    </a:lnTo>
                    <a:lnTo>
                      <a:pt x="1549" y="1099"/>
                    </a:lnTo>
                    <a:lnTo>
                      <a:pt x="1525" y="927"/>
                    </a:lnTo>
                    <a:lnTo>
                      <a:pt x="1698" y="809"/>
                    </a:lnTo>
                    <a:lnTo>
                      <a:pt x="1686" y="704"/>
                    </a:lnTo>
                    <a:lnTo>
                      <a:pt x="1690" y="600"/>
                    </a:lnTo>
                    <a:lnTo>
                      <a:pt x="1581" y="500"/>
                    </a:lnTo>
                    <a:lnTo>
                      <a:pt x="1578" y="426"/>
                    </a:lnTo>
                    <a:lnTo>
                      <a:pt x="1499" y="378"/>
                    </a:lnTo>
                    <a:lnTo>
                      <a:pt x="1539" y="326"/>
                    </a:lnTo>
                    <a:lnTo>
                      <a:pt x="1360" y="108"/>
                    </a:lnTo>
                    <a:lnTo>
                      <a:pt x="1214" y="96"/>
                    </a:lnTo>
                    <a:lnTo>
                      <a:pt x="1210" y="23"/>
                    </a:lnTo>
                    <a:lnTo>
                      <a:pt x="1080" y="0"/>
                    </a:lnTo>
                    <a:lnTo>
                      <a:pt x="919" y="38"/>
                    </a:lnTo>
                    <a:lnTo>
                      <a:pt x="756" y="162"/>
                    </a:lnTo>
                    <a:lnTo>
                      <a:pt x="688" y="170"/>
                    </a:lnTo>
                    <a:lnTo>
                      <a:pt x="556" y="143"/>
                    </a:lnTo>
                    <a:lnTo>
                      <a:pt x="498" y="183"/>
                    </a:lnTo>
                    <a:lnTo>
                      <a:pt x="384" y="115"/>
                    </a:lnTo>
                    <a:lnTo>
                      <a:pt x="237" y="167"/>
                    </a:lnTo>
                    <a:lnTo>
                      <a:pt x="174" y="138"/>
                    </a:lnTo>
                    <a:lnTo>
                      <a:pt x="154" y="1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8" name="Freeform 77">
                <a:extLst>
                  <a:ext uri="{FF2B5EF4-FFF2-40B4-BE49-F238E27FC236}">
                    <a16:creationId xmlns:a16="http://schemas.microsoft.com/office/drawing/2014/main" id="{F93FA82D-0400-4130-B612-3C58EE5C4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2" y="1087"/>
                <a:ext cx="394" cy="501"/>
              </a:xfrm>
              <a:custGeom>
                <a:avLst/>
                <a:gdLst>
                  <a:gd name="T0" fmla="*/ 1175 w 1181"/>
                  <a:gd name="T1" fmla="*/ 313 h 1503"/>
                  <a:gd name="T2" fmla="*/ 1050 w 1181"/>
                  <a:gd name="T3" fmla="*/ 260 h 1503"/>
                  <a:gd name="T4" fmla="*/ 886 w 1181"/>
                  <a:gd name="T5" fmla="*/ 370 h 1503"/>
                  <a:gd name="T6" fmla="*/ 825 w 1181"/>
                  <a:gd name="T7" fmla="*/ 348 h 1503"/>
                  <a:gd name="T8" fmla="*/ 716 w 1181"/>
                  <a:gd name="T9" fmla="*/ 128 h 1503"/>
                  <a:gd name="T10" fmla="*/ 710 w 1181"/>
                  <a:gd name="T11" fmla="*/ 128 h 1503"/>
                  <a:gd name="T12" fmla="*/ 452 w 1181"/>
                  <a:gd name="T13" fmla="*/ 130 h 1503"/>
                  <a:gd name="T14" fmla="*/ 459 w 1181"/>
                  <a:gd name="T15" fmla="*/ 0 h 1503"/>
                  <a:gd name="T16" fmla="*/ 383 w 1181"/>
                  <a:gd name="T17" fmla="*/ 17 h 1503"/>
                  <a:gd name="T18" fmla="*/ 292 w 1181"/>
                  <a:gd name="T19" fmla="*/ 105 h 1503"/>
                  <a:gd name="T20" fmla="*/ 346 w 1181"/>
                  <a:gd name="T21" fmla="*/ 225 h 1503"/>
                  <a:gd name="T22" fmla="*/ 353 w 1181"/>
                  <a:gd name="T23" fmla="*/ 229 h 1503"/>
                  <a:gd name="T24" fmla="*/ 353 w 1181"/>
                  <a:gd name="T25" fmla="*/ 234 h 1503"/>
                  <a:gd name="T26" fmla="*/ 355 w 1181"/>
                  <a:gd name="T27" fmla="*/ 359 h 1503"/>
                  <a:gd name="T28" fmla="*/ 318 w 1181"/>
                  <a:gd name="T29" fmla="*/ 565 h 1503"/>
                  <a:gd name="T30" fmla="*/ 113 w 1181"/>
                  <a:gd name="T31" fmla="*/ 624 h 1503"/>
                  <a:gd name="T32" fmla="*/ 0 w 1181"/>
                  <a:gd name="T33" fmla="*/ 786 h 1503"/>
                  <a:gd name="T34" fmla="*/ 23 w 1181"/>
                  <a:gd name="T35" fmla="*/ 886 h 1503"/>
                  <a:gd name="T36" fmla="*/ 105 w 1181"/>
                  <a:gd name="T37" fmla="*/ 890 h 1503"/>
                  <a:gd name="T38" fmla="*/ 25 w 1181"/>
                  <a:gd name="T39" fmla="*/ 911 h 1503"/>
                  <a:gd name="T40" fmla="*/ 37 w 1181"/>
                  <a:gd name="T41" fmla="*/ 976 h 1503"/>
                  <a:gd name="T42" fmla="*/ 154 w 1181"/>
                  <a:gd name="T43" fmla="*/ 1039 h 1503"/>
                  <a:gd name="T44" fmla="*/ 180 w 1181"/>
                  <a:gd name="T45" fmla="*/ 1097 h 1503"/>
                  <a:gd name="T46" fmla="*/ 145 w 1181"/>
                  <a:gd name="T47" fmla="*/ 1156 h 1503"/>
                  <a:gd name="T48" fmla="*/ 200 w 1181"/>
                  <a:gd name="T49" fmla="*/ 1196 h 1503"/>
                  <a:gd name="T50" fmla="*/ 177 w 1181"/>
                  <a:gd name="T51" fmla="*/ 1270 h 1503"/>
                  <a:gd name="T52" fmla="*/ 122 w 1181"/>
                  <a:gd name="T53" fmla="*/ 1319 h 1503"/>
                  <a:gd name="T54" fmla="*/ 185 w 1181"/>
                  <a:gd name="T55" fmla="*/ 1353 h 1503"/>
                  <a:gd name="T56" fmla="*/ 117 w 1181"/>
                  <a:gd name="T57" fmla="*/ 1371 h 1503"/>
                  <a:gd name="T58" fmla="*/ 140 w 1181"/>
                  <a:gd name="T59" fmla="*/ 1503 h 1503"/>
                  <a:gd name="T60" fmla="*/ 260 w 1181"/>
                  <a:gd name="T61" fmla="*/ 1425 h 1503"/>
                  <a:gd name="T62" fmla="*/ 562 w 1181"/>
                  <a:gd name="T63" fmla="*/ 1415 h 1503"/>
                  <a:gd name="T64" fmla="*/ 599 w 1181"/>
                  <a:gd name="T65" fmla="*/ 1350 h 1503"/>
                  <a:gd name="T66" fmla="*/ 806 w 1181"/>
                  <a:gd name="T67" fmla="*/ 1260 h 1503"/>
                  <a:gd name="T68" fmla="*/ 962 w 1181"/>
                  <a:gd name="T69" fmla="*/ 1342 h 1503"/>
                  <a:gd name="T70" fmla="*/ 973 w 1181"/>
                  <a:gd name="T71" fmla="*/ 1293 h 1503"/>
                  <a:gd name="T72" fmla="*/ 1055 w 1181"/>
                  <a:gd name="T73" fmla="*/ 1095 h 1503"/>
                  <a:gd name="T74" fmla="*/ 1181 w 1181"/>
                  <a:gd name="T75" fmla="*/ 1043 h 1503"/>
                  <a:gd name="T76" fmla="*/ 1138 w 1181"/>
                  <a:gd name="T77" fmla="*/ 645 h 1503"/>
                  <a:gd name="T78" fmla="*/ 1173 w 1181"/>
                  <a:gd name="T79" fmla="*/ 591 h 1503"/>
                  <a:gd name="T80" fmla="*/ 1175 w 1181"/>
                  <a:gd name="T81" fmla="*/ 313 h 1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81" h="1503">
                    <a:moveTo>
                      <a:pt x="1175" y="313"/>
                    </a:moveTo>
                    <a:lnTo>
                      <a:pt x="1050" y="260"/>
                    </a:lnTo>
                    <a:lnTo>
                      <a:pt x="886" y="370"/>
                    </a:lnTo>
                    <a:lnTo>
                      <a:pt x="825" y="348"/>
                    </a:lnTo>
                    <a:lnTo>
                      <a:pt x="716" y="128"/>
                    </a:lnTo>
                    <a:lnTo>
                      <a:pt x="710" y="128"/>
                    </a:lnTo>
                    <a:lnTo>
                      <a:pt x="452" y="130"/>
                    </a:lnTo>
                    <a:lnTo>
                      <a:pt x="459" y="0"/>
                    </a:lnTo>
                    <a:lnTo>
                      <a:pt x="383" y="17"/>
                    </a:lnTo>
                    <a:lnTo>
                      <a:pt x="292" y="105"/>
                    </a:lnTo>
                    <a:lnTo>
                      <a:pt x="346" y="225"/>
                    </a:lnTo>
                    <a:lnTo>
                      <a:pt x="353" y="229"/>
                    </a:lnTo>
                    <a:lnTo>
                      <a:pt x="353" y="234"/>
                    </a:lnTo>
                    <a:lnTo>
                      <a:pt x="355" y="359"/>
                    </a:lnTo>
                    <a:lnTo>
                      <a:pt x="318" y="565"/>
                    </a:lnTo>
                    <a:lnTo>
                      <a:pt x="113" y="624"/>
                    </a:lnTo>
                    <a:lnTo>
                      <a:pt x="0" y="786"/>
                    </a:lnTo>
                    <a:lnTo>
                      <a:pt x="23" y="886"/>
                    </a:lnTo>
                    <a:lnTo>
                      <a:pt x="105" y="890"/>
                    </a:lnTo>
                    <a:lnTo>
                      <a:pt x="25" y="911"/>
                    </a:lnTo>
                    <a:lnTo>
                      <a:pt x="37" y="976"/>
                    </a:lnTo>
                    <a:lnTo>
                      <a:pt x="154" y="1039"/>
                    </a:lnTo>
                    <a:lnTo>
                      <a:pt x="180" y="1097"/>
                    </a:lnTo>
                    <a:lnTo>
                      <a:pt x="145" y="1156"/>
                    </a:lnTo>
                    <a:lnTo>
                      <a:pt x="200" y="1196"/>
                    </a:lnTo>
                    <a:lnTo>
                      <a:pt x="177" y="1270"/>
                    </a:lnTo>
                    <a:lnTo>
                      <a:pt x="122" y="1319"/>
                    </a:lnTo>
                    <a:lnTo>
                      <a:pt x="185" y="1353"/>
                    </a:lnTo>
                    <a:lnTo>
                      <a:pt x="117" y="1371"/>
                    </a:lnTo>
                    <a:lnTo>
                      <a:pt x="140" y="1503"/>
                    </a:lnTo>
                    <a:lnTo>
                      <a:pt x="260" y="1425"/>
                    </a:lnTo>
                    <a:lnTo>
                      <a:pt x="562" y="1415"/>
                    </a:lnTo>
                    <a:lnTo>
                      <a:pt x="599" y="1350"/>
                    </a:lnTo>
                    <a:lnTo>
                      <a:pt x="806" y="1260"/>
                    </a:lnTo>
                    <a:lnTo>
                      <a:pt x="962" y="1342"/>
                    </a:lnTo>
                    <a:lnTo>
                      <a:pt x="973" y="1293"/>
                    </a:lnTo>
                    <a:lnTo>
                      <a:pt x="1055" y="1095"/>
                    </a:lnTo>
                    <a:lnTo>
                      <a:pt x="1181" y="1043"/>
                    </a:lnTo>
                    <a:lnTo>
                      <a:pt x="1138" y="645"/>
                    </a:lnTo>
                    <a:lnTo>
                      <a:pt x="1173" y="591"/>
                    </a:lnTo>
                    <a:lnTo>
                      <a:pt x="1175" y="3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9" name="Freeform 78">
                <a:extLst>
                  <a:ext uri="{FF2B5EF4-FFF2-40B4-BE49-F238E27FC236}">
                    <a16:creationId xmlns:a16="http://schemas.microsoft.com/office/drawing/2014/main" id="{DA23F8CB-7E63-466C-8334-53D4B3D14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7" y="1181"/>
                <a:ext cx="383" cy="380"/>
              </a:xfrm>
              <a:custGeom>
                <a:avLst/>
                <a:gdLst>
                  <a:gd name="T0" fmla="*/ 200 w 1151"/>
                  <a:gd name="T1" fmla="*/ 310 h 1140"/>
                  <a:gd name="T2" fmla="*/ 165 w 1151"/>
                  <a:gd name="T3" fmla="*/ 364 h 1140"/>
                  <a:gd name="T4" fmla="*/ 208 w 1151"/>
                  <a:gd name="T5" fmla="*/ 762 h 1140"/>
                  <a:gd name="T6" fmla="*/ 82 w 1151"/>
                  <a:gd name="T7" fmla="*/ 814 h 1140"/>
                  <a:gd name="T8" fmla="*/ 0 w 1151"/>
                  <a:gd name="T9" fmla="*/ 1012 h 1140"/>
                  <a:gd name="T10" fmla="*/ 240 w 1151"/>
                  <a:gd name="T11" fmla="*/ 1091 h 1140"/>
                  <a:gd name="T12" fmla="*/ 289 w 1151"/>
                  <a:gd name="T13" fmla="*/ 1048 h 1140"/>
                  <a:gd name="T14" fmla="*/ 489 w 1151"/>
                  <a:gd name="T15" fmla="*/ 1131 h 1140"/>
                  <a:gd name="T16" fmla="*/ 558 w 1151"/>
                  <a:gd name="T17" fmla="*/ 1140 h 1140"/>
                  <a:gd name="T18" fmla="*/ 694 w 1151"/>
                  <a:gd name="T19" fmla="*/ 1077 h 1140"/>
                  <a:gd name="T20" fmla="*/ 811 w 1151"/>
                  <a:gd name="T21" fmla="*/ 1116 h 1140"/>
                  <a:gd name="T22" fmla="*/ 776 w 1151"/>
                  <a:gd name="T23" fmla="*/ 989 h 1140"/>
                  <a:gd name="T24" fmla="*/ 902 w 1151"/>
                  <a:gd name="T25" fmla="*/ 812 h 1140"/>
                  <a:gd name="T26" fmla="*/ 871 w 1151"/>
                  <a:gd name="T27" fmla="*/ 731 h 1140"/>
                  <a:gd name="T28" fmla="*/ 986 w 1151"/>
                  <a:gd name="T29" fmla="*/ 627 h 1140"/>
                  <a:gd name="T30" fmla="*/ 957 w 1151"/>
                  <a:gd name="T31" fmla="*/ 562 h 1140"/>
                  <a:gd name="T32" fmla="*/ 1058 w 1151"/>
                  <a:gd name="T33" fmla="*/ 470 h 1140"/>
                  <a:gd name="T34" fmla="*/ 1051 w 1151"/>
                  <a:gd name="T35" fmla="*/ 310 h 1140"/>
                  <a:gd name="T36" fmla="*/ 1151 w 1151"/>
                  <a:gd name="T37" fmla="*/ 248 h 1140"/>
                  <a:gd name="T38" fmla="*/ 1151 w 1151"/>
                  <a:gd name="T39" fmla="*/ 247 h 1140"/>
                  <a:gd name="T40" fmla="*/ 1151 w 1151"/>
                  <a:gd name="T41" fmla="*/ 179 h 1140"/>
                  <a:gd name="T42" fmla="*/ 1077 w 1151"/>
                  <a:gd name="T43" fmla="*/ 144 h 1140"/>
                  <a:gd name="T44" fmla="*/ 1032 w 1151"/>
                  <a:gd name="T45" fmla="*/ 6 h 1140"/>
                  <a:gd name="T46" fmla="*/ 969 w 1151"/>
                  <a:gd name="T47" fmla="*/ 0 h 1140"/>
                  <a:gd name="T48" fmla="*/ 954 w 1151"/>
                  <a:gd name="T49" fmla="*/ 63 h 1140"/>
                  <a:gd name="T50" fmla="*/ 744 w 1151"/>
                  <a:gd name="T51" fmla="*/ 63 h 1140"/>
                  <a:gd name="T52" fmla="*/ 589 w 1151"/>
                  <a:gd name="T53" fmla="*/ 138 h 1140"/>
                  <a:gd name="T54" fmla="*/ 532 w 1151"/>
                  <a:gd name="T55" fmla="*/ 99 h 1140"/>
                  <a:gd name="T56" fmla="*/ 477 w 1151"/>
                  <a:gd name="T57" fmla="*/ 136 h 1140"/>
                  <a:gd name="T58" fmla="*/ 401 w 1151"/>
                  <a:gd name="T59" fmla="*/ 51 h 1140"/>
                  <a:gd name="T60" fmla="*/ 400 w 1151"/>
                  <a:gd name="T61" fmla="*/ 51 h 1140"/>
                  <a:gd name="T62" fmla="*/ 202 w 1151"/>
                  <a:gd name="T63" fmla="*/ 32 h 1140"/>
                  <a:gd name="T64" fmla="*/ 200 w 1151"/>
                  <a:gd name="T65" fmla="*/ 310 h 1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51" h="1140">
                    <a:moveTo>
                      <a:pt x="200" y="310"/>
                    </a:moveTo>
                    <a:lnTo>
                      <a:pt x="165" y="364"/>
                    </a:lnTo>
                    <a:lnTo>
                      <a:pt x="208" y="762"/>
                    </a:lnTo>
                    <a:lnTo>
                      <a:pt x="82" y="814"/>
                    </a:lnTo>
                    <a:lnTo>
                      <a:pt x="0" y="1012"/>
                    </a:lnTo>
                    <a:lnTo>
                      <a:pt x="240" y="1091"/>
                    </a:lnTo>
                    <a:lnTo>
                      <a:pt x="289" y="1048"/>
                    </a:lnTo>
                    <a:lnTo>
                      <a:pt x="489" y="1131"/>
                    </a:lnTo>
                    <a:lnTo>
                      <a:pt x="558" y="1140"/>
                    </a:lnTo>
                    <a:lnTo>
                      <a:pt x="694" y="1077"/>
                    </a:lnTo>
                    <a:lnTo>
                      <a:pt x="811" y="1116"/>
                    </a:lnTo>
                    <a:lnTo>
                      <a:pt x="776" y="989"/>
                    </a:lnTo>
                    <a:lnTo>
                      <a:pt x="902" y="812"/>
                    </a:lnTo>
                    <a:lnTo>
                      <a:pt x="871" y="731"/>
                    </a:lnTo>
                    <a:lnTo>
                      <a:pt x="986" y="627"/>
                    </a:lnTo>
                    <a:lnTo>
                      <a:pt x="957" y="562"/>
                    </a:lnTo>
                    <a:lnTo>
                      <a:pt x="1058" y="470"/>
                    </a:lnTo>
                    <a:lnTo>
                      <a:pt x="1051" y="310"/>
                    </a:lnTo>
                    <a:lnTo>
                      <a:pt x="1151" y="248"/>
                    </a:lnTo>
                    <a:lnTo>
                      <a:pt x="1151" y="247"/>
                    </a:lnTo>
                    <a:lnTo>
                      <a:pt x="1151" y="179"/>
                    </a:lnTo>
                    <a:lnTo>
                      <a:pt x="1077" y="144"/>
                    </a:lnTo>
                    <a:lnTo>
                      <a:pt x="1032" y="6"/>
                    </a:lnTo>
                    <a:lnTo>
                      <a:pt x="969" y="0"/>
                    </a:lnTo>
                    <a:lnTo>
                      <a:pt x="954" y="63"/>
                    </a:lnTo>
                    <a:lnTo>
                      <a:pt x="744" y="63"/>
                    </a:lnTo>
                    <a:lnTo>
                      <a:pt x="589" y="138"/>
                    </a:lnTo>
                    <a:lnTo>
                      <a:pt x="532" y="99"/>
                    </a:lnTo>
                    <a:lnTo>
                      <a:pt x="477" y="136"/>
                    </a:lnTo>
                    <a:lnTo>
                      <a:pt x="401" y="51"/>
                    </a:lnTo>
                    <a:lnTo>
                      <a:pt x="400" y="51"/>
                    </a:lnTo>
                    <a:lnTo>
                      <a:pt x="202" y="32"/>
                    </a:lnTo>
                    <a:lnTo>
                      <a:pt x="200" y="3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0" name="Freeform 79">
                <a:extLst>
                  <a:ext uri="{FF2B5EF4-FFF2-40B4-BE49-F238E27FC236}">
                    <a16:creationId xmlns:a16="http://schemas.microsoft.com/office/drawing/2014/main" id="{3ABC4F76-CFB8-4D82-BA5F-F62AEE0D4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" y="1220"/>
                <a:ext cx="408" cy="430"/>
              </a:xfrm>
              <a:custGeom>
                <a:avLst/>
                <a:gdLst>
                  <a:gd name="T0" fmla="*/ 444 w 1223"/>
                  <a:gd name="T1" fmla="*/ 133 h 1292"/>
                  <a:gd name="T2" fmla="*/ 375 w 1223"/>
                  <a:gd name="T3" fmla="*/ 132 h 1292"/>
                  <a:gd name="T4" fmla="*/ 275 w 1223"/>
                  <a:gd name="T5" fmla="*/ 194 h 1292"/>
                  <a:gd name="T6" fmla="*/ 282 w 1223"/>
                  <a:gd name="T7" fmla="*/ 354 h 1292"/>
                  <a:gd name="T8" fmla="*/ 181 w 1223"/>
                  <a:gd name="T9" fmla="*/ 446 h 1292"/>
                  <a:gd name="T10" fmla="*/ 210 w 1223"/>
                  <a:gd name="T11" fmla="*/ 511 h 1292"/>
                  <a:gd name="T12" fmla="*/ 95 w 1223"/>
                  <a:gd name="T13" fmla="*/ 615 h 1292"/>
                  <a:gd name="T14" fmla="*/ 126 w 1223"/>
                  <a:gd name="T15" fmla="*/ 696 h 1292"/>
                  <a:gd name="T16" fmla="*/ 0 w 1223"/>
                  <a:gd name="T17" fmla="*/ 873 h 1292"/>
                  <a:gd name="T18" fmla="*/ 35 w 1223"/>
                  <a:gd name="T19" fmla="*/ 1000 h 1292"/>
                  <a:gd name="T20" fmla="*/ 49 w 1223"/>
                  <a:gd name="T21" fmla="*/ 1063 h 1292"/>
                  <a:gd name="T22" fmla="*/ 203 w 1223"/>
                  <a:gd name="T23" fmla="*/ 1059 h 1292"/>
                  <a:gd name="T24" fmla="*/ 206 w 1223"/>
                  <a:gd name="T25" fmla="*/ 1139 h 1292"/>
                  <a:gd name="T26" fmla="*/ 255 w 1223"/>
                  <a:gd name="T27" fmla="*/ 1184 h 1292"/>
                  <a:gd name="T28" fmla="*/ 325 w 1223"/>
                  <a:gd name="T29" fmla="*/ 1155 h 1292"/>
                  <a:gd name="T30" fmla="*/ 444 w 1223"/>
                  <a:gd name="T31" fmla="*/ 1231 h 1292"/>
                  <a:gd name="T32" fmla="*/ 615 w 1223"/>
                  <a:gd name="T33" fmla="*/ 1233 h 1292"/>
                  <a:gd name="T34" fmla="*/ 755 w 1223"/>
                  <a:gd name="T35" fmla="*/ 1292 h 1292"/>
                  <a:gd name="T36" fmla="*/ 743 w 1223"/>
                  <a:gd name="T37" fmla="*/ 1216 h 1292"/>
                  <a:gd name="T38" fmla="*/ 808 w 1223"/>
                  <a:gd name="T39" fmla="*/ 1223 h 1292"/>
                  <a:gd name="T40" fmla="*/ 985 w 1223"/>
                  <a:gd name="T41" fmla="*/ 1121 h 1292"/>
                  <a:gd name="T42" fmla="*/ 985 w 1223"/>
                  <a:gd name="T43" fmla="*/ 1119 h 1292"/>
                  <a:gd name="T44" fmla="*/ 999 w 1223"/>
                  <a:gd name="T45" fmla="*/ 1039 h 1292"/>
                  <a:gd name="T46" fmla="*/ 1072 w 1223"/>
                  <a:gd name="T47" fmla="*/ 1015 h 1292"/>
                  <a:gd name="T48" fmla="*/ 1216 w 1223"/>
                  <a:gd name="T49" fmla="*/ 772 h 1292"/>
                  <a:gd name="T50" fmla="*/ 1208 w 1223"/>
                  <a:gd name="T51" fmla="*/ 644 h 1292"/>
                  <a:gd name="T52" fmla="*/ 1168 w 1223"/>
                  <a:gd name="T53" fmla="*/ 592 h 1292"/>
                  <a:gd name="T54" fmla="*/ 1214 w 1223"/>
                  <a:gd name="T55" fmla="*/ 545 h 1292"/>
                  <a:gd name="T56" fmla="*/ 1214 w 1223"/>
                  <a:gd name="T57" fmla="*/ 544 h 1292"/>
                  <a:gd name="T58" fmla="*/ 1223 w 1223"/>
                  <a:gd name="T59" fmla="*/ 503 h 1292"/>
                  <a:gd name="T60" fmla="*/ 1176 w 1223"/>
                  <a:gd name="T61" fmla="*/ 416 h 1292"/>
                  <a:gd name="T62" fmla="*/ 1102 w 1223"/>
                  <a:gd name="T63" fmla="*/ 398 h 1292"/>
                  <a:gd name="T64" fmla="*/ 1030 w 1223"/>
                  <a:gd name="T65" fmla="*/ 318 h 1292"/>
                  <a:gd name="T66" fmla="*/ 964 w 1223"/>
                  <a:gd name="T67" fmla="*/ 341 h 1292"/>
                  <a:gd name="T68" fmla="*/ 797 w 1223"/>
                  <a:gd name="T69" fmla="*/ 227 h 1292"/>
                  <a:gd name="T70" fmla="*/ 761 w 1223"/>
                  <a:gd name="T71" fmla="*/ 35 h 1292"/>
                  <a:gd name="T72" fmla="*/ 697 w 1223"/>
                  <a:gd name="T73" fmla="*/ 0 h 1292"/>
                  <a:gd name="T74" fmla="*/ 444 w 1223"/>
                  <a:gd name="T75" fmla="*/ 133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23" h="1292">
                    <a:moveTo>
                      <a:pt x="444" y="133"/>
                    </a:moveTo>
                    <a:lnTo>
                      <a:pt x="375" y="132"/>
                    </a:lnTo>
                    <a:lnTo>
                      <a:pt x="275" y="194"/>
                    </a:lnTo>
                    <a:lnTo>
                      <a:pt x="282" y="354"/>
                    </a:lnTo>
                    <a:lnTo>
                      <a:pt x="181" y="446"/>
                    </a:lnTo>
                    <a:lnTo>
                      <a:pt x="210" y="511"/>
                    </a:lnTo>
                    <a:lnTo>
                      <a:pt x="95" y="615"/>
                    </a:lnTo>
                    <a:lnTo>
                      <a:pt x="126" y="696"/>
                    </a:lnTo>
                    <a:lnTo>
                      <a:pt x="0" y="873"/>
                    </a:lnTo>
                    <a:lnTo>
                      <a:pt x="35" y="1000"/>
                    </a:lnTo>
                    <a:lnTo>
                      <a:pt x="49" y="1063"/>
                    </a:lnTo>
                    <a:lnTo>
                      <a:pt x="203" y="1059"/>
                    </a:lnTo>
                    <a:lnTo>
                      <a:pt x="206" y="1139"/>
                    </a:lnTo>
                    <a:lnTo>
                      <a:pt x="255" y="1184"/>
                    </a:lnTo>
                    <a:lnTo>
                      <a:pt x="325" y="1155"/>
                    </a:lnTo>
                    <a:lnTo>
                      <a:pt x="444" y="1231"/>
                    </a:lnTo>
                    <a:lnTo>
                      <a:pt x="615" y="1233"/>
                    </a:lnTo>
                    <a:lnTo>
                      <a:pt x="755" y="1292"/>
                    </a:lnTo>
                    <a:lnTo>
                      <a:pt x="743" y="1216"/>
                    </a:lnTo>
                    <a:lnTo>
                      <a:pt x="808" y="1223"/>
                    </a:lnTo>
                    <a:lnTo>
                      <a:pt x="985" y="1121"/>
                    </a:lnTo>
                    <a:lnTo>
                      <a:pt x="985" y="1119"/>
                    </a:lnTo>
                    <a:lnTo>
                      <a:pt x="999" y="1039"/>
                    </a:lnTo>
                    <a:lnTo>
                      <a:pt x="1072" y="1015"/>
                    </a:lnTo>
                    <a:lnTo>
                      <a:pt x="1216" y="772"/>
                    </a:lnTo>
                    <a:lnTo>
                      <a:pt x="1208" y="644"/>
                    </a:lnTo>
                    <a:lnTo>
                      <a:pt x="1168" y="592"/>
                    </a:lnTo>
                    <a:lnTo>
                      <a:pt x="1214" y="545"/>
                    </a:lnTo>
                    <a:lnTo>
                      <a:pt x="1214" y="544"/>
                    </a:lnTo>
                    <a:lnTo>
                      <a:pt x="1223" y="503"/>
                    </a:lnTo>
                    <a:lnTo>
                      <a:pt x="1176" y="416"/>
                    </a:lnTo>
                    <a:lnTo>
                      <a:pt x="1102" y="398"/>
                    </a:lnTo>
                    <a:lnTo>
                      <a:pt x="1030" y="318"/>
                    </a:lnTo>
                    <a:lnTo>
                      <a:pt x="964" y="341"/>
                    </a:lnTo>
                    <a:lnTo>
                      <a:pt x="797" y="227"/>
                    </a:lnTo>
                    <a:lnTo>
                      <a:pt x="761" y="35"/>
                    </a:lnTo>
                    <a:lnTo>
                      <a:pt x="697" y="0"/>
                    </a:lnTo>
                    <a:lnTo>
                      <a:pt x="444" y="1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1" name="Freeform 80">
                <a:extLst>
                  <a:ext uri="{FF2B5EF4-FFF2-40B4-BE49-F238E27FC236}">
                    <a16:creationId xmlns:a16="http://schemas.microsoft.com/office/drawing/2014/main" id="{54B34AB9-9421-44D7-9B71-E4EB0BD81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4" y="748"/>
                <a:ext cx="463" cy="386"/>
              </a:xfrm>
              <a:custGeom>
                <a:avLst/>
                <a:gdLst>
                  <a:gd name="T0" fmla="*/ 1298 w 1390"/>
                  <a:gd name="T1" fmla="*/ 373 h 1156"/>
                  <a:gd name="T2" fmla="*/ 1390 w 1390"/>
                  <a:gd name="T3" fmla="*/ 314 h 1156"/>
                  <a:gd name="T4" fmla="*/ 1309 w 1390"/>
                  <a:gd name="T5" fmla="*/ 121 h 1156"/>
                  <a:gd name="T6" fmla="*/ 1008 w 1390"/>
                  <a:gd name="T7" fmla="*/ 43 h 1156"/>
                  <a:gd name="T8" fmla="*/ 899 w 1390"/>
                  <a:gd name="T9" fmla="*/ 206 h 1156"/>
                  <a:gd name="T10" fmla="*/ 709 w 1390"/>
                  <a:gd name="T11" fmla="*/ 264 h 1156"/>
                  <a:gd name="T12" fmla="*/ 677 w 1390"/>
                  <a:gd name="T13" fmla="*/ 324 h 1156"/>
                  <a:gd name="T14" fmla="*/ 554 w 1390"/>
                  <a:gd name="T15" fmla="*/ 269 h 1156"/>
                  <a:gd name="T16" fmla="*/ 506 w 1390"/>
                  <a:gd name="T17" fmla="*/ 221 h 1156"/>
                  <a:gd name="T18" fmla="*/ 548 w 1390"/>
                  <a:gd name="T19" fmla="*/ 166 h 1156"/>
                  <a:gd name="T20" fmla="*/ 435 w 1390"/>
                  <a:gd name="T21" fmla="*/ 97 h 1156"/>
                  <a:gd name="T22" fmla="*/ 358 w 1390"/>
                  <a:gd name="T23" fmla="*/ 114 h 1156"/>
                  <a:gd name="T24" fmla="*/ 184 w 1390"/>
                  <a:gd name="T25" fmla="*/ 0 h 1156"/>
                  <a:gd name="T26" fmla="*/ 32 w 1390"/>
                  <a:gd name="T27" fmla="*/ 59 h 1156"/>
                  <a:gd name="T28" fmla="*/ 35 w 1390"/>
                  <a:gd name="T29" fmla="*/ 60 h 1156"/>
                  <a:gd name="T30" fmla="*/ 0 w 1390"/>
                  <a:gd name="T31" fmla="*/ 74 h 1156"/>
                  <a:gd name="T32" fmla="*/ 7 w 1390"/>
                  <a:gd name="T33" fmla="*/ 275 h 1156"/>
                  <a:gd name="T34" fmla="*/ 72 w 1390"/>
                  <a:gd name="T35" fmla="*/ 275 h 1156"/>
                  <a:gd name="T36" fmla="*/ 20 w 1390"/>
                  <a:gd name="T37" fmla="*/ 323 h 1156"/>
                  <a:gd name="T38" fmla="*/ 84 w 1390"/>
                  <a:gd name="T39" fmla="*/ 539 h 1156"/>
                  <a:gd name="T40" fmla="*/ 51 w 1390"/>
                  <a:gd name="T41" fmla="*/ 607 h 1156"/>
                  <a:gd name="T42" fmla="*/ 104 w 1390"/>
                  <a:gd name="T43" fmla="*/ 702 h 1156"/>
                  <a:gd name="T44" fmla="*/ 89 w 1390"/>
                  <a:gd name="T45" fmla="*/ 753 h 1156"/>
                  <a:gd name="T46" fmla="*/ 93 w 1390"/>
                  <a:gd name="T47" fmla="*/ 826 h 1156"/>
                  <a:gd name="T48" fmla="*/ 239 w 1390"/>
                  <a:gd name="T49" fmla="*/ 838 h 1156"/>
                  <a:gd name="T50" fmla="*/ 418 w 1390"/>
                  <a:gd name="T51" fmla="*/ 1056 h 1156"/>
                  <a:gd name="T52" fmla="*/ 378 w 1390"/>
                  <a:gd name="T53" fmla="*/ 1108 h 1156"/>
                  <a:gd name="T54" fmla="*/ 457 w 1390"/>
                  <a:gd name="T55" fmla="*/ 1156 h 1156"/>
                  <a:gd name="T56" fmla="*/ 512 w 1390"/>
                  <a:gd name="T57" fmla="*/ 1096 h 1156"/>
                  <a:gd name="T58" fmla="*/ 649 w 1390"/>
                  <a:gd name="T59" fmla="*/ 1072 h 1156"/>
                  <a:gd name="T60" fmla="*/ 771 w 1390"/>
                  <a:gd name="T61" fmla="*/ 998 h 1156"/>
                  <a:gd name="T62" fmla="*/ 837 w 1390"/>
                  <a:gd name="T63" fmla="*/ 1035 h 1156"/>
                  <a:gd name="T64" fmla="*/ 975 w 1390"/>
                  <a:gd name="T65" fmla="*/ 1004 h 1156"/>
                  <a:gd name="T66" fmla="*/ 969 w 1390"/>
                  <a:gd name="T67" fmla="*/ 941 h 1156"/>
                  <a:gd name="T68" fmla="*/ 1107 w 1390"/>
                  <a:gd name="T69" fmla="*/ 783 h 1156"/>
                  <a:gd name="T70" fmla="*/ 1067 w 1390"/>
                  <a:gd name="T71" fmla="*/ 648 h 1156"/>
                  <a:gd name="T72" fmla="*/ 1119 w 1390"/>
                  <a:gd name="T73" fmla="*/ 590 h 1156"/>
                  <a:gd name="T74" fmla="*/ 1207 w 1390"/>
                  <a:gd name="T75" fmla="*/ 591 h 1156"/>
                  <a:gd name="T76" fmla="*/ 1298 w 1390"/>
                  <a:gd name="T77" fmla="*/ 373 h 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90" h="1156">
                    <a:moveTo>
                      <a:pt x="1298" y="373"/>
                    </a:moveTo>
                    <a:lnTo>
                      <a:pt x="1390" y="314"/>
                    </a:lnTo>
                    <a:lnTo>
                      <a:pt x="1309" y="121"/>
                    </a:lnTo>
                    <a:lnTo>
                      <a:pt x="1008" y="43"/>
                    </a:lnTo>
                    <a:lnTo>
                      <a:pt x="899" y="206"/>
                    </a:lnTo>
                    <a:lnTo>
                      <a:pt x="709" y="264"/>
                    </a:lnTo>
                    <a:lnTo>
                      <a:pt x="677" y="324"/>
                    </a:lnTo>
                    <a:lnTo>
                      <a:pt x="554" y="269"/>
                    </a:lnTo>
                    <a:lnTo>
                      <a:pt x="506" y="221"/>
                    </a:lnTo>
                    <a:lnTo>
                      <a:pt x="548" y="166"/>
                    </a:lnTo>
                    <a:lnTo>
                      <a:pt x="435" y="97"/>
                    </a:lnTo>
                    <a:lnTo>
                      <a:pt x="358" y="114"/>
                    </a:lnTo>
                    <a:lnTo>
                      <a:pt x="184" y="0"/>
                    </a:lnTo>
                    <a:lnTo>
                      <a:pt x="32" y="59"/>
                    </a:lnTo>
                    <a:lnTo>
                      <a:pt x="35" y="60"/>
                    </a:lnTo>
                    <a:lnTo>
                      <a:pt x="0" y="74"/>
                    </a:lnTo>
                    <a:lnTo>
                      <a:pt x="7" y="275"/>
                    </a:lnTo>
                    <a:lnTo>
                      <a:pt x="72" y="275"/>
                    </a:lnTo>
                    <a:lnTo>
                      <a:pt x="20" y="323"/>
                    </a:lnTo>
                    <a:lnTo>
                      <a:pt x="84" y="539"/>
                    </a:lnTo>
                    <a:lnTo>
                      <a:pt x="51" y="607"/>
                    </a:lnTo>
                    <a:lnTo>
                      <a:pt x="104" y="702"/>
                    </a:lnTo>
                    <a:lnTo>
                      <a:pt x="89" y="753"/>
                    </a:lnTo>
                    <a:lnTo>
                      <a:pt x="93" y="826"/>
                    </a:lnTo>
                    <a:lnTo>
                      <a:pt x="239" y="838"/>
                    </a:lnTo>
                    <a:lnTo>
                      <a:pt x="418" y="1056"/>
                    </a:lnTo>
                    <a:lnTo>
                      <a:pt x="378" y="1108"/>
                    </a:lnTo>
                    <a:lnTo>
                      <a:pt x="457" y="1156"/>
                    </a:lnTo>
                    <a:lnTo>
                      <a:pt x="512" y="1096"/>
                    </a:lnTo>
                    <a:lnTo>
                      <a:pt x="649" y="1072"/>
                    </a:lnTo>
                    <a:lnTo>
                      <a:pt x="771" y="998"/>
                    </a:lnTo>
                    <a:lnTo>
                      <a:pt x="837" y="1035"/>
                    </a:lnTo>
                    <a:lnTo>
                      <a:pt x="975" y="1004"/>
                    </a:lnTo>
                    <a:lnTo>
                      <a:pt x="969" y="941"/>
                    </a:lnTo>
                    <a:lnTo>
                      <a:pt x="1107" y="783"/>
                    </a:lnTo>
                    <a:lnTo>
                      <a:pt x="1067" y="648"/>
                    </a:lnTo>
                    <a:lnTo>
                      <a:pt x="1119" y="590"/>
                    </a:lnTo>
                    <a:lnTo>
                      <a:pt x="1207" y="591"/>
                    </a:lnTo>
                    <a:lnTo>
                      <a:pt x="1298" y="3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2" name="Freeform 81">
                <a:extLst>
                  <a:ext uri="{FF2B5EF4-FFF2-40B4-BE49-F238E27FC236}">
                    <a16:creationId xmlns:a16="http://schemas.microsoft.com/office/drawing/2014/main" id="{CC246E47-45E1-4B3E-BDE3-6BBCC4DA8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" y="1009"/>
                <a:ext cx="385" cy="465"/>
              </a:xfrm>
              <a:custGeom>
                <a:avLst/>
                <a:gdLst>
                  <a:gd name="T0" fmla="*/ 565 w 1157"/>
                  <a:gd name="T1" fmla="*/ 158 h 1393"/>
                  <a:gd name="T2" fmla="*/ 571 w 1157"/>
                  <a:gd name="T3" fmla="*/ 221 h 1393"/>
                  <a:gd name="T4" fmla="*/ 433 w 1157"/>
                  <a:gd name="T5" fmla="*/ 252 h 1393"/>
                  <a:gd name="T6" fmla="*/ 367 w 1157"/>
                  <a:gd name="T7" fmla="*/ 215 h 1393"/>
                  <a:gd name="T8" fmla="*/ 245 w 1157"/>
                  <a:gd name="T9" fmla="*/ 289 h 1393"/>
                  <a:gd name="T10" fmla="*/ 108 w 1157"/>
                  <a:gd name="T11" fmla="*/ 313 h 1393"/>
                  <a:gd name="T12" fmla="*/ 53 w 1157"/>
                  <a:gd name="T13" fmla="*/ 373 h 1393"/>
                  <a:gd name="T14" fmla="*/ 56 w 1157"/>
                  <a:gd name="T15" fmla="*/ 447 h 1393"/>
                  <a:gd name="T16" fmla="*/ 165 w 1157"/>
                  <a:gd name="T17" fmla="*/ 547 h 1393"/>
                  <a:gd name="T18" fmla="*/ 161 w 1157"/>
                  <a:gd name="T19" fmla="*/ 651 h 1393"/>
                  <a:gd name="T20" fmla="*/ 173 w 1157"/>
                  <a:gd name="T21" fmla="*/ 756 h 1393"/>
                  <a:gd name="T22" fmla="*/ 0 w 1157"/>
                  <a:gd name="T23" fmla="*/ 874 h 1393"/>
                  <a:gd name="T24" fmla="*/ 24 w 1157"/>
                  <a:gd name="T25" fmla="*/ 1046 h 1393"/>
                  <a:gd name="T26" fmla="*/ 26 w 1157"/>
                  <a:gd name="T27" fmla="*/ 1047 h 1393"/>
                  <a:gd name="T28" fmla="*/ 73 w 1157"/>
                  <a:gd name="T29" fmla="*/ 1134 h 1393"/>
                  <a:gd name="T30" fmla="*/ 64 w 1157"/>
                  <a:gd name="T31" fmla="*/ 1175 h 1393"/>
                  <a:gd name="T32" fmla="*/ 208 w 1157"/>
                  <a:gd name="T33" fmla="*/ 1145 h 1393"/>
                  <a:gd name="T34" fmla="*/ 503 w 1157"/>
                  <a:gd name="T35" fmla="*/ 1393 h 1393"/>
                  <a:gd name="T36" fmla="*/ 630 w 1157"/>
                  <a:gd name="T37" fmla="*/ 1313 h 1393"/>
                  <a:gd name="T38" fmla="*/ 706 w 1157"/>
                  <a:gd name="T39" fmla="*/ 1356 h 1393"/>
                  <a:gd name="T40" fmla="*/ 700 w 1157"/>
                  <a:gd name="T41" fmla="*/ 1292 h 1393"/>
                  <a:gd name="T42" fmla="*/ 840 w 1157"/>
                  <a:gd name="T43" fmla="*/ 1227 h 1393"/>
                  <a:gd name="T44" fmla="*/ 1034 w 1157"/>
                  <a:gd name="T45" fmla="*/ 1214 h 1393"/>
                  <a:gd name="T46" fmla="*/ 1145 w 1157"/>
                  <a:gd name="T47" fmla="*/ 965 h 1393"/>
                  <a:gd name="T48" fmla="*/ 1157 w 1157"/>
                  <a:gd name="T49" fmla="*/ 931 h 1393"/>
                  <a:gd name="T50" fmla="*/ 1156 w 1157"/>
                  <a:gd name="T51" fmla="*/ 931 h 1393"/>
                  <a:gd name="T52" fmla="*/ 1091 w 1157"/>
                  <a:gd name="T53" fmla="*/ 687 h 1393"/>
                  <a:gd name="T54" fmla="*/ 1020 w 1157"/>
                  <a:gd name="T55" fmla="*/ 703 h 1393"/>
                  <a:gd name="T56" fmla="*/ 968 w 1157"/>
                  <a:gd name="T57" fmla="*/ 653 h 1393"/>
                  <a:gd name="T58" fmla="*/ 940 w 1157"/>
                  <a:gd name="T59" fmla="*/ 524 h 1393"/>
                  <a:gd name="T60" fmla="*/ 798 w 1157"/>
                  <a:gd name="T61" fmla="*/ 400 h 1393"/>
                  <a:gd name="T62" fmla="*/ 787 w 1157"/>
                  <a:gd name="T63" fmla="*/ 151 h 1393"/>
                  <a:gd name="T64" fmla="*/ 703 w 1157"/>
                  <a:gd name="T65" fmla="*/ 0 h 1393"/>
                  <a:gd name="T66" fmla="*/ 565 w 1157"/>
                  <a:gd name="T67" fmla="*/ 158 h 1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57" h="1393">
                    <a:moveTo>
                      <a:pt x="565" y="158"/>
                    </a:moveTo>
                    <a:lnTo>
                      <a:pt x="571" y="221"/>
                    </a:lnTo>
                    <a:lnTo>
                      <a:pt x="433" y="252"/>
                    </a:lnTo>
                    <a:lnTo>
                      <a:pt x="367" y="215"/>
                    </a:lnTo>
                    <a:lnTo>
                      <a:pt x="245" y="289"/>
                    </a:lnTo>
                    <a:lnTo>
                      <a:pt x="108" y="313"/>
                    </a:lnTo>
                    <a:lnTo>
                      <a:pt x="53" y="373"/>
                    </a:lnTo>
                    <a:lnTo>
                      <a:pt x="56" y="447"/>
                    </a:lnTo>
                    <a:lnTo>
                      <a:pt x="165" y="547"/>
                    </a:lnTo>
                    <a:lnTo>
                      <a:pt x="161" y="651"/>
                    </a:lnTo>
                    <a:lnTo>
                      <a:pt x="173" y="756"/>
                    </a:lnTo>
                    <a:lnTo>
                      <a:pt x="0" y="874"/>
                    </a:lnTo>
                    <a:lnTo>
                      <a:pt x="24" y="1046"/>
                    </a:lnTo>
                    <a:lnTo>
                      <a:pt x="26" y="1047"/>
                    </a:lnTo>
                    <a:lnTo>
                      <a:pt x="73" y="1134"/>
                    </a:lnTo>
                    <a:lnTo>
                      <a:pt x="64" y="1175"/>
                    </a:lnTo>
                    <a:lnTo>
                      <a:pt x="208" y="1145"/>
                    </a:lnTo>
                    <a:lnTo>
                      <a:pt x="503" y="1393"/>
                    </a:lnTo>
                    <a:lnTo>
                      <a:pt x="630" y="1313"/>
                    </a:lnTo>
                    <a:lnTo>
                      <a:pt x="706" y="1356"/>
                    </a:lnTo>
                    <a:lnTo>
                      <a:pt x="700" y="1292"/>
                    </a:lnTo>
                    <a:lnTo>
                      <a:pt x="840" y="1227"/>
                    </a:lnTo>
                    <a:lnTo>
                      <a:pt x="1034" y="1214"/>
                    </a:lnTo>
                    <a:lnTo>
                      <a:pt x="1145" y="965"/>
                    </a:lnTo>
                    <a:lnTo>
                      <a:pt x="1157" y="931"/>
                    </a:lnTo>
                    <a:lnTo>
                      <a:pt x="1156" y="931"/>
                    </a:lnTo>
                    <a:lnTo>
                      <a:pt x="1091" y="687"/>
                    </a:lnTo>
                    <a:lnTo>
                      <a:pt x="1020" y="703"/>
                    </a:lnTo>
                    <a:lnTo>
                      <a:pt x="968" y="653"/>
                    </a:lnTo>
                    <a:lnTo>
                      <a:pt x="940" y="524"/>
                    </a:lnTo>
                    <a:lnTo>
                      <a:pt x="798" y="400"/>
                    </a:lnTo>
                    <a:lnTo>
                      <a:pt x="787" y="151"/>
                    </a:lnTo>
                    <a:lnTo>
                      <a:pt x="703" y="0"/>
                    </a:lnTo>
                    <a:lnTo>
                      <a:pt x="565" y="1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3" name="Freeform 82">
                <a:extLst>
                  <a:ext uri="{FF2B5EF4-FFF2-40B4-BE49-F238E27FC236}">
                    <a16:creationId xmlns:a16="http://schemas.microsoft.com/office/drawing/2014/main" id="{CFD08034-5EFC-4155-9C38-07476EBFA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5" y="1036"/>
                <a:ext cx="418" cy="457"/>
              </a:xfrm>
              <a:custGeom>
                <a:avLst/>
                <a:gdLst>
                  <a:gd name="T0" fmla="*/ 477 w 1255"/>
                  <a:gd name="T1" fmla="*/ 98 h 1370"/>
                  <a:gd name="T2" fmla="*/ 208 w 1255"/>
                  <a:gd name="T3" fmla="*/ 164 h 1370"/>
                  <a:gd name="T4" fmla="*/ 76 w 1255"/>
                  <a:gd name="T5" fmla="*/ 176 h 1370"/>
                  <a:gd name="T6" fmla="*/ 0 w 1255"/>
                  <a:gd name="T7" fmla="*/ 437 h 1370"/>
                  <a:gd name="T8" fmla="*/ 104 w 1255"/>
                  <a:gd name="T9" fmla="*/ 464 h 1370"/>
                  <a:gd name="T10" fmla="*/ 445 w 1255"/>
                  <a:gd name="T11" fmla="*/ 408 h 1370"/>
                  <a:gd name="T12" fmla="*/ 349 w 1255"/>
                  <a:gd name="T13" fmla="*/ 526 h 1370"/>
                  <a:gd name="T14" fmla="*/ 475 w 1255"/>
                  <a:gd name="T15" fmla="*/ 559 h 1370"/>
                  <a:gd name="T16" fmla="*/ 470 w 1255"/>
                  <a:gd name="T17" fmla="*/ 603 h 1370"/>
                  <a:gd name="T18" fmla="*/ 479 w 1255"/>
                  <a:gd name="T19" fmla="*/ 631 h 1370"/>
                  <a:gd name="T20" fmla="*/ 361 w 1255"/>
                  <a:gd name="T21" fmla="*/ 598 h 1370"/>
                  <a:gd name="T22" fmla="*/ 189 w 1255"/>
                  <a:gd name="T23" fmla="*/ 517 h 1370"/>
                  <a:gd name="T24" fmla="*/ 209 w 1255"/>
                  <a:gd name="T25" fmla="*/ 720 h 1370"/>
                  <a:gd name="T26" fmla="*/ 314 w 1255"/>
                  <a:gd name="T27" fmla="*/ 662 h 1370"/>
                  <a:gd name="T28" fmla="*/ 458 w 1255"/>
                  <a:gd name="T29" fmla="*/ 808 h 1370"/>
                  <a:gd name="T30" fmla="*/ 366 w 1255"/>
                  <a:gd name="T31" fmla="*/ 836 h 1370"/>
                  <a:gd name="T32" fmla="*/ 40 w 1255"/>
                  <a:gd name="T33" fmla="*/ 921 h 1370"/>
                  <a:gd name="T34" fmla="*/ 345 w 1255"/>
                  <a:gd name="T35" fmla="*/ 1146 h 1370"/>
                  <a:gd name="T36" fmla="*/ 489 w 1255"/>
                  <a:gd name="T37" fmla="*/ 1287 h 1370"/>
                  <a:gd name="T38" fmla="*/ 574 w 1255"/>
                  <a:gd name="T39" fmla="*/ 1181 h 1370"/>
                  <a:gd name="T40" fmla="*/ 556 w 1255"/>
                  <a:gd name="T41" fmla="*/ 1115 h 1370"/>
                  <a:gd name="T42" fmla="*/ 587 w 1255"/>
                  <a:gd name="T43" fmla="*/ 1040 h 1370"/>
                  <a:gd name="T44" fmla="*/ 580 w 1255"/>
                  <a:gd name="T45" fmla="*/ 1111 h 1370"/>
                  <a:gd name="T46" fmla="*/ 642 w 1255"/>
                  <a:gd name="T47" fmla="*/ 1227 h 1370"/>
                  <a:gd name="T48" fmla="*/ 856 w 1255"/>
                  <a:gd name="T49" fmla="*/ 1325 h 1370"/>
                  <a:gd name="T50" fmla="*/ 920 w 1255"/>
                  <a:gd name="T51" fmla="*/ 1246 h 1370"/>
                  <a:gd name="T52" fmla="*/ 989 w 1255"/>
                  <a:gd name="T53" fmla="*/ 1289 h 1370"/>
                  <a:gd name="T54" fmla="*/ 1041 w 1255"/>
                  <a:gd name="T55" fmla="*/ 1370 h 1370"/>
                  <a:gd name="T56" fmla="*/ 1133 w 1255"/>
                  <a:gd name="T57" fmla="*/ 1264 h 1370"/>
                  <a:gd name="T58" fmla="*/ 1255 w 1255"/>
                  <a:gd name="T59" fmla="*/ 1218 h 1370"/>
                  <a:gd name="T60" fmla="*/ 1065 w 1255"/>
                  <a:gd name="T61" fmla="*/ 1063 h 1370"/>
                  <a:gd name="T62" fmla="*/ 975 w 1255"/>
                  <a:gd name="T63" fmla="*/ 858 h 1370"/>
                  <a:gd name="T64" fmla="*/ 1180 w 1255"/>
                  <a:gd name="T65" fmla="*/ 688 h 1370"/>
                  <a:gd name="T66" fmla="*/ 1180 w 1255"/>
                  <a:gd name="T67" fmla="*/ 284 h 1370"/>
                  <a:gd name="T68" fmla="*/ 1092 w 1255"/>
                  <a:gd name="T69" fmla="*/ 112 h 1370"/>
                  <a:gd name="T70" fmla="*/ 977 w 1255"/>
                  <a:gd name="T71" fmla="*/ 45 h 1370"/>
                  <a:gd name="T72" fmla="*/ 899 w 1255"/>
                  <a:gd name="T73" fmla="*/ 137 h 1370"/>
                  <a:gd name="T74" fmla="*/ 811 w 1255"/>
                  <a:gd name="T75" fmla="*/ 149 h 1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55" h="1370">
                    <a:moveTo>
                      <a:pt x="808" y="0"/>
                    </a:moveTo>
                    <a:lnTo>
                      <a:pt x="477" y="98"/>
                    </a:lnTo>
                    <a:lnTo>
                      <a:pt x="443" y="38"/>
                    </a:lnTo>
                    <a:lnTo>
                      <a:pt x="208" y="164"/>
                    </a:lnTo>
                    <a:lnTo>
                      <a:pt x="268" y="195"/>
                    </a:lnTo>
                    <a:lnTo>
                      <a:pt x="76" y="176"/>
                    </a:lnTo>
                    <a:lnTo>
                      <a:pt x="32" y="231"/>
                    </a:lnTo>
                    <a:lnTo>
                      <a:pt x="0" y="437"/>
                    </a:lnTo>
                    <a:lnTo>
                      <a:pt x="40" y="490"/>
                    </a:lnTo>
                    <a:lnTo>
                      <a:pt x="104" y="464"/>
                    </a:lnTo>
                    <a:lnTo>
                      <a:pt x="165" y="491"/>
                    </a:lnTo>
                    <a:lnTo>
                      <a:pt x="445" y="408"/>
                    </a:lnTo>
                    <a:lnTo>
                      <a:pt x="360" y="448"/>
                    </a:lnTo>
                    <a:lnTo>
                      <a:pt x="349" y="526"/>
                    </a:lnTo>
                    <a:lnTo>
                      <a:pt x="485" y="493"/>
                    </a:lnTo>
                    <a:lnTo>
                      <a:pt x="475" y="559"/>
                    </a:lnTo>
                    <a:lnTo>
                      <a:pt x="542" y="588"/>
                    </a:lnTo>
                    <a:lnTo>
                      <a:pt x="470" y="603"/>
                    </a:lnTo>
                    <a:lnTo>
                      <a:pt x="615" y="664"/>
                    </a:lnTo>
                    <a:lnTo>
                      <a:pt x="479" y="631"/>
                    </a:lnTo>
                    <a:lnTo>
                      <a:pt x="447" y="574"/>
                    </a:lnTo>
                    <a:lnTo>
                      <a:pt x="361" y="598"/>
                    </a:lnTo>
                    <a:lnTo>
                      <a:pt x="228" y="572"/>
                    </a:lnTo>
                    <a:lnTo>
                      <a:pt x="189" y="517"/>
                    </a:lnTo>
                    <a:lnTo>
                      <a:pt x="153" y="600"/>
                    </a:lnTo>
                    <a:lnTo>
                      <a:pt x="209" y="720"/>
                    </a:lnTo>
                    <a:lnTo>
                      <a:pt x="250" y="658"/>
                    </a:lnTo>
                    <a:lnTo>
                      <a:pt x="314" y="662"/>
                    </a:lnTo>
                    <a:lnTo>
                      <a:pt x="438" y="735"/>
                    </a:lnTo>
                    <a:lnTo>
                      <a:pt x="458" y="808"/>
                    </a:lnTo>
                    <a:lnTo>
                      <a:pt x="422" y="866"/>
                    </a:lnTo>
                    <a:lnTo>
                      <a:pt x="366" y="836"/>
                    </a:lnTo>
                    <a:lnTo>
                      <a:pt x="76" y="865"/>
                    </a:lnTo>
                    <a:lnTo>
                      <a:pt x="40" y="921"/>
                    </a:lnTo>
                    <a:lnTo>
                      <a:pt x="260" y="1003"/>
                    </a:lnTo>
                    <a:lnTo>
                      <a:pt x="345" y="1146"/>
                    </a:lnTo>
                    <a:lnTo>
                      <a:pt x="321" y="1272"/>
                    </a:lnTo>
                    <a:lnTo>
                      <a:pt x="489" y="1287"/>
                    </a:lnTo>
                    <a:lnTo>
                      <a:pt x="573" y="1192"/>
                    </a:lnTo>
                    <a:lnTo>
                      <a:pt x="574" y="1181"/>
                    </a:lnTo>
                    <a:lnTo>
                      <a:pt x="573" y="1180"/>
                    </a:lnTo>
                    <a:lnTo>
                      <a:pt x="556" y="1115"/>
                    </a:lnTo>
                    <a:lnTo>
                      <a:pt x="580" y="1111"/>
                    </a:lnTo>
                    <a:lnTo>
                      <a:pt x="587" y="1040"/>
                    </a:lnTo>
                    <a:lnTo>
                      <a:pt x="620" y="1106"/>
                    </a:lnTo>
                    <a:lnTo>
                      <a:pt x="580" y="1111"/>
                    </a:lnTo>
                    <a:lnTo>
                      <a:pt x="574" y="1181"/>
                    </a:lnTo>
                    <a:lnTo>
                      <a:pt x="642" y="1227"/>
                    </a:lnTo>
                    <a:lnTo>
                      <a:pt x="746" y="1189"/>
                    </a:lnTo>
                    <a:lnTo>
                      <a:pt x="856" y="1325"/>
                    </a:lnTo>
                    <a:lnTo>
                      <a:pt x="920" y="1311"/>
                    </a:lnTo>
                    <a:lnTo>
                      <a:pt x="920" y="1246"/>
                    </a:lnTo>
                    <a:lnTo>
                      <a:pt x="929" y="1311"/>
                    </a:lnTo>
                    <a:lnTo>
                      <a:pt x="989" y="1289"/>
                    </a:lnTo>
                    <a:lnTo>
                      <a:pt x="974" y="1354"/>
                    </a:lnTo>
                    <a:lnTo>
                      <a:pt x="1041" y="1370"/>
                    </a:lnTo>
                    <a:lnTo>
                      <a:pt x="1127" y="1334"/>
                    </a:lnTo>
                    <a:lnTo>
                      <a:pt x="1133" y="1264"/>
                    </a:lnTo>
                    <a:lnTo>
                      <a:pt x="1197" y="1284"/>
                    </a:lnTo>
                    <a:lnTo>
                      <a:pt x="1255" y="1218"/>
                    </a:lnTo>
                    <a:lnTo>
                      <a:pt x="1252" y="1094"/>
                    </a:lnTo>
                    <a:lnTo>
                      <a:pt x="1065" y="1063"/>
                    </a:lnTo>
                    <a:lnTo>
                      <a:pt x="988" y="938"/>
                    </a:lnTo>
                    <a:lnTo>
                      <a:pt x="975" y="858"/>
                    </a:lnTo>
                    <a:lnTo>
                      <a:pt x="1132" y="784"/>
                    </a:lnTo>
                    <a:lnTo>
                      <a:pt x="1180" y="688"/>
                    </a:lnTo>
                    <a:lnTo>
                      <a:pt x="1122" y="475"/>
                    </a:lnTo>
                    <a:lnTo>
                      <a:pt x="1180" y="284"/>
                    </a:lnTo>
                    <a:lnTo>
                      <a:pt x="1098" y="177"/>
                    </a:lnTo>
                    <a:lnTo>
                      <a:pt x="1092" y="112"/>
                    </a:lnTo>
                    <a:lnTo>
                      <a:pt x="1090" y="112"/>
                    </a:lnTo>
                    <a:lnTo>
                      <a:pt x="977" y="45"/>
                    </a:lnTo>
                    <a:lnTo>
                      <a:pt x="913" y="59"/>
                    </a:lnTo>
                    <a:lnTo>
                      <a:pt x="899" y="137"/>
                    </a:lnTo>
                    <a:lnTo>
                      <a:pt x="848" y="75"/>
                    </a:lnTo>
                    <a:lnTo>
                      <a:pt x="811" y="149"/>
                    </a:lnTo>
                    <a:lnTo>
                      <a:pt x="8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4" name="Freeform 83">
                <a:extLst>
                  <a:ext uri="{FF2B5EF4-FFF2-40B4-BE49-F238E27FC236}">
                    <a16:creationId xmlns:a16="http://schemas.microsoft.com/office/drawing/2014/main" id="{97B8004F-C7EB-4294-A199-0B191E071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9" y="985"/>
                <a:ext cx="532" cy="403"/>
              </a:xfrm>
              <a:custGeom>
                <a:avLst/>
                <a:gdLst>
                  <a:gd name="T0" fmla="*/ 74 w 1596"/>
                  <a:gd name="T1" fmla="*/ 254 h 1207"/>
                  <a:gd name="T2" fmla="*/ 0 w 1596"/>
                  <a:gd name="T3" fmla="*/ 264 h 1207"/>
                  <a:gd name="T4" fmla="*/ 6 w 1596"/>
                  <a:gd name="T5" fmla="*/ 329 h 1207"/>
                  <a:gd name="T6" fmla="*/ 88 w 1596"/>
                  <a:gd name="T7" fmla="*/ 436 h 1207"/>
                  <a:gd name="T8" fmla="*/ 30 w 1596"/>
                  <a:gd name="T9" fmla="*/ 627 h 1207"/>
                  <a:gd name="T10" fmla="*/ 88 w 1596"/>
                  <a:gd name="T11" fmla="*/ 840 h 1207"/>
                  <a:gd name="T12" fmla="*/ 40 w 1596"/>
                  <a:gd name="T13" fmla="*/ 936 h 1207"/>
                  <a:gd name="T14" fmla="*/ 41 w 1596"/>
                  <a:gd name="T15" fmla="*/ 935 h 1207"/>
                  <a:gd name="T16" fmla="*/ 328 w 1596"/>
                  <a:gd name="T17" fmla="*/ 1011 h 1207"/>
                  <a:gd name="T18" fmla="*/ 510 w 1596"/>
                  <a:gd name="T19" fmla="*/ 941 h 1207"/>
                  <a:gd name="T20" fmla="*/ 805 w 1596"/>
                  <a:gd name="T21" fmla="*/ 1091 h 1207"/>
                  <a:gd name="T22" fmla="*/ 874 w 1596"/>
                  <a:gd name="T23" fmla="*/ 1069 h 1207"/>
                  <a:gd name="T24" fmla="*/ 917 w 1596"/>
                  <a:gd name="T25" fmla="*/ 1207 h 1207"/>
                  <a:gd name="T26" fmla="*/ 1058 w 1596"/>
                  <a:gd name="T27" fmla="*/ 1035 h 1207"/>
                  <a:gd name="T28" fmla="*/ 1140 w 1596"/>
                  <a:gd name="T29" fmla="*/ 1054 h 1207"/>
                  <a:gd name="T30" fmla="*/ 1174 w 1596"/>
                  <a:gd name="T31" fmla="*/ 1118 h 1207"/>
                  <a:gd name="T32" fmla="*/ 1241 w 1596"/>
                  <a:gd name="T33" fmla="*/ 1092 h 1207"/>
                  <a:gd name="T34" fmla="*/ 1354 w 1596"/>
                  <a:gd name="T35" fmla="*/ 930 h 1207"/>
                  <a:gd name="T36" fmla="*/ 1559 w 1596"/>
                  <a:gd name="T37" fmla="*/ 871 h 1207"/>
                  <a:gd name="T38" fmla="*/ 1596 w 1596"/>
                  <a:gd name="T39" fmla="*/ 665 h 1207"/>
                  <a:gd name="T40" fmla="*/ 1594 w 1596"/>
                  <a:gd name="T41" fmla="*/ 540 h 1207"/>
                  <a:gd name="T42" fmla="*/ 1592 w 1596"/>
                  <a:gd name="T43" fmla="*/ 540 h 1207"/>
                  <a:gd name="T44" fmla="*/ 1538 w 1596"/>
                  <a:gd name="T45" fmla="*/ 498 h 1207"/>
                  <a:gd name="T46" fmla="*/ 1536 w 1596"/>
                  <a:gd name="T47" fmla="*/ 495 h 1207"/>
                  <a:gd name="T48" fmla="*/ 1472 w 1596"/>
                  <a:gd name="T49" fmla="*/ 487 h 1207"/>
                  <a:gd name="T50" fmla="*/ 1436 w 1596"/>
                  <a:gd name="T51" fmla="*/ 436 h 1207"/>
                  <a:gd name="T52" fmla="*/ 1432 w 1596"/>
                  <a:gd name="T53" fmla="*/ 438 h 1207"/>
                  <a:gd name="T54" fmla="*/ 1339 w 1596"/>
                  <a:gd name="T55" fmla="*/ 446 h 1207"/>
                  <a:gd name="T56" fmla="*/ 1316 w 1596"/>
                  <a:gd name="T57" fmla="*/ 375 h 1207"/>
                  <a:gd name="T58" fmla="*/ 1244 w 1596"/>
                  <a:gd name="T59" fmla="*/ 407 h 1207"/>
                  <a:gd name="T60" fmla="*/ 1220 w 1596"/>
                  <a:gd name="T61" fmla="*/ 347 h 1207"/>
                  <a:gd name="T62" fmla="*/ 1139 w 1596"/>
                  <a:gd name="T63" fmla="*/ 354 h 1207"/>
                  <a:gd name="T64" fmla="*/ 893 w 1596"/>
                  <a:gd name="T65" fmla="*/ 558 h 1207"/>
                  <a:gd name="T66" fmla="*/ 872 w 1596"/>
                  <a:gd name="T67" fmla="*/ 475 h 1207"/>
                  <a:gd name="T68" fmla="*/ 779 w 1596"/>
                  <a:gd name="T69" fmla="*/ 414 h 1207"/>
                  <a:gd name="T70" fmla="*/ 776 w 1596"/>
                  <a:gd name="T71" fmla="*/ 343 h 1207"/>
                  <a:gd name="T72" fmla="*/ 672 w 1596"/>
                  <a:gd name="T73" fmla="*/ 162 h 1207"/>
                  <a:gd name="T74" fmla="*/ 605 w 1596"/>
                  <a:gd name="T75" fmla="*/ 149 h 1207"/>
                  <a:gd name="T76" fmla="*/ 619 w 1596"/>
                  <a:gd name="T77" fmla="*/ 83 h 1207"/>
                  <a:gd name="T78" fmla="*/ 550 w 1596"/>
                  <a:gd name="T79" fmla="*/ 91 h 1207"/>
                  <a:gd name="T80" fmla="*/ 512 w 1596"/>
                  <a:gd name="T81" fmla="*/ 160 h 1207"/>
                  <a:gd name="T82" fmla="*/ 542 w 1596"/>
                  <a:gd name="T83" fmla="*/ 8 h 1207"/>
                  <a:gd name="T84" fmla="*/ 434 w 1596"/>
                  <a:gd name="T85" fmla="*/ 82 h 1207"/>
                  <a:gd name="T86" fmla="*/ 421 w 1596"/>
                  <a:gd name="T87" fmla="*/ 0 h 1207"/>
                  <a:gd name="T88" fmla="*/ 218 w 1596"/>
                  <a:gd name="T89" fmla="*/ 84 h 1207"/>
                  <a:gd name="T90" fmla="*/ 184 w 1596"/>
                  <a:gd name="T91" fmla="*/ 28 h 1207"/>
                  <a:gd name="T92" fmla="*/ 80 w 1596"/>
                  <a:gd name="T93" fmla="*/ 112 h 1207"/>
                  <a:gd name="T94" fmla="*/ 74 w 1596"/>
                  <a:gd name="T95" fmla="*/ 254 h 1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96" h="1207">
                    <a:moveTo>
                      <a:pt x="74" y="254"/>
                    </a:moveTo>
                    <a:lnTo>
                      <a:pt x="0" y="264"/>
                    </a:lnTo>
                    <a:lnTo>
                      <a:pt x="6" y="329"/>
                    </a:lnTo>
                    <a:lnTo>
                      <a:pt x="88" y="436"/>
                    </a:lnTo>
                    <a:lnTo>
                      <a:pt x="30" y="627"/>
                    </a:lnTo>
                    <a:lnTo>
                      <a:pt x="88" y="840"/>
                    </a:lnTo>
                    <a:lnTo>
                      <a:pt x="40" y="936"/>
                    </a:lnTo>
                    <a:lnTo>
                      <a:pt x="41" y="935"/>
                    </a:lnTo>
                    <a:lnTo>
                      <a:pt x="328" y="1011"/>
                    </a:lnTo>
                    <a:lnTo>
                      <a:pt x="510" y="941"/>
                    </a:lnTo>
                    <a:lnTo>
                      <a:pt x="805" y="1091"/>
                    </a:lnTo>
                    <a:lnTo>
                      <a:pt x="874" y="1069"/>
                    </a:lnTo>
                    <a:lnTo>
                      <a:pt x="917" y="1207"/>
                    </a:lnTo>
                    <a:lnTo>
                      <a:pt x="1058" y="1035"/>
                    </a:lnTo>
                    <a:lnTo>
                      <a:pt x="1140" y="1054"/>
                    </a:lnTo>
                    <a:lnTo>
                      <a:pt x="1174" y="1118"/>
                    </a:lnTo>
                    <a:lnTo>
                      <a:pt x="1241" y="1092"/>
                    </a:lnTo>
                    <a:lnTo>
                      <a:pt x="1354" y="930"/>
                    </a:lnTo>
                    <a:lnTo>
                      <a:pt x="1559" y="871"/>
                    </a:lnTo>
                    <a:lnTo>
                      <a:pt x="1596" y="665"/>
                    </a:lnTo>
                    <a:lnTo>
                      <a:pt x="1594" y="540"/>
                    </a:lnTo>
                    <a:lnTo>
                      <a:pt x="1592" y="540"/>
                    </a:lnTo>
                    <a:lnTo>
                      <a:pt x="1538" y="498"/>
                    </a:lnTo>
                    <a:lnTo>
                      <a:pt x="1536" y="495"/>
                    </a:lnTo>
                    <a:lnTo>
                      <a:pt x="1472" y="487"/>
                    </a:lnTo>
                    <a:lnTo>
                      <a:pt x="1436" y="436"/>
                    </a:lnTo>
                    <a:lnTo>
                      <a:pt x="1432" y="438"/>
                    </a:lnTo>
                    <a:lnTo>
                      <a:pt x="1339" y="446"/>
                    </a:lnTo>
                    <a:lnTo>
                      <a:pt x="1316" y="375"/>
                    </a:lnTo>
                    <a:lnTo>
                      <a:pt x="1244" y="407"/>
                    </a:lnTo>
                    <a:lnTo>
                      <a:pt x="1220" y="347"/>
                    </a:lnTo>
                    <a:lnTo>
                      <a:pt x="1139" y="354"/>
                    </a:lnTo>
                    <a:lnTo>
                      <a:pt x="893" y="558"/>
                    </a:lnTo>
                    <a:lnTo>
                      <a:pt x="872" y="475"/>
                    </a:lnTo>
                    <a:lnTo>
                      <a:pt x="779" y="414"/>
                    </a:lnTo>
                    <a:lnTo>
                      <a:pt x="776" y="343"/>
                    </a:lnTo>
                    <a:lnTo>
                      <a:pt x="672" y="162"/>
                    </a:lnTo>
                    <a:lnTo>
                      <a:pt x="605" y="149"/>
                    </a:lnTo>
                    <a:lnTo>
                      <a:pt x="619" y="83"/>
                    </a:lnTo>
                    <a:lnTo>
                      <a:pt x="550" y="91"/>
                    </a:lnTo>
                    <a:lnTo>
                      <a:pt x="512" y="160"/>
                    </a:lnTo>
                    <a:lnTo>
                      <a:pt x="542" y="8"/>
                    </a:lnTo>
                    <a:lnTo>
                      <a:pt x="434" y="82"/>
                    </a:lnTo>
                    <a:lnTo>
                      <a:pt x="421" y="0"/>
                    </a:lnTo>
                    <a:lnTo>
                      <a:pt x="218" y="84"/>
                    </a:lnTo>
                    <a:lnTo>
                      <a:pt x="184" y="28"/>
                    </a:lnTo>
                    <a:lnTo>
                      <a:pt x="80" y="112"/>
                    </a:lnTo>
                    <a:lnTo>
                      <a:pt x="74" y="2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5" name="Freeform 84">
                <a:extLst>
                  <a:ext uri="{FF2B5EF4-FFF2-40B4-BE49-F238E27FC236}">
                    <a16:creationId xmlns:a16="http://schemas.microsoft.com/office/drawing/2014/main" id="{F37E16BA-3C90-4615-AE51-D6BE6FF30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" y="1297"/>
                <a:ext cx="519" cy="372"/>
              </a:xfrm>
              <a:custGeom>
                <a:avLst/>
                <a:gdLst>
                  <a:gd name="T0" fmla="*/ 157 w 1558"/>
                  <a:gd name="T1" fmla="*/ 1 h 1116"/>
                  <a:gd name="T2" fmla="*/ 13 w 1558"/>
                  <a:gd name="T3" fmla="*/ 155 h 1116"/>
                  <a:gd name="T4" fmla="*/ 277 w 1558"/>
                  <a:gd name="T5" fmla="*/ 311 h 1116"/>
                  <a:gd name="T6" fmla="*/ 222 w 1558"/>
                  <a:gd name="T7" fmla="*/ 501 h 1116"/>
                  <a:gd name="T8" fmla="*/ 173 w 1558"/>
                  <a:gd name="T9" fmla="*/ 658 h 1116"/>
                  <a:gd name="T10" fmla="*/ 293 w 1558"/>
                  <a:gd name="T11" fmla="*/ 662 h 1116"/>
                  <a:gd name="T12" fmla="*/ 297 w 1558"/>
                  <a:gd name="T13" fmla="*/ 597 h 1116"/>
                  <a:gd name="T14" fmla="*/ 315 w 1558"/>
                  <a:gd name="T15" fmla="*/ 660 h 1116"/>
                  <a:gd name="T16" fmla="*/ 434 w 1558"/>
                  <a:gd name="T17" fmla="*/ 755 h 1116"/>
                  <a:gd name="T18" fmla="*/ 439 w 1558"/>
                  <a:gd name="T19" fmla="*/ 758 h 1116"/>
                  <a:gd name="T20" fmla="*/ 495 w 1558"/>
                  <a:gd name="T21" fmla="*/ 885 h 1116"/>
                  <a:gd name="T22" fmla="*/ 526 w 1558"/>
                  <a:gd name="T23" fmla="*/ 1024 h 1116"/>
                  <a:gd name="T24" fmla="*/ 561 w 1558"/>
                  <a:gd name="T25" fmla="*/ 904 h 1116"/>
                  <a:gd name="T26" fmla="*/ 690 w 1558"/>
                  <a:gd name="T27" fmla="*/ 928 h 1116"/>
                  <a:gd name="T28" fmla="*/ 732 w 1558"/>
                  <a:gd name="T29" fmla="*/ 905 h 1116"/>
                  <a:gd name="T30" fmla="*/ 852 w 1558"/>
                  <a:gd name="T31" fmla="*/ 860 h 1116"/>
                  <a:gd name="T32" fmla="*/ 854 w 1558"/>
                  <a:gd name="T33" fmla="*/ 971 h 1116"/>
                  <a:gd name="T34" fmla="*/ 820 w 1558"/>
                  <a:gd name="T35" fmla="*/ 1040 h 1116"/>
                  <a:gd name="T36" fmla="*/ 1168 w 1558"/>
                  <a:gd name="T37" fmla="*/ 1053 h 1116"/>
                  <a:gd name="T38" fmla="*/ 1135 w 1558"/>
                  <a:gd name="T39" fmla="*/ 1116 h 1116"/>
                  <a:gd name="T40" fmla="*/ 1498 w 1558"/>
                  <a:gd name="T41" fmla="*/ 874 h 1116"/>
                  <a:gd name="T42" fmla="*/ 1543 w 1558"/>
                  <a:gd name="T43" fmla="*/ 724 h 1116"/>
                  <a:gd name="T44" fmla="*/ 1535 w 1558"/>
                  <a:gd name="T45" fmla="*/ 641 h 1116"/>
                  <a:gd name="T46" fmla="*/ 1503 w 1558"/>
                  <a:gd name="T47" fmla="*/ 527 h 1116"/>
                  <a:gd name="T48" fmla="*/ 1512 w 1558"/>
                  <a:gd name="T49" fmla="*/ 410 h 1116"/>
                  <a:gd name="T50" fmla="*/ 1383 w 1558"/>
                  <a:gd name="T51" fmla="*/ 282 h 1116"/>
                  <a:gd name="T52" fmla="*/ 1381 w 1558"/>
                  <a:gd name="T53" fmla="*/ 257 h 1116"/>
                  <a:gd name="T54" fmla="*/ 1291 w 1558"/>
                  <a:gd name="T55" fmla="*/ 183 h 1116"/>
                  <a:gd name="T56" fmla="*/ 1175 w 1558"/>
                  <a:gd name="T57" fmla="*/ 100 h 1116"/>
                  <a:gd name="T58" fmla="*/ 991 w 1558"/>
                  <a:gd name="T59" fmla="*/ 134 h 1116"/>
                  <a:gd name="T60" fmla="*/ 627 w 1558"/>
                  <a:gd name="T61" fmla="*/ 6 h 1116"/>
                  <a:gd name="T62" fmla="*/ 158 w 1558"/>
                  <a:gd name="T63" fmla="*/ 0 h 1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58" h="1116">
                    <a:moveTo>
                      <a:pt x="158" y="0"/>
                    </a:moveTo>
                    <a:lnTo>
                      <a:pt x="157" y="1"/>
                    </a:lnTo>
                    <a:lnTo>
                      <a:pt x="0" y="75"/>
                    </a:lnTo>
                    <a:lnTo>
                      <a:pt x="13" y="155"/>
                    </a:lnTo>
                    <a:lnTo>
                      <a:pt x="90" y="280"/>
                    </a:lnTo>
                    <a:lnTo>
                      <a:pt x="277" y="311"/>
                    </a:lnTo>
                    <a:lnTo>
                      <a:pt x="280" y="435"/>
                    </a:lnTo>
                    <a:lnTo>
                      <a:pt x="222" y="501"/>
                    </a:lnTo>
                    <a:lnTo>
                      <a:pt x="158" y="481"/>
                    </a:lnTo>
                    <a:lnTo>
                      <a:pt x="173" y="658"/>
                    </a:lnTo>
                    <a:lnTo>
                      <a:pt x="231" y="693"/>
                    </a:lnTo>
                    <a:lnTo>
                      <a:pt x="293" y="662"/>
                    </a:lnTo>
                    <a:lnTo>
                      <a:pt x="283" y="528"/>
                    </a:lnTo>
                    <a:lnTo>
                      <a:pt x="297" y="597"/>
                    </a:lnTo>
                    <a:lnTo>
                      <a:pt x="365" y="611"/>
                    </a:lnTo>
                    <a:lnTo>
                      <a:pt x="315" y="660"/>
                    </a:lnTo>
                    <a:lnTo>
                      <a:pt x="349" y="720"/>
                    </a:lnTo>
                    <a:lnTo>
                      <a:pt x="434" y="755"/>
                    </a:lnTo>
                    <a:lnTo>
                      <a:pt x="496" y="728"/>
                    </a:lnTo>
                    <a:lnTo>
                      <a:pt x="439" y="758"/>
                    </a:lnTo>
                    <a:lnTo>
                      <a:pt x="445" y="821"/>
                    </a:lnTo>
                    <a:lnTo>
                      <a:pt x="495" y="885"/>
                    </a:lnTo>
                    <a:lnTo>
                      <a:pt x="476" y="970"/>
                    </a:lnTo>
                    <a:lnTo>
                      <a:pt x="526" y="1024"/>
                    </a:lnTo>
                    <a:lnTo>
                      <a:pt x="498" y="958"/>
                    </a:lnTo>
                    <a:lnTo>
                      <a:pt x="561" y="904"/>
                    </a:lnTo>
                    <a:lnTo>
                      <a:pt x="634" y="885"/>
                    </a:lnTo>
                    <a:lnTo>
                      <a:pt x="690" y="928"/>
                    </a:lnTo>
                    <a:lnTo>
                      <a:pt x="661" y="792"/>
                    </a:lnTo>
                    <a:lnTo>
                      <a:pt x="732" y="905"/>
                    </a:lnTo>
                    <a:lnTo>
                      <a:pt x="767" y="846"/>
                    </a:lnTo>
                    <a:lnTo>
                      <a:pt x="852" y="860"/>
                    </a:lnTo>
                    <a:lnTo>
                      <a:pt x="900" y="915"/>
                    </a:lnTo>
                    <a:lnTo>
                      <a:pt x="854" y="971"/>
                    </a:lnTo>
                    <a:lnTo>
                      <a:pt x="711" y="953"/>
                    </a:lnTo>
                    <a:lnTo>
                      <a:pt x="820" y="1040"/>
                    </a:lnTo>
                    <a:lnTo>
                      <a:pt x="1105" y="1017"/>
                    </a:lnTo>
                    <a:lnTo>
                      <a:pt x="1168" y="1053"/>
                    </a:lnTo>
                    <a:lnTo>
                      <a:pt x="1099" y="1056"/>
                    </a:lnTo>
                    <a:lnTo>
                      <a:pt x="1135" y="1116"/>
                    </a:lnTo>
                    <a:lnTo>
                      <a:pt x="1489" y="1011"/>
                    </a:lnTo>
                    <a:lnTo>
                      <a:pt x="1498" y="874"/>
                    </a:lnTo>
                    <a:lnTo>
                      <a:pt x="1475" y="742"/>
                    </a:lnTo>
                    <a:lnTo>
                      <a:pt x="1543" y="724"/>
                    </a:lnTo>
                    <a:lnTo>
                      <a:pt x="1480" y="690"/>
                    </a:lnTo>
                    <a:lnTo>
                      <a:pt x="1535" y="641"/>
                    </a:lnTo>
                    <a:lnTo>
                      <a:pt x="1558" y="567"/>
                    </a:lnTo>
                    <a:lnTo>
                      <a:pt x="1503" y="527"/>
                    </a:lnTo>
                    <a:lnTo>
                      <a:pt x="1538" y="468"/>
                    </a:lnTo>
                    <a:lnTo>
                      <a:pt x="1512" y="410"/>
                    </a:lnTo>
                    <a:lnTo>
                      <a:pt x="1395" y="347"/>
                    </a:lnTo>
                    <a:lnTo>
                      <a:pt x="1383" y="282"/>
                    </a:lnTo>
                    <a:lnTo>
                      <a:pt x="1463" y="261"/>
                    </a:lnTo>
                    <a:lnTo>
                      <a:pt x="1381" y="257"/>
                    </a:lnTo>
                    <a:lnTo>
                      <a:pt x="1358" y="157"/>
                    </a:lnTo>
                    <a:lnTo>
                      <a:pt x="1291" y="183"/>
                    </a:lnTo>
                    <a:lnTo>
                      <a:pt x="1257" y="119"/>
                    </a:lnTo>
                    <a:lnTo>
                      <a:pt x="1175" y="100"/>
                    </a:lnTo>
                    <a:lnTo>
                      <a:pt x="1034" y="272"/>
                    </a:lnTo>
                    <a:lnTo>
                      <a:pt x="991" y="134"/>
                    </a:lnTo>
                    <a:lnTo>
                      <a:pt x="922" y="156"/>
                    </a:lnTo>
                    <a:lnTo>
                      <a:pt x="627" y="6"/>
                    </a:lnTo>
                    <a:lnTo>
                      <a:pt x="445" y="76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6" name="Freeform 85">
                <a:extLst>
                  <a:ext uri="{FF2B5EF4-FFF2-40B4-BE49-F238E27FC236}">
                    <a16:creationId xmlns:a16="http://schemas.microsoft.com/office/drawing/2014/main" id="{0E31AC83-602E-4D4B-BD8B-CF923128C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4" y="1507"/>
                <a:ext cx="516" cy="454"/>
              </a:xfrm>
              <a:custGeom>
                <a:avLst/>
                <a:gdLst>
                  <a:gd name="T0" fmla="*/ 464 w 1548"/>
                  <a:gd name="T1" fmla="*/ 243 h 1360"/>
                  <a:gd name="T2" fmla="*/ 455 w 1548"/>
                  <a:gd name="T3" fmla="*/ 380 h 1360"/>
                  <a:gd name="T4" fmla="*/ 101 w 1548"/>
                  <a:gd name="T5" fmla="*/ 485 h 1360"/>
                  <a:gd name="T6" fmla="*/ 0 w 1548"/>
                  <a:gd name="T7" fmla="*/ 584 h 1360"/>
                  <a:gd name="T8" fmla="*/ 54 w 1548"/>
                  <a:gd name="T9" fmla="*/ 726 h 1360"/>
                  <a:gd name="T10" fmla="*/ 193 w 1548"/>
                  <a:gd name="T11" fmla="*/ 749 h 1360"/>
                  <a:gd name="T12" fmla="*/ 240 w 1548"/>
                  <a:gd name="T13" fmla="*/ 795 h 1360"/>
                  <a:gd name="T14" fmla="*/ 354 w 1548"/>
                  <a:gd name="T15" fmla="*/ 711 h 1360"/>
                  <a:gd name="T16" fmla="*/ 519 w 1548"/>
                  <a:gd name="T17" fmla="*/ 697 h 1360"/>
                  <a:gd name="T18" fmla="*/ 364 w 1548"/>
                  <a:gd name="T19" fmla="*/ 756 h 1360"/>
                  <a:gd name="T20" fmla="*/ 349 w 1548"/>
                  <a:gd name="T21" fmla="*/ 909 h 1360"/>
                  <a:gd name="T22" fmla="*/ 280 w 1548"/>
                  <a:gd name="T23" fmla="*/ 938 h 1360"/>
                  <a:gd name="T24" fmla="*/ 416 w 1548"/>
                  <a:gd name="T25" fmla="*/ 987 h 1360"/>
                  <a:gd name="T26" fmla="*/ 526 w 1548"/>
                  <a:gd name="T27" fmla="*/ 1103 h 1360"/>
                  <a:gd name="T28" fmla="*/ 665 w 1548"/>
                  <a:gd name="T29" fmla="*/ 1245 h 1360"/>
                  <a:gd name="T30" fmla="*/ 934 w 1548"/>
                  <a:gd name="T31" fmla="*/ 1360 h 1360"/>
                  <a:gd name="T32" fmla="*/ 940 w 1548"/>
                  <a:gd name="T33" fmla="*/ 1142 h 1360"/>
                  <a:gd name="T34" fmla="*/ 1017 w 1548"/>
                  <a:gd name="T35" fmla="*/ 1136 h 1360"/>
                  <a:gd name="T36" fmla="*/ 1017 w 1548"/>
                  <a:gd name="T37" fmla="*/ 1208 h 1360"/>
                  <a:gd name="T38" fmla="*/ 1070 w 1548"/>
                  <a:gd name="T39" fmla="*/ 1247 h 1360"/>
                  <a:gd name="T40" fmla="*/ 1126 w 1548"/>
                  <a:gd name="T41" fmla="*/ 1199 h 1360"/>
                  <a:gd name="T42" fmla="*/ 1115 w 1548"/>
                  <a:gd name="T43" fmla="*/ 1130 h 1360"/>
                  <a:gd name="T44" fmla="*/ 1187 w 1548"/>
                  <a:gd name="T45" fmla="*/ 1113 h 1360"/>
                  <a:gd name="T46" fmla="*/ 1222 w 1548"/>
                  <a:gd name="T47" fmla="*/ 1058 h 1360"/>
                  <a:gd name="T48" fmla="*/ 1332 w 1548"/>
                  <a:gd name="T49" fmla="*/ 1138 h 1360"/>
                  <a:gd name="T50" fmla="*/ 1323 w 1548"/>
                  <a:gd name="T51" fmla="*/ 1069 h 1360"/>
                  <a:gd name="T52" fmla="*/ 1260 w 1548"/>
                  <a:gd name="T53" fmla="*/ 1037 h 1360"/>
                  <a:gd name="T54" fmla="*/ 1323 w 1548"/>
                  <a:gd name="T55" fmla="*/ 935 h 1360"/>
                  <a:gd name="T56" fmla="*/ 1306 w 1548"/>
                  <a:gd name="T57" fmla="*/ 871 h 1360"/>
                  <a:gd name="T58" fmla="*/ 1223 w 1548"/>
                  <a:gd name="T59" fmla="*/ 763 h 1360"/>
                  <a:gd name="T60" fmla="*/ 1153 w 1548"/>
                  <a:gd name="T61" fmla="*/ 744 h 1360"/>
                  <a:gd name="T62" fmla="*/ 1219 w 1548"/>
                  <a:gd name="T63" fmla="*/ 694 h 1360"/>
                  <a:gd name="T64" fmla="*/ 1548 w 1548"/>
                  <a:gd name="T65" fmla="*/ 645 h 1360"/>
                  <a:gd name="T66" fmla="*/ 1543 w 1548"/>
                  <a:gd name="T67" fmla="*/ 510 h 1360"/>
                  <a:gd name="T68" fmla="*/ 1346 w 1548"/>
                  <a:gd name="T69" fmla="*/ 433 h 1360"/>
                  <a:gd name="T70" fmla="*/ 1390 w 1548"/>
                  <a:gd name="T71" fmla="*/ 378 h 1360"/>
                  <a:gd name="T72" fmla="*/ 1454 w 1548"/>
                  <a:gd name="T73" fmla="*/ 387 h 1360"/>
                  <a:gd name="T74" fmla="*/ 1286 w 1548"/>
                  <a:gd name="T75" fmla="*/ 82 h 1360"/>
                  <a:gd name="T76" fmla="*/ 1130 w 1548"/>
                  <a:gd name="T77" fmla="*/ 0 h 1360"/>
                  <a:gd name="T78" fmla="*/ 923 w 1548"/>
                  <a:gd name="T79" fmla="*/ 90 h 1360"/>
                  <a:gd name="T80" fmla="*/ 886 w 1548"/>
                  <a:gd name="T81" fmla="*/ 155 h 1360"/>
                  <a:gd name="T82" fmla="*/ 584 w 1548"/>
                  <a:gd name="T83" fmla="*/ 165 h 1360"/>
                  <a:gd name="T84" fmla="*/ 464 w 1548"/>
                  <a:gd name="T85" fmla="*/ 243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8" h="1360">
                    <a:moveTo>
                      <a:pt x="464" y="243"/>
                    </a:moveTo>
                    <a:lnTo>
                      <a:pt x="455" y="380"/>
                    </a:lnTo>
                    <a:lnTo>
                      <a:pt x="101" y="485"/>
                    </a:lnTo>
                    <a:lnTo>
                      <a:pt x="0" y="584"/>
                    </a:lnTo>
                    <a:lnTo>
                      <a:pt x="54" y="726"/>
                    </a:lnTo>
                    <a:lnTo>
                      <a:pt x="193" y="749"/>
                    </a:lnTo>
                    <a:lnTo>
                      <a:pt x="240" y="795"/>
                    </a:lnTo>
                    <a:lnTo>
                      <a:pt x="354" y="711"/>
                    </a:lnTo>
                    <a:lnTo>
                      <a:pt x="519" y="697"/>
                    </a:lnTo>
                    <a:lnTo>
                      <a:pt x="364" y="756"/>
                    </a:lnTo>
                    <a:lnTo>
                      <a:pt x="349" y="909"/>
                    </a:lnTo>
                    <a:lnTo>
                      <a:pt x="280" y="938"/>
                    </a:lnTo>
                    <a:lnTo>
                      <a:pt x="416" y="987"/>
                    </a:lnTo>
                    <a:lnTo>
                      <a:pt x="526" y="1103"/>
                    </a:lnTo>
                    <a:lnTo>
                      <a:pt x="665" y="1245"/>
                    </a:lnTo>
                    <a:lnTo>
                      <a:pt x="934" y="1360"/>
                    </a:lnTo>
                    <a:lnTo>
                      <a:pt x="940" y="1142"/>
                    </a:lnTo>
                    <a:lnTo>
                      <a:pt x="1017" y="1136"/>
                    </a:lnTo>
                    <a:lnTo>
                      <a:pt x="1017" y="1208"/>
                    </a:lnTo>
                    <a:lnTo>
                      <a:pt x="1070" y="1247"/>
                    </a:lnTo>
                    <a:lnTo>
                      <a:pt x="1126" y="1199"/>
                    </a:lnTo>
                    <a:lnTo>
                      <a:pt x="1115" y="1130"/>
                    </a:lnTo>
                    <a:lnTo>
                      <a:pt x="1187" y="1113"/>
                    </a:lnTo>
                    <a:lnTo>
                      <a:pt x="1222" y="1058"/>
                    </a:lnTo>
                    <a:lnTo>
                      <a:pt x="1332" y="1138"/>
                    </a:lnTo>
                    <a:lnTo>
                      <a:pt x="1323" y="1069"/>
                    </a:lnTo>
                    <a:lnTo>
                      <a:pt x="1260" y="1037"/>
                    </a:lnTo>
                    <a:lnTo>
                      <a:pt x="1323" y="935"/>
                    </a:lnTo>
                    <a:lnTo>
                      <a:pt x="1306" y="871"/>
                    </a:lnTo>
                    <a:lnTo>
                      <a:pt x="1223" y="763"/>
                    </a:lnTo>
                    <a:lnTo>
                      <a:pt x="1153" y="744"/>
                    </a:lnTo>
                    <a:lnTo>
                      <a:pt x="1219" y="694"/>
                    </a:lnTo>
                    <a:lnTo>
                      <a:pt x="1548" y="645"/>
                    </a:lnTo>
                    <a:lnTo>
                      <a:pt x="1543" y="510"/>
                    </a:lnTo>
                    <a:lnTo>
                      <a:pt x="1346" y="433"/>
                    </a:lnTo>
                    <a:lnTo>
                      <a:pt x="1390" y="378"/>
                    </a:lnTo>
                    <a:lnTo>
                      <a:pt x="1454" y="387"/>
                    </a:lnTo>
                    <a:lnTo>
                      <a:pt x="1286" y="82"/>
                    </a:lnTo>
                    <a:lnTo>
                      <a:pt x="1130" y="0"/>
                    </a:lnTo>
                    <a:lnTo>
                      <a:pt x="923" y="90"/>
                    </a:lnTo>
                    <a:lnTo>
                      <a:pt x="886" y="155"/>
                    </a:lnTo>
                    <a:lnTo>
                      <a:pt x="584" y="165"/>
                    </a:lnTo>
                    <a:lnTo>
                      <a:pt x="464" y="2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7" name="Freeform 86">
                <a:extLst>
                  <a:ext uri="{FF2B5EF4-FFF2-40B4-BE49-F238E27FC236}">
                    <a16:creationId xmlns:a16="http://schemas.microsoft.com/office/drawing/2014/main" id="{016A9F69-9758-42F0-89E7-B5AAE2617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" y="1860"/>
                <a:ext cx="513" cy="385"/>
              </a:xfrm>
              <a:custGeom>
                <a:avLst/>
                <a:gdLst>
                  <a:gd name="T0" fmla="*/ 318 w 1539"/>
                  <a:gd name="T1" fmla="*/ 187 h 1154"/>
                  <a:gd name="T2" fmla="*/ 179 w 1539"/>
                  <a:gd name="T3" fmla="*/ 45 h 1154"/>
                  <a:gd name="T4" fmla="*/ 0 w 1539"/>
                  <a:gd name="T5" fmla="*/ 234 h 1154"/>
                  <a:gd name="T6" fmla="*/ 9 w 1539"/>
                  <a:gd name="T7" fmla="*/ 336 h 1154"/>
                  <a:gd name="T8" fmla="*/ 249 w 1539"/>
                  <a:gd name="T9" fmla="*/ 616 h 1154"/>
                  <a:gd name="T10" fmla="*/ 298 w 1539"/>
                  <a:gd name="T11" fmla="*/ 778 h 1154"/>
                  <a:gd name="T12" fmla="*/ 484 w 1539"/>
                  <a:gd name="T13" fmla="*/ 932 h 1154"/>
                  <a:gd name="T14" fmla="*/ 594 w 1539"/>
                  <a:gd name="T15" fmla="*/ 957 h 1154"/>
                  <a:gd name="T16" fmla="*/ 630 w 1539"/>
                  <a:gd name="T17" fmla="*/ 1039 h 1154"/>
                  <a:gd name="T18" fmla="*/ 767 w 1539"/>
                  <a:gd name="T19" fmla="*/ 1065 h 1154"/>
                  <a:gd name="T20" fmla="*/ 875 w 1539"/>
                  <a:gd name="T21" fmla="*/ 1154 h 1154"/>
                  <a:gd name="T22" fmla="*/ 891 w 1539"/>
                  <a:gd name="T23" fmla="*/ 1089 h 1154"/>
                  <a:gd name="T24" fmla="*/ 956 w 1539"/>
                  <a:gd name="T25" fmla="*/ 1100 h 1154"/>
                  <a:gd name="T26" fmla="*/ 1159 w 1539"/>
                  <a:gd name="T27" fmla="*/ 1022 h 1154"/>
                  <a:gd name="T28" fmla="*/ 1127 w 1539"/>
                  <a:gd name="T29" fmla="*/ 1088 h 1154"/>
                  <a:gd name="T30" fmla="*/ 1276 w 1539"/>
                  <a:gd name="T31" fmla="*/ 1083 h 1154"/>
                  <a:gd name="T32" fmla="*/ 1330 w 1539"/>
                  <a:gd name="T33" fmla="*/ 1123 h 1154"/>
                  <a:gd name="T34" fmla="*/ 1539 w 1539"/>
                  <a:gd name="T35" fmla="*/ 1019 h 1154"/>
                  <a:gd name="T36" fmla="*/ 1482 w 1539"/>
                  <a:gd name="T37" fmla="*/ 975 h 1154"/>
                  <a:gd name="T38" fmla="*/ 1488 w 1539"/>
                  <a:gd name="T39" fmla="*/ 805 h 1154"/>
                  <a:gd name="T40" fmla="*/ 1378 w 1539"/>
                  <a:gd name="T41" fmla="*/ 393 h 1154"/>
                  <a:gd name="T42" fmla="*/ 1282 w 1539"/>
                  <a:gd name="T43" fmla="*/ 298 h 1154"/>
                  <a:gd name="T44" fmla="*/ 1230 w 1539"/>
                  <a:gd name="T45" fmla="*/ 167 h 1154"/>
                  <a:gd name="T46" fmla="*/ 985 w 1539"/>
                  <a:gd name="T47" fmla="*/ 80 h 1154"/>
                  <a:gd name="T48" fmla="*/ 875 w 1539"/>
                  <a:gd name="T49" fmla="*/ 0 h 1154"/>
                  <a:gd name="T50" fmla="*/ 840 w 1539"/>
                  <a:gd name="T51" fmla="*/ 55 h 1154"/>
                  <a:gd name="T52" fmla="*/ 768 w 1539"/>
                  <a:gd name="T53" fmla="*/ 72 h 1154"/>
                  <a:gd name="T54" fmla="*/ 779 w 1539"/>
                  <a:gd name="T55" fmla="*/ 141 h 1154"/>
                  <a:gd name="T56" fmla="*/ 723 w 1539"/>
                  <a:gd name="T57" fmla="*/ 189 h 1154"/>
                  <a:gd name="T58" fmla="*/ 670 w 1539"/>
                  <a:gd name="T59" fmla="*/ 150 h 1154"/>
                  <a:gd name="T60" fmla="*/ 670 w 1539"/>
                  <a:gd name="T61" fmla="*/ 78 h 1154"/>
                  <a:gd name="T62" fmla="*/ 593 w 1539"/>
                  <a:gd name="T63" fmla="*/ 84 h 1154"/>
                  <a:gd name="T64" fmla="*/ 587 w 1539"/>
                  <a:gd name="T65" fmla="*/ 302 h 1154"/>
                  <a:gd name="T66" fmla="*/ 318 w 1539"/>
                  <a:gd name="T67" fmla="*/ 187 h 1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9" h="1154">
                    <a:moveTo>
                      <a:pt x="318" y="187"/>
                    </a:moveTo>
                    <a:lnTo>
                      <a:pt x="179" y="45"/>
                    </a:lnTo>
                    <a:lnTo>
                      <a:pt x="0" y="234"/>
                    </a:lnTo>
                    <a:lnTo>
                      <a:pt x="9" y="336"/>
                    </a:lnTo>
                    <a:lnTo>
                      <a:pt x="249" y="616"/>
                    </a:lnTo>
                    <a:lnTo>
                      <a:pt x="298" y="778"/>
                    </a:lnTo>
                    <a:lnTo>
                      <a:pt x="484" y="932"/>
                    </a:lnTo>
                    <a:lnTo>
                      <a:pt x="594" y="957"/>
                    </a:lnTo>
                    <a:lnTo>
                      <a:pt x="630" y="1039"/>
                    </a:lnTo>
                    <a:lnTo>
                      <a:pt x="767" y="1065"/>
                    </a:lnTo>
                    <a:lnTo>
                      <a:pt x="875" y="1154"/>
                    </a:lnTo>
                    <a:lnTo>
                      <a:pt x="891" y="1089"/>
                    </a:lnTo>
                    <a:lnTo>
                      <a:pt x="956" y="1100"/>
                    </a:lnTo>
                    <a:lnTo>
                      <a:pt x="1159" y="1022"/>
                    </a:lnTo>
                    <a:lnTo>
                      <a:pt x="1127" y="1088"/>
                    </a:lnTo>
                    <a:lnTo>
                      <a:pt x="1276" y="1083"/>
                    </a:lnTo>
                    <a:lnTo>
                      <a:pt x="1330" y="1123"/>
                    </a:lnTo>
                    <a:lnTo>
                      <a:pt x="1539" y="1019"/>
                    </a:lnTo>
                    <a:lnTo>
                      <a:pt x="1482" y="975"/>
                    </a:lnTo>
                    <a:lnTo>
                      <a:pt x="1488" y="805"/>
                    </a:lnTo>
                    <a:lnTo>
                      <a:pt x="1378" y="393"/>
                    </a:lnTo>
                    <a:lnTo>
                      <a:pt x="1282" y="298"/>
                    </a:lnTo>
                    <a:lnTo>
                      <a:pt x="1230" y="167"/>
                    </a:lnTo>
                    <a:lnTo>
                      <a:pt x="985" y="80"/>
                    </a:lnTo>
                    <a:lnTo>
                      <a:pt x="875" y="0"/>
                    </a:lnTo>
                    <a:lnTo>
                      <a:pt x="840" y="55"/>
                    </a:lnTo>
                    <a:lnTo>
                      <a:pt x="768" y="72"/>
                    </a:lnTo>
                    <a:lnTo>
                      <a:pt x="779" y="141"/>
                    </a:lnTo>
                    <a:lnTo>
                      <a:pt x="723" y="189"/>
                    </a:lnTo>
                    <a:lnTo>
                      <a:pt x="670" y="150"/>
                    </a:lnTo>
                    <a:lnTo>
                      <a:pt x="670" y="78"/>
                    </a:lnTo>
                    <a:lnTo>
                      <a:pt x="593" y="84"/>
                    </a:lnTo>
                    <a:lnTo>
                      <a:pt x="587" y="302"/>
                    </a:lnTo>
                    <a:lnTo>
                      <a:pt x="318" y="18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8" name="Freeform 87">
                <a:extLst>
                  <a:ext uri="{FF2B5EF4-FFF2-40B4-BE49-F238E27FC236}">
                    <a16:creationId xmlns:a16="http://schemas.microsoft.com/office/drawing/2014/main" id="{AC32F7FB-E7A7-4DEE-BC04-812B60507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593"/>
                <a:ext cx="418" cy="447"/>
              </a:xfrm>
              <a:custGeom>
                <a:avLst/>
                <a:gdLst>
                  <a:gd name="T0" fmla="*/ 1230 w 1253"/>
                  <a:gd name="T1" fmla="*/ 729 h 1341"/>
                  <a:gd name="T2" fmla="*/ 1132 w 1253"/>
                  <a:gd name="T3" fmla="*/ 576 h 1341"/>
                  <a:gd name="T4" fmla="*/ 1073 w 1253"/>
                  <a:gd name="T5" fmla="*/ 605 h 1341"/>
                  <a:gd name="T6" fmla="*/ 1019 w 1253"/>
                  <a:gd name="T7" fmla="*/ 562 h 1341"/>
                  <a:gd name="T8" fmla="*/ 1046 w 1253"/>
                  <a:gd name="T9" fmla="*/ 353 h 1341"/>
                  <a:gd name="T10" fmla="*/ 967 w 1253"/>
                  <a:gd name="T11" fmla="*/ 236 h 1341"/>
                  <a:gd name="T12" fmla="*/ 983 w 1253"/>
                  <a:gd name="T13" fmla="*/ 173 h 1341"/>
                  <a:gd name="T14" fmla="*/ 846 w 1253"/>
                  <a:gd name="T15" fmla="*/ 95 h 1341"/>
                  <a:gd name="T16" fmla="*/ 794 w 1253"/>
                  <a:gd name="T17" fmla="*/ 137 h 1341"/>
                  <a:gd name="T18" fmla="*/ 799 w 1253"/>
                  <a:gd name="T19" fmla="*/ 11 h 1341"/>
                  <a:gd name="T20" fmla="*/ 559 w 1253"/>
                  <a:gd name="T21" fmla="*/ 0 h 1341"/>
                  <a:gd name="T22" fmla="*/ 382 w 1253"/>
                  <a:gd name="T23" fmla="*/ 102 h 1341"/>
                  <a:gd name="T24" fmla="*/ 317 w 1253"/>
                  <a:gd name="T25" fmla="*/ 95 h 1341"/>
                  <a:gd name="T26" fmla="*/ 329 w 1253"/>
                  <a:gd name="T27" fmla="*/ 171 h 1341"/>
                  <a:gd name="T28" fmla="*/ 189 w 1253"/>
                  <a:gd name="T29" fmla="*/ 112 h 1341"/>
                  <a:gd name="T30" fmla="*/ 171 w 1253"/>
                  <a:gd name="T31" fmla="*/ 167 h 1341"/>
                  <a:gd name="T32" fmla="*/ 132 w 1253"/>
                  <a:gd name="T33" fmla="*/ 380 h 1341"/>
                  <a:gd name="T34" fmla="*/ 0 w 1253"/>
                  <a:gd name="T35" fmla="*/ 732 h 1341"/>
                  <a:gd name="T36" fmla="*/ 1 w 1253"/>
                  <a:gd name="T37" fmla="*/ 733 h 1341"/>
                  <a:gd name="T38" fmla="*/ 125 w 1253"/>
                  <a:gd name="T39" fmla="*/ 807 h 1341"/>
                  <a:gd name="T40" fmla="*/ 132 w 1253"/>
                  <a:gd name="T41" fmla="*/ 880 h 1341"/>
                  <a:gd name="T42" fmla="*/ 200 w 1253"/>
                  <a:gd name="T43" fmla="*/ 875 h 1341"/>
                  <a:gd name="T44" fmla="*/ 230 w 1253"/>
                  <a:gd name="T45" fmla="*/ 1013 h 1341"/>
                  <a:gd name="T46" fmla="*/ 294 w 1253"/>
                  <a:gd name="T47" fmla="*/ 1047 h 1341"/>
                  <a:gd name="T48" fmla="*/ 524 w 1253"/>
                  <a:gd name="T49" fmla="*/ 1036 h 1341"/>
                  <a:gd name="T50" fmla="*/ 491 w 1253"/>
                  <a:gd name="T51" fmla="*/ 970 h 1341"/>
                  <a:gd name="T52" fmla="*/ 614 w 1253"/>
                  <a:gd name="T53" fmla="*/ 1039 h 1341"/>
                  <a:gd name="T54" fmla="*/ 620 w 1253"/>
                  <a:gd name="T55" fmla="*/ 1110 h 1341"/>
                  <a:gd name="T56" fmla="*/ 783 w 1253"/>
                  <a:gd name="T57" fmla="*/ 1341 h 1341"/>
                  <a:gd name="T58" fmla="*/ 912 w 1253"/>
                  <a:gd name="T59" fmla="*/ 1329 h 1341"/>
                  <a:gd name="T60" fmla="*/ 890 w 1253"/>
                  <a:gd name="T61" fmla="*/ 1267 h 1341"/>
                  <a:gd name="T62" fmla="*/ 965 w 1253"/>
                  <a:gd name="T63" fmla="*/ 994 h 1341"/>
                  <a:gd name="T64" fmla="*/ 1082 w 1253"/>
                  <a:gd name="T65" fmla="*/ 932 h 1341"/>
                  <a:gd name="T66" fmla="*/ 1136 w 1253"/>
                  <a:gd name="T67" fmla="*/ 971 h 1341"/>
                  <a:gd name="T68" fmla="*/ 1196 w 1253"/>
                  <a:gd name="T69" fmla="*/ 891 h 1341"/>
                  <a:gd name="T70" fmla="*/ 1253 w 1253"/>
                  <a:gd name="T71" fmla="*/ 842 h 1341"/>
                  <a:gd name="T72" fmla="*/ 1230 w 1253"/>
                  <a:gd name="T73" fmla="*/ 729 h 1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53" h="1341">
                    <a:moveTo>
                      <a:pt x="1230" y="729"/>
                    </a:moveTo>
                    <a:lnTo>
                      <a:pt x="1132" y="576"/>
                    </a:lnTo>
                    <a:lnTo>
                      <a:pt x="1073" y="605"/>
                    </a:lnTo>
                    <a:lnTo>
                      <a:pt x="1019" y="562"/>
                    </a:lnTo>
                    <a:lnTo>
                      <a:pt x="1046" y="353"/>
                    </a:lnTo>
                    <a:lnTo>
                      <a:pt x="967" y="236"/>
                    </a:lnTo>
                    <a:lnTo>
                      <a:pt x="983" y="173"/>
                    </a:lnTo>
                    <a:lnTo>
                      <a:pt x="846" y="95"/>
                    </a:lnTo>
                    <a:lnTo>
                      <a:pt x="794" y="137"/>
                    </a:lnTo>
                    <a:lnTo>
                      <a:pt x="799" y="11"/>
                    </a:lnTo>
                    <a:lnTo>
                      <a:pt x="559" y="0"/>
                    </a:lnTo>
                    <a:lnTo>
                      <a:pt x="382" y="102"/>
                    </a:lnTo>
                    <a:lnTo>
                      <a:pt x="317" y="95"/>
                    </a:lnTo>
                    <a:lnTo>
                      <a:pt x="329" y="171"/>
                    </a:lnTo>
                    <a:lnTo>
                      <a:pt x="189" y="112"/>
                    </a:lnTo>
                    <a:lnTo>
                      <a:pt x="171" y="167"/>
                    </a:lnTo>
                    <a:lnTo>
                      <a:pt x="132" y="380"/>
                    </a:lnTo>
                    <a:lnTo>
                      <a:pt x="0" y="732"/>
                    </a:lnTo>
                    <a:lnTo>
                      <a:pt x="1" y="733"/>
                    </a:lnTo>
                    <a:lnTo>
                      <a:pt x="125" y="807"/>
                    </a:lnTo>
                    <a:lnTo>
                      <a:pt x="132" y="880"/>
                    </a:lnTo>
                    <a:lnTo>
                      <a:pt x="200" y="875"/>
                    </a:lnTo>
                    <a:lnTo>
                      <a:pt x="230" y="1013"/>
                    </a:lnTo>
                    <a:lnTo>
                      <a:pt x="294" y="1047"/>
                    </a:lnTo>
                    <a:lnTo>
                      <a:pt x="524" y="1036"/>
                    </a:lnTo>
                    <a:lnTo>
                      <a:pt x="491" y="970"/>
                    </a:lnTo>
                    <a:lnTo>
                      <a:pt x="614" y="1039"/>
                    </a:lnTo>
                    <a:lnTo>
                      <a:pt x="620" y="1110"/>
                    </a:lnTo>
                    <a:lnTo>
                      <a:pt x="783" y="1341"/>
                    </a:lnTo>
                    <a:lnTo>
                      <a:pt x="912" y="1329"/>
                    </a:lnTo>
                    <a:lnTo>
                      <a:pt x="890" y="1267"/>
                    </a:lnTo>
                    <a:lnTo>
                      <a:pt x="965" y="994"/>
                    </a:lnTo>
                    <a:lnTo>
                      <a:pt x="1082" y="932"/>
                    </a:lnTo>
                    <a:lnTo>
                      <a:pt x="1136" y="971"/>
                    </a:lnTo>
                    <a:lnTo>
                      <a:pt x="1196" y="891"/>
                    </a:lnTo>
                    <a:lnTo>
                      <a:pt x="1253" y="842"/>
                    </a:lnTo>
                    <a:lnTo>
                      <a:pt x="1230" y="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9" name="Freeform 88">
                <a:extLst>
                  <a:ext uri="{FF2B5EF4-FFF2-40B4-BE49-F238E27FC236}">
                    <a16:creationId xmlns:a16="http://schemas.microsoft.com/office/drawing/2014/main" id="{36DF0B71-458C-45A1-B4E2-2E6F46D7E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9" y="1518"/>
                <a:ext cx="511" cy="398"/>
              </a:xfrm>
              <a:custGeom>
                <a:avLst/>
                <a:gdLst>
                  <a:gd name="T0" fmla="*/ 1517 w 1535"/>
                  <a:gd name="T1" fmla="*/ 392 h 1192"/>
                  <a:gd name="T2" fmla="*/ 1535 w 1535"/>
                  <a:gd name="T3" fmla="*/ 337 h 1192"/>
                  <a:gd name="T4" fmla="*/ 1364 w 1535"/>
                  <a:gd name="T5" fmla="*/ 335 h 1192"/>
                  <a:gd name="T6" fmla="*/ 1245 w 1535"/>
                  <a:gd name="T7" fmla="*/ 259 h 1192"/>
                  <a:gd name="T8" fmla="*/ 1175 w 1535"/>
                  <a:gd name="T9" fmla="*/ 288 h 1192"/>
                  <a:gd name="T10" fmla="*/ 1126 w 1535"/>
                  <a:gd name="T11" fmla="*/ 243 h 1192"/>
                  <a:gd name="T12" fmla="*/ 1123 w 1535"/>
                  <a:gd name="T13" fmla="*/ 163 h 1192"/>
                  <a:gd name="T14" fmla="*/ 969 w 1535"/>
                  <a:gd name="T15" fmla="*/ 167 h 1192"/>
                  <a:gd name="T16" fmla="*/ 955 w 1535"/>
                  <a:gd name="T17" fmla="*/ 104 h 1192"/>
                  <a:gd name="T18" fmla="*/ 838 w 1535"/>
                  <a:gd name="T19" fmla="*/ 65 h 1192"/>
                  <a:gd name="T20" fmla="*/ 702 w 1535"/>
                  <a:gd name="T21" fmla="*/ 128 h 1192"/>
                  <a:gd name="T22" fmla="*/ 633 w 1535"/>
                  <a:gd name="T23" fmla="*/ 119 h 1192"/>
                  <a:gd name="T24" fmla="*/ 433 w 1535"/>
                  <a:gd name="T25" fmla="*/ 36 h 1192"/>
                  <a:gd name="T26" fmla="*/ 384 w 1535"/>
                  <a:gd name="T27" fmla="*/ 79 h 1192"/>
                  <a:gd name="T28" fmla="*/ 144 w 1535"/>
                  <a:gd name="T29" fmla="*/ 0 h 1192"/>
                  <a:gd name="T30" fmla="*/ 133 w 1535"/>
                  <a:gd name="T31" fmla="*/ 49 h 1192"/>
                  <a:gd name="T32" fmla="*/ 301 w 1535"/>
                  <a:gd name="T33" fmla="*/ 354 h 1192"/>
                  <a:gd name="T34" fmla="*/ 237 w 1535"/>
                  <a:gd name="T35" fmla="*/ 345 h 1192"/>
                  <a:gd name="T36" fmla="*/ 193 w 1535"/>
                  <a:gd name="T37" fmla="*/ 400 h 1192"/>
                  <a:gd name="T38" fmla="*/ 390 w 1535"/>
                  <a:gd name="T39" fmla="*/ 477 h 1192"/>
                  <a:gd name="T40" fmla="*/ 395 w 1535"/>
                  <a:gd name="T41" fmla="*/ 612 h 1192"/>
                  <a:gd name="T42" fmla="*/ 66 w 1535"/>
                  <a:gd name="T43" fmla="*/ 661 h 1192"/>
                  <a:gd name="T44" fmla="*/ 0 w 1535"/>
                  <a:gd name="T45" fmla="*/ 711 h 1192"/>
                  <a:gd name="T46" fmla="*/ 70 w 1535"/>
                  <a:gd name="T47" fmla="*/ 730 h 1192"/>
                  <a:gd name="T48" fmla="*/ 153 w 1535"/>
                  <a:gd name="T49" fmla="*/ 838 h 1192"/>
                  <a:gd name="T50" fmla="*/ 170 w 1535"/>
                  <a:gd name="T51" fmla="*/ 902 h 1192"/>
                  <a:gd name="T52" fmla="*/ 107 w 1535"/>
                  <a:gd name="T53" fmla="*/ 1004 h 1192"/>
                  <a:gd name="T54" fmla="*/ 170 w 1535"/>
                  <a:gd name="T55" fmla="*/ 1036 h 1192"/>
                  <a:gd name="T56" fmla="*/ 179 w 1535"/>
                  <a:gd name="T57" fmla="*/ 1105 h 1192"/>
                  <a:gd name="T58" fmla="*/ 424 w 1535"/>
                  <a:gd name="T59" fmla="*/ 1192 h 1192"/>
                  <a:gd name="T60" fmla="*/ 706 w 1535"/>
                  <a:gd name="T61" fmla="*/ 1174 h 1192"/>
                  <a:gd name="T62" fmla="*/ 791 w 1535"/>
                  <a:gd name="T63" fmla="*/ 1065 h 1192"/>
                  <a:gd name="T64" fmla="*/ 920 w 1535"/>
                  <a:gd name="T65" fmla="*/ 1047 h 1192"/>
                  <a:gd name="T66" fmla="*/ 1141 w 1535"/>
                  <a:gd name="T67" fmla="*/ 1042 h 1192"/>
                  <a:gd name="T68" fmla="*/ 1193 w 1535"/>
                  <a:gd name="T69" fmla="*/ 1095 h 1192"/>
                  <a:gd name="T70" fmla="*/ 1347 w 1535"/>
                  <a:gd name="T71" fmla="*/ 958 h 1192"/>
                  <a:gd name="T72" fmla="*/ 1346 w 1535"/>
                  <a:gd name="T73" fmla="*/ 957 h 1192"/>
                  <a:gd name="T74" fmla="*/ 1478 w 1535"/>
                  <a:gd name="T75" fmla="*/ 605 h 1192"/>
                  <a:gd name="T76" fmla="*/ 1517 w 1535"/>
                  <a:gd name="T77" fmla="*/ 392 h 1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35" h="1192">
                    <a:moveTo>
                      <a:pt x="1517" y="392"/>
                    </a:moveTo>
                    <a:lnTo>
                      <a:pt x="1535" y="337"/>
                    </a:lnTo>
                    <a:lnTo>
                      <a:pt x="1364" y="335"/>
                    </a:lnTo>
                    <a:lnTo>
                      <a:pt x="1245" y="259"/>
                    </a:lnTo>
                    <a:lnTo>
                      <a:pt x="1175" y="288"/>
                    </a:lnTo>
                    <a:lnTo>
                      <a:pt x="1126" y="243"/>
                    </a:lnTo>
                    <a:lnTo>
                      <a:pt x="1123" y="163"/>
                    </a:lnTo>
                    <a:lnTo>
                      <a:pt x="969" y="167"/>
                    </a:lnTo>
                    <a:lnTo>
                      <a:pt x="955" y="104"/>
                    </a:lnTo>
                    <a:lnTo>
                      <a:pt x="838" y="65"/>
                    </a:lnTo>
                    <a:lnTo>
                      <a:pt x="702" y="128"/>
                    </a:lnTo>
                    <a:lnTo>
                      <a:pt x="633" y="119"/>
                    </a:lnTo>
                    <a:lnTo>
                      <a:pt x="433" y="36"/>
                    </a:lnTo>
                    <a:lnTo>
                      <a:pt x="384" y="79"/>
                    </a:lnTo>
                    <a:lnTo>
                      <a:pt x="144" y="0"/>
                    </a:lnTo>
                    <a:lnTo>
                      <a:pt x="133" y="49"/>
                    </a:lnTo>
                    <a:lnTo>
                      <a:pt x="301" y="354"/>
                    </a:lnTo>
                    <a:lnTo>
                      <a:pt x="237" y="345"/>
                    </a:lnTo>
                    <a:lnTo>
                      <a:pt x="193" y="400"/>
                    </a:lnTo>
                    <a:lnTo>
                      <a:pt x="390" y="477"/>
                    </a:lnTo>
                    <a:lnTo>
                      <a:pt x="395" y="612"/>
                    </a:lnTo>
                    <a:lnTo>
                      <a:pt x="66" y="661"/>
                    </a:lnTo>
                    <a:lnTo>
                      <a:pt x="0" y="711"/>
                    </a:lnTo>
                    <a:lnTo>
                      <a:pt x="70" y="730"/>
                    </a:lnTo>
                    <a:lnTo>
                      <a:pt x="153" y="838"/>
                    </a:lnTo>
                    <a:lnTo>
                      <a:pt x="170" y="902"/>
                    </a:lnTo>
                    <a:lnTo>
                      <a:pt x="107" y="1004"/>
                    </a:lnTo>
                    <a:lnTo>
                      <a:pt x="170" y="1036"/>
                    </a:lnTo>
                    <a:lnTo>
                      <a:pt x="179" y="1105"/>
                    </a:lnTo>
                    <a:lnTo>
                      <a:pt x="424" y="1192"/>
                    </a:lnTo>
                    <a:lnTo>
                      <a:pt x="706" y="1174"/>
                    </a:lnTo>
                    <a:lnTo>
                      <a:pt x="791" y="1065"/>
                    </a:lnTo>
                    <a:lnTo>
                      <a:pt x="920" y="1047"/>
                    </a:lnTo>
                    <a:lnTo>
                      <a:pt x="1141" y="1042"/>
                    </a:lnTo>
                    <a:lnTo>
                      <a:pt x="1193" y="1095"/>
                    </a:lnTo>
                    <a:lnTo>
                      <a:pt x="1347" y="958"/>
                    </a:lnTo>
                    <a:lnTo>
                      <a:pt x="1346" y="957"/>
                    </a:lnTo>
                    <a:lnTo>
                      <a:pt x="1478" y="605"/>
                    </a:lnTo>
                    <a:lnTo>
                      <a:pt x="1517" y="3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0" name="Freeform 89">
                <a:extLst>
                  <a:ext uri="{FF2B5EF4-FFF2-40B4-BE49-F238E27FC236}">
                    <a16:creationId xmlns:a16="http://schemas.microsoft.com/office/drawing/2014/main" id="{9EDC7790-1E28-46D4-9A84-BF8150492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838"/>
                <a:ext cx="419" cy="527"/>
              </a:xfrm>
              <a:custGeom>
                <a:avLst/>
                <a:gdLst>
                  <a:gd name="T0" fmla="*/ 773 w 1257"/>
                  <a:gd name="T1" fmla="*/ 377 h 1582"/>
                  <a:gd name="T2" fmla="*/ 767 w 1257"/>
                  <a:gd name="T3" fmla="*/ 306 h 1582"/>
                  <a:gd name="T4" fmla="*/ 644 w 1257"/>
                  <a:gd name="T5" fmla="*/ 237 h 1582"/>
                  <a:gd name="T6" fmla="*/ 677 w 1257"/>
                  <a:gd name="T7" fmla="*/ 303 h 1582"/>
                  <a:gd name="T8" fmla="*/ 447 w 1257"/>
                  <a:gd name="T9" fmla="*/ 314 h 1582"/>
                  <a:gd name="T10" fmla="*/ 383 w 1257"/>
                  <a:gd name="T11" fmla="*/ 280 h 1582"/>
                  <a:gd name="T12" fmla="*/ 353 w 1257"/>
                  <a:gd name="T13" fmla="*/ 142 h 1582"/>
                  <a:gd name="T14" fmla="*/ 285 w 1257"/>
                  <a:gd name="T15" fmla="*/ 147 h 1582"/>
                  <a:gd name="T16" fmla="*/ 278 w 1257"/>
                  <a:gd name="T17" fmla="*/ 74 h 1582"/>
                  <a:gd name="T18" fmla="*/ 154 w 1257"/>
                  <a:gd name="T19" fmla="*/ 0 h 1582"/>
                  <a:gd name="T20" fmla="*/ 0 w 1257"/>
                  <a:gd name="T21" fmla="*/ 137 h 1582"/>
                  <a:gd name="T22" fmla="*/ 79 w 1257"/>
                  <a:gd name="T23" fmla="*/ 342 h 1582"/>
                  <a:gd name="T24" fmla="*/ 60 w 1257"/>
                  <a:gd name="T25" fmla="*/ 412 h 1582"/>
                  <a:gd name="T26" fmla="*/ 123 w 1257"/>
                  <a:gd name="T27" fmla="*/ 439 h 1582"/>
                  <a:gd name="T28" fmla="*/ 20 w 1257"/>
                  <a:gd name="T29" fmla="*/ 763 h 1582"/>
                  <a:gd name="T30" fmla="*/ 81 w 1257"/>
                  <a:gd name="T31" fmla="*/ 742 h 1582"/>
                  <a:gd name="T32" fmla="*/ 115 w 1257"/>
                  <a:gd name="T33" fmla="*/ 812 h 1582"/>
                  <a:gd name="T34" fmla="*/ 37 w 1257"/>
                  <a:gd name="T35" fmla="*/ 938 h 1582"/>
                  <a:gd name="T36" fmla="*/ 51 w 1257"/>
                  <a:gd name="T37" fmla="*/ 1071 h 1582"/>
                  <a:gd name="T38" fmla="*/ 98 w 1257"/>
                  <a:gd name="T39" fmla="*/ 1117 h 1582"/>
                  <a:gd name="T40" fmla="*/ 97 w 1257"/>
                  <a:gd name="T41" fmla="*/ 1182 h 1582"/>
                  <a:gd name="T42" fmla="*/ 243 w 1257"/>
                  <a:gd name="T43" fmla="*/ 1186 h 1582"/>
                  <a:gd name="T44" fmla="*/ 169 w 1257"/>
                  <a:gd name="T45" fmla="*/ 1381 h 1582"/>
                  <a:gd name="T46" fmla="*/ 273 w 1257"/>
                  <a:gd name="T47" fmla="*/ 1450 h 1582"/>
                  <a:gd name="T48" fmla="*/ 253 w 1257"/>
                  <a:gd name="T49" fmla="*/ 1515 h 1582"/>
                  <a:gd name="T50" fmla="*/ 462 w 1257"/>
                  <a:gd name="T51" fmla="*/ 1582 h 1582"/>
                  <a:gd name="T52" fmla="*/ 530 w 1257"/>
                  <a:gd name="T53" fmla="*/ 1565 h 1582"/>
                  <a:gd name="T54" fmla="*/ 497 w 1257"/>
                  <a:gd name="T55" fmla="*/ 1509 h 1582"/>
                  <a:gd name="T56" fmla="*/ 547 w 1257"/>
                  <a:gd name="T57" fmla="*/ 1468 h 1582"/>
                  <a:gd name="T58" fmla="*/ 643 w 1257"/>
                  <a:gd name="T59" fmla="*/ 1557 h 1582"/>
                  <a:gd name="T60" fmla="*/ 729 w 1257"/>
                  <a:gd name="T61" fmla="*/ 1525 h 1582"/>
                  <a:gd name="T62" fmla="*/ 760 w 1257"/>
                  <a:gd name="T63" fmla="*/ 1468 h 1582"/>
                  <a:gd name="T64" fmla="*/ 869 w 1257"/>
                  <a:gd name="T65" fmla="*/ 1483 h 1582"/>
                  <a:gd name="T66" fmla="*/ 869 w 1257"/>
                  <a:gd name="T67" fmla="*/ 1402 h 1582"/>
                  <a:gd name="T68" fmla="*/ 938 w 1257"/>
                  <a:gd name="T69" fmla="*/ 1287 h 1582"/>
                  <a:gd name="T70" fmla="*/ 1068 w 1257"/>
                  <a:gd name="T71" fmla="*/ 1225 h 1582"/>
                  <a:gd name="T72" fmla="*/ 1097 w 1257"/>
                  <a:gd name="T73" fmla="*/ 1156 h 1582"/>
                  <a:gd name="T74" fmla="*/ 1174 w 1257"/>
                  <a:gd name="T75" fmla="*/ 1176 h 1582"/>
                  <a:gd name="T76" fmla="*/ 1203 w 1257"/>
                  <a:gd name="T77" fmla="*/ 1121 h 1582"/>
                  <a:gd name="T78" fmla="*/ 1222 w 1257"/>
                  <a:gd name="T79" fmla="*/ 1128 h 1582"/>
                  <a:gd name="T80" fmla="*/ 1257 w 1257"/>
                  <a:gd name="T81" fmla="*/ 1063 h 1582"/>
                  <a:gd name="T82" fmla="*/ 1199 w 1257"/>
                  <a:gd name="T83" fmla="*/ 1035 h 1582"/>
                  <a:gd name="T84" fmla="*/ 1139 w 1257"/>
                  <a:gd name="T85" fmla="*/ 910 h 1582"/>
                  <a:gd name="T86" fmla="*/ 1073 w 1257"/>
                  <a:gd name="T87" fmla="*/ 910 h 1582"/>
                  <a:gd name="T88" fmla="*/ 966 w 1257"/>
                  <a:gd name="T89" fmla="*/ 810 h 1582"/>
                  <a:gd name="T90" fmla="*/ 984 w 1257"/>
                  <a:gd name="T91" fmla="*/ 677 h 1582"/>
                  <a:gd name="T92" fmla="*/ 936 w 1257"/>
                  <a:gd name="T93" fmla="*/ 608 h 1582"/>
                  <a:gd name="T94" fmla="*/ 773 w 1257"/>
                  <a:gd name="T95" fmla="*/ 377 h 1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57" h="1582">
                    <a:moveTo>
                      <a:pt x="773" y="377"/>
                    </a:moveTo>
                    <a:lnTo>
                      <a:pt x="767" y="306"/>
                    </a:lnTo>
                    <a:lnTo>
                      <a:pt x="644" y="237"/>
                    </a:lnTo>
                    <a:lnTo>
                      <a:pt x="677" y="303"/>
                    </a:lnTo>
                    <a:lnTo>
                      <a:pt x="447" y="314"/>
                    </a:lnTo>
                    <a:lnTo>
                      <a:pt x="383" y="280"/>
                    </a:lnTo>
                    <a:lnTo>
                      <a:pt x="353" y="142"/>
                    </a:lnTo>
                    <a:lnTo>
                      <a:pt x="285" y="147"/>
                    </a:lnTo>
                    <a:lnTo>
                      <a:pt x="278" y="74"/>
                    </a:lnTo>
                    <a:lnTo>
                      <a:pt x="154" y="0"/>
                    </a:lnTo>
                    <a:lnTo>
                      <a:pt x="0" y="137"/>
                    </a:lnTo>
                    <a:lnTo>
                      <a:pt x="79" y="342"/>
                    </a:lnTo>
                    <a:lnTo>
                      <a:pt x="60" y="412"/>
                    </a:lnTo>
                    <a:lnTo>
                      <a:pt x="123" y="439"/>
                    </a:lnTo>
                    <a:lnTo>
                      <a:pt x="20" y="763"/>
                    </a:lnTo>
                    <a:lnTo>
                      <a:pt x="81" y="742"/>
                    </a:lnTo>
                    <a:lnTo>
                      <a:pt x="115" y="812"/>
                    </a:lnTo>
                    <a:lnTo>
                      <a:pt x="37" y="938"/>
                    </a:lnTo>
                    <a:lnTo>
                      <a:pt x="51" y="1071"/>
                    </a:lnTo>
                    <a:lnTo>
                      <a:pt x="98" y="1117"/>
                    </a:lnTo>
                    <a:lnTo>
                      <a:pt x="97" y="1182"/>
                    </a:lnTo>
                    <a:lnTo>
                      <a:pt x="243" y="1186"/>
                    </a:lnTo>
                    <a:lnTo>
                      <a:pt x="169" y="1381"/>
                    </a:lnTo>
                    <a:lnTo>
                      <a:pt x="273" y="1450"/>
                    </a:lnTo>
                    <a:lnTo>
                      <a:pt x="253" y="1515"/>
                    </a:lnTo>
                    <a:lnTo>
                      <a:pt x="462" y="1582"/>
                    </a:lnTo>
                    <a:lnTo>
                      <a:pt x="530" y="1565"/>
                    </a:lnTo>
                    <a:lnTo>
                      <a:pt x="497" y="1509"/>
                    </a:lnTo>
                    <a:lnTo>
                      <a:pt x="547" y="1468"/>
                    </a:lnTo>
                    <a:lnTo>
                      <a:pt x="643" y="1557"/>
                    </a:lnTo>
                    <a:lnTo>
                      <a:pt x="729" y="1525"/>
                    </a:lnTo>
                    <a:lnTo>
                      <a:pt x="760" y="1468"/>
                    </a:lnTo>
                    <a:lnTo>
                      <a:pt x="869" y="1483"/>
                    </a:lnTo>
                    <a:lnTo>
                      <a:pt x="869" y="1402"/>
                    </a:lnTo>
                    <a:lnTo>
                      <a:pt x="938" y="1287"/>
                    </a:lnTo>
                    <a:lnTo>
                      <a:pt x="1068" y="1225"/>
                    </a:lnTo>
                    <a:lnTo>
                      <a:pt x="1097" y="1156"/>
                    </a:lnTo>
                    <a:lnTo>
                      <a:pt x="1174" y="1176"/>
                    </a:lnTo>
                    <a:lnTo>
                      <a:pt x="1203" y="1121"/>
                    </a:lnTo>
                    <a:lnTo>
                      <a:pt x="1222" y="1128"/>
                    </a:lnTo>
                    <a:lnTo>
                      <a:pt x="1257" y="1063"/>
                    </a:lnTo>
                    <a:lnTo>
                      <a:pt x="1199" y="1035"/>
                    </a:lnTo>
                    <a:lnTo>
                      <a:pt x="1139" y="910"/>
                    </a:lnTo>
                    <a:lnTo>
                      <a:pt x="1073" y="910"/>
                    </a:lnTo>
                    <a:lnTo>
                      <a:pt x="966" y="810"/>
                    </a:lnTo>
                    <a:lnTo>
                      <a:pt x="984" y="677"/>
                    </a:lnTo>
                    <a:lnTo>
                      <a:pt x="936" y="608"/>
                    </a:lnTo>
                    <a:lnTo>
                      <a:pt x="773" y="3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1" name="Freeform 90">
                <a:extLst>
                  <a:ext uri="{FF2B5EF4-FFF2-40B4-BE49-F238E27FC236}">
                    <a16:creationId xmlns:a16="http://schemas.microsoft.com/office/drawing/2014/main" id="{F7D54267-938D-435F-8BBD-DEBE0B901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2211"/>
                <a:ext cx="420" cy="446"/>
              </a:xfrm>
              <a:custGeom>
                <a:avLst/>
                <a:gdLst>
                  <a:gd name="T0" fmla="*/ 556 w 1258"/>
                  <a:gd name="T1" fmla="*/ 7 h 1336"/>
                  <a:gd name="T2" fmla="*/ 537 w 1258"/>
                  <a:gd name="T3" fmla="*/ 0 h 1336"/>
                  <a:gd name="T4" fmla="*/ 508 w 1258"/>
                  <a:gd name="T5" fmla="*/ 55 h 1336"/>
                  <a:gd name="T6" fmla="*/ 431 w 1258"/>
                  <a:gd name="T7" fmla="*/ 35 h 1336"/>
                  <a:gd name="T8" fmla="*/ 402 w 1258"/>
                  <a:gd name="T9" fmla="*/ 104 h 1336"/>
                  <a:gd name="T10" fmla="*/ 272 w 1258"/>
                  <a:gd name="T11" fmla="*/ 166 h 1336"/>
                  <a:gd name="T12" fmla="*/ 203 w 1258"/>
                  <a:gd name="T13" fmla="*/ 281 h 1336"/>
                  <a:gd name="T14" fmla="*/ 203 w 1258"/>
                  <a:gd name="T15" fmla="*/ 362 h 1336"/>
                  <a:gd name="T16" fmla="*/ 199 w 1258"/>
                  <a:gd name="T17" fmla="*/ 479 h 1336"/>
                  <a:gd name="T18" fmla="*/ 308 w 1258"/>
                  <a:gd name="T19" fmla="*/ 561 h 1336"/>
                  <a:gd name="T20" fmla="*/ 293 w 1258"/>
                  <a:gd name="T21" fmla="*/ 634 h 1336"/>
                  <a:gd name="T22" fmla="*/ 233 w 1258"/>
                  <a:gd name="T23" fmla="*/ 659 h 1336"/>
                  <a:gd name="T24" fmla="*/ 141 w 1258"/>
                  <a:gd name="T25" fmla="*/ 843 h 1336"/>
                  <a:gd name="T26" fmla="*/ 78 w 1258"/>
                  <a:gd name="T27" fmla="*/ 856 h 1336"/>
                  <a:gd name="T28" fmla="*/ 0 w 1258"/>
                  <a:gd name="T29" fmla="*/ 944 h 1336"/>
                  <a:gd name="T30" fmla="*/ 1 w 1258"/>
                  <a:gd name="T31" fmla="*/ 944 h 1336"/>
                  <a:gd name="T32" fmla="*/ 144 w 1258"/>
                  <a:gd name="T33" fmla="*/ 1012 h 1336"/>
                  <a:gd name="T34" fmla="*/ 142 w 1258"/>
                  <a:gd name="T35" fmla="*/ 1120 h 1336"/>
                  <a:gd name="T36" fmla="*/ 361 w 1258"/>
                  <a:gd name="T37" fmla="*/ 1095 h 1336"/>
                  <a:gd name="T38" fmla="*/ 525 w 1258"/>
                  <a:gd name="T39" fmla="*/ 1224 h 1336"/>
                  <a:gd name="T40" fmla="*/ 479 w 1258"/>
                  <a:gd name="T41" fmla="*/ 1287 h 1336"/>
                  <a:gd name="T42" fmla="*/ 611 w 1258"/>
                  <a:gd name="T43" fmla="*/ 1336 h 1336"/>
                  <a:gd name="T44" fmla="*/ 648 w 1258"/>
                  <a:gd name="T45" fmla="*/ 1275 h 1336"/>
                  <a:gd name="T46" fmla="*/ 706 w 1258"/>
                  <a:gd name="T47" fmla="*/ 1302 h 1336"/>
                  <a:gd name="T48" fmla="*/ 813 w 1258"/>
                  <a:gd name="T49" fmla="*/ 1210 h 1336"/>
                  <a:gd name="T50" fmla="*/ 945 w 1258"/>
                  <a:gd name="T51" fmla="*/ 1181 h 1336"/>
                  <a:gd name="T52" fmla="*/ 1056 w 1258"/>
                  <a:gd name="T53" fmla="*/ 1074 h 1336"/>
                  <a:gd name="T54" fmla="*/ 1258 w 1258"/>
                  <a:gd name="T55" fmla="*/ 984 h 1336"/>
                  <a:gd name="T56" fmla="*/ 1244 w 1258"/>
                  <a:gd name="T57" fmla="*/ 847 h 1336"/>
                  <a:gd name="T58" fmla="*/ 1135 w 1258"/>
                  <a:gd name="T59" fmla="*/ 779 h 1336"/>
                  <a:gd name="T60" fmla="*/ 987 w 1258"/>
                  <a:gd name="T61" fmla="*/ 768 h 1336"/>
                  <a:gd name="T62" fmla="*/ 985 w 1258"/>
                  <a:gd name="T63" fmla="*/ 702 h 1336"/>
                  <a:gd name="T64" fmla="*/ 920 w 1258"/>
                  <a:gd name="T65" fmla="*/ 668 h 1336"/>
                  <a:gd name="T66" fmla="*/ 939 w 1258"/>
                  <a:gd name="T67" fmla="*/ 590 h 1336"/>
                  <a:gd name="T68" fmla="*/ 899 w 1258"/>
                  <a:gd name="T69" fmla="*/ 471 h 1336"/>
                  <a:gd name="T70" fmla="*/ 746 w 1258"/>
                  <a:gd name="T71" fmla="*/ 246 h 1336"/>
                  <a:gd name="T72" fmla="*/ 815 w 1258"/>
                  <a:gd name="T73" fmla="*/ 124 h 1336"/>
                  <a:gd name="T74" fmla="*/ 787 w 1258"/>
                  <a:gd name="T75" fmla="*/ 64 h 1336"/>
                  <a:gd name="T76" fmla="*/ 749 w 1258"/>
                  <a:gd name="T77" fmla="*/ 8 h 1336"/>
                  <a:gd name="T78" fmla="*/ 616 w 1258"/>
                  <a:gd name="T79" fmla="*/ 32 h 1336"/>
                  <a:gd name="T80" fmla="*/ 556 w 1258"/>
                  <a:gd name="T81" fmla="*/ 7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58" h="1336">
                    <a:moveTo>
                      <a:pt x="556" y="7"/>
                    </a:moveTo>
                    <a:lnTo>
                      <a:pt x="537" y="0"/>
                    </a:lnTo>
                    <a:lnTo>
                      <a:pt x="508" y="55"/>
                    </a:lnTo>
                    <a:lnTo>
                      <a:pt x="431" y="35"/>
                    </a:lnTo>
                    <a:lnTo>
                      <a:pt x="402" y="104"/>
                    </a:lnTo>
                    <a:lnTo>
                      <a:pt x="272" y="166"/>
                    </a:lnTo>
                    <a:lnTo>
                      <a:pt x="203" y="281"/>
                    </a:lnTo>
                    <a:lnTo>
                      <a:pt x="203" y="362"/>
                    </a:lnTo>
                    <a:lnTo>
                      <a:pt x="199" y="479"/>
                    </a:lnTo>
                    <a:lnTo>
                      <a:pt x="308" y="561"/>
                    </a:lnTo>
                    <a:lnTo>
                      <a:pt x="293" y="634"/>
                    </a:lnTo>
                    <a:lnTo>
                      <a:pt x="233" y="659"/>
                    </a:lnTo>
                    <a:lnTo>
                      <a:pt x="141" y="843"/>
                    </a:lnTo>
                    <a:lnTo>
                      <a:pt x="78" y="856"/>
                    </a:lnTo>
                    <a:lnTo>
                      <a:pt x="0" y="944"/>
                    </a:lnTo>
                    <a:lnTo>
                      <a:pt x="1" y="944"/>
                    </a:lnTo>
                    <a:lnTo>
                      <a:pt x="144" y="1012"/>
                    </a:lnTo>
                    <a:lnTo>
                      <a:pt x="142" y="1120"/>
                    </a:lnTo>
                    <a:lnTo>
                      <a:pt x="361" y="1095"/>
                    </a:lnTo>
                    <a:lnTo>
                      <a:pt x="525" y="1224"/>
                    </a:lnTo>
                    <a:lnTo>
                      <a:pt x="479" y="1287"/>
                    </a:lnTo>
                    <a:lnTo>
                      <a:pt x="611" y="1336"/>
                    </a:lnTo>
                    <a:lnTo>
                      <a:pt x="648" y="1275"/>
                    </a:lnTo>
                    <a:lnTo>
                      <a:pt x="706" y="1302"/>
                    </a:lnTo>
                    <a:lnTo>
                      <a:pt x="813" y="1210"/>
                    </a:lnTo>
                    <a:lnTo>
                      <a:pt x="945" y="1181"/>
                    </a:lnTo>
                    <a:lnTo>
                      <a:pt x="1056" y="1074"/>
                    </a:lnTo>
                    <a:lnTo>
                      <a:pt x="1258" y="984"/>
                    </a:lnTo>
                    <a:lnTo>
                      <a:pt x="1244" y="847"/>
                    </a:lnTo>
                    <a:lnTo>
                      <a:pt x="1135" y="779"/>
                    </a:lnTo>
                    <a:lnTo>
                      <a:pt x="987" y="768"/>
                    </a:lnTo>
                    <a:lnTo>
                      <a:pt x="985" y="702"/>
                    </a:lnTo>
                    <a:lnTo>
                      <a:pt x="920" y="668"/>
                    </a:lnTo>
                    <a:lnTo>
                      <a:pt x="939" y="590"/>
                    </a:lnTo>
                    <a:lnTo>
                      <a:pt x="899" y="471"/>
                    </a:lnTo>
                    <a:lnTo>
                      <a:pt x="746" y="246"/>
                    </a:lnTo>
                    <a:lnTo>
                      <a:pt x="815" y="124"/>
                    </a:lnTo>
                    <a:lnTo>
                      <a:pt x="787" y="64"/>
                    </a:lnTo>
                    <a:lnTo>
                      <a:pt x="749" y="8"/>
                    </a:lnTo>
                    <a:lnTo>
                      <a:pt x="616" y="32"/>
                    </a:lnTo>
                    <a:lnTo>
                      <a:pt x="556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2" name="Freeform 91">
                <a:extLst>
                  <a:ext uri="{FF2B5EF4-FFF2-40B4-BE49-F238E27FC236}">
                    <a16:creationId xmlns:a16="http://schemas.microsoft.com/office/drawing/2014/main" id="{01285B58-7C76-4E8B-920C-BE6BF6F04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" y="1866"/>
                <a:ext cx="347" cy="534"/>
              </a:xfrm>
              <a:custGeom>
                <a:avLst/>
                <a:gdLst>
                  <a:gd name="T0" fmla="*/ 0 w 1042"/>
                  <a:gd name="T1" fmla="*/ 150 h 1602"/>
                  <a:gd name="T2" fmla="*/ 52 w 1042"/>
                  <a:gd name="T3" fmla="*/ 281 h 1602"/>
                  <a:gd name="T4" fmla="*/ 148 w 1042"/>
                  <a:gd name="T5" fmla="*/ 376 h 1602"/>
                  <a:gd name="T6" fmla="*/ 258 w 1042"/>
                  <a:gd name="T7" fmla="*/ 788 h 1602"/>
                  <a:gd name="T8" fmla="*/ 252 w 1042"/>
                  <a:gd name="T9" fmla="*/ 958 h 1602"/>
                  <a:gd name="T10" fmla="*/ 309 w 1042"/>
                  <a:gd name="T11" fmla="*/ 1002 h 1602"/>
                  <a:gd name="T12" fmla="*/ 100 w 1042"/>
                  <a:gd name="T13" fmla="*/ 1106 h 1602"/>
                  <a:gd name="T14" fmla="*/ 100 w 1042"/>
                  <a:gd name="T15" fmla="*/ 1192 h 1602"/>
                  <a:gd name="T16" fmla="*/ 236 w 1042"/>
                  <a:gd name="T17" fmla="*/ 1340 h 1602"/>
                  <a:gd name="T18" fmla="*/ 637 w 1042"/>
                  <a:gd name="T19" fmla="*/ 1495 h 1602"/>
                  <a:gd name="T20" fmla="*/ 719 w 1042"/>
                  <a:gd name="T21" fmla="*/ 1602 h 1602"/>
                  <a:gd name="T22" fmla="*/ 782 w 1042"/>
                  <a:gd name="T23" fmla="*/ 1565 h 1602"/>
                  <a:gd name="T24" fmla="*/ 789 w 1042"/>
                  <a:gd name="T25" fmla="*/ 1497 h 1602"/>
                  <a:gd name="T26" fmla="*/ 921 w 1042"/>
                  <a:gd name="T27" fmla="*/ 1439 h 1602"/>
                  <a:gd name="T28" fmla="*/ 1003 w 1042"/>
                  <a:gd name="T29" fmla="*/ 1448 h 1602"/>
                  <a:gd name="T30" fmla="*/ 1021 w 1042"/>
                  <a:gd name="T31" fmla="*/ 1431 h 1602"/>
                  <a:gd name="T32" fmla="*/ 1022 w 1042"/>
                  <a:gd name="T33" fmla="*/ 1431 h 1602"/>
                  <a:gd name="T34" fmla="*/ 1042 w 1042"/>
                  <a:gd name="T35" fmla="*/ 1366 h 1602"/>
                  <a:gd name="T36" fmla="*/ 938 w 1042"/>
                  <a:gd name="T37" fmla="*/ 1297 h 1602"/>
                  <a:gd name="T38" fmla="*/ 1012 w 1042"/>
                  <a:gd name="T39" fmla="*/ 1102 h 1602"/>
                  <a:gd name="T40" fmla="*/ 866 w 1042"/>
                  <a:gd name="T41" fmla="*/ 1098 h 1602"/>
                  <a:gd name="T42" fmla="*/ 867 w 1042"/>
                  <a:gd name="T43" fmla="*/ 1033 h 1602"/>
                  <a:gd name="T44" fmla="*/ 820 w 1042"/>
                  <a:gd name="T45" fmla="*/ 987 h 1602"/>
                  <a:gd name="T46" fmla="*/ 806 w 1042"/>
                  <a:gd name="T47" fmla="*/ 854 h 1602"/>
                  <a:gd name="T48" fmla="*/ 884 w 1042"/>
                  <a:gd name="T49" fmla="*/ 728 h 1602"/>
                  <a:gd name="T50" fmla="*/ 850 w 1042"/>
                  <a:gd name="T51" fmla="*/ 658 h 1602"/>
                  <a:gd name="T52" fmla="*/ 789 w 1042"/>
                  <a:gd name="T53" fmla="*/ 679 h 1602"/>
                  <a:gd name="T54" fmla="*/ 892 w 1042"/>
                  <a:gd name="T55" fmla="*/ 355 h 1602"/>
                  <a:gd name="T56" fmla="*/ 829 w 1042"/>
                  <a:gd name="T57" fmla="*/ 328 h 1602"/>
                  <a:gd name="T58" fmla="*/ 848 w 1042"/>
                  <a:gd name="T59" fmla="*/ 258 h 1602"/>
                  <a:gd name="T60" fmla="*/ 769 w 1042"/>
                  <a:gd name="T61" fmla="*/ 53 h 1602"/>
                  <a:gd name="T62" fmla="*/ 717 w 1042"/>
                  <a:gd name="T63" fmla="*/ 0 h 1602"/>
                  <a:gd name="T64" fmla="*/ 496 w 1042"/>
                  <a:gd name="T65" fmla="*/ 5 h 1602"/>
                  <a:gd name="T66" fmla="*/ 367 w 1042"/>
                  <a:gd name="T67" fmla="*/ 23 h 1602"/>
                  <a:gd name="T68" fmla="*/ 282 w 1042"/>
                  <a:gd name="T69" fmla="*/ 132 h 1602"/>
                  <a:gd name="T70" fmla="*/ 0 w 1042"/>
                  <a:gd name="T71" fmla="*/ 150 h 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42" h="1602">
                    <a:moveTo>
                      <a:pt x="0" y="150"/>
                    </a:moveTo>
                    <a:lnTo>
                      <a:pt x="52" y="281"/>
                    </a:lnTo>
                    <a:lnTo>
                      <a:pt x="148" y="376"/>
                    </a:lnTo>
                    <a:lnTo>
                      <a:pt x="258" y="788"/>
                    </a:lnTo>
                    <a:lnTo>
                      <a:pt x="252" y="958"/>
                    </a:lnTo>
                    <a:lnTo>
                      <a:pt x="309" y="1002"/>
                    </a:lnTo>
                    <a:lnTo>
                      <a:pt x="100" y="1106"/>
                    </a:lnTo>
                    <a:lnTo>
                      <a:pt x="100" y="1192"/>
                    </a:lnTo>
                    <a:lnTo>
                      <a:pt x="236" y="1340"/>
                    </a:lnTo>
                    <a:lnTo>
                      <a:pt x="637" y="1495"/>
                    </a:lnTo>
                    <a:lnTo>
                      <a:pt x="719" y="1602"/>
                    </a:lnTo>
                    <a:lnTo>
                      <a:pt x="782" y="1565"/>
                    </a:lnTo>
                    <a:lnTo>
                      <a:pt x="789" y="1497"/>
                    </a:lnTo>
                    <a:lnTo>
                      <a:pt x="921" y="1439"/>
                    </a:lnTo>
                    <a:lnTo>
                      <a:pt x="1003" y="1448"/>
                    </a:lnTo>
                    <a:lnTo>
                      <a:pt x="1021" y="1431"/>
                    </a:lnTo>
                    <a:lnTo>
                      <a:pt x="1022" y="1431"/>
                    </a:lnTo>
                    <a:lnTo>
                      <a:pt x="1042" y="1366"/>
                    </a:lnTo>
                    <a:lnTo>
                      <a:pt x="938" y="1297"/>
                    </a:lnTo>
                    <a:lnTo>
                      <a:pt x="1012" y="1102"/>
                    </a:lnTo>
                    <a:lnTo>
                      <a:pt x="866" y="1098"/>
                    </a:lnTo>
                    <a:lnTo>
                      <a:pt x="867" y="1033"/>
                    </a:lnTo>
                    <a:lnTo>
                      <a:pt x="820" y="987"/>
                    </a:lnTo>
                    <a:lnTo>
                      <a:pt x="806" y="854"/>
                    </a:lnTo>
                    <a:lnTo>
                      <a:pt x="884" y="728"/>
                    </a:lnTo>
                    <a:lnTo>
                      <a:pt x="850" y="658"/>
                    </a:lnTo>
                    <a:lnTo>
                      <a:pt x="789" y="679"/>
                    </a:lnTo>
                    <a:lnTo>
                      <a:pt x="892" y="355"/>
                    </a:lnTo>
                    <a:lnTo>
                      <a:pt x="829" y="328"/>
                    </a:lnTo>
                    <a:lnTo>
                      <a:pt x="848" y="258"/>
                    </a:lnTo>
                    <a:lnTo>
                      <a:pt x="769" y="53"/>
                    </a:lnTo>
                    <a:lnTo>
                      <a:pt x="717" y="0"/>
                    </a:lnTo>
                    <a:lnTo>
                      <a:pt x="496" y="5"/>
                    </a:lnTo>
                    <a:lnTo>
                      <a:pt x="367" y="23"/>
                    </a:lnTo>
                    <a:lnTo>
                      <a:pt x="282" y="132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3" name="Freeform 92">
                <a:extLst>
                  <a:ext uri="{FF2B5EF4-FFF2-40B4-BE49-F238E27FC236}">
                    <a16:creationId xmlns:a16="http://schemas.microsoft.com/office/drawing/2014/main" id="{98B53C8D-DCA9-4A2A-B79D-DEC3ED4AE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0" y="2201"/>
                <a:ext cx="404" cy="607"/>
              </a:xfrm>
              <a:custGeom>
                <a:avLst/>
                <a:gdLst>
                  <a:gd name="T0" fmla="*/ 1139 w 1212"/>
                  <a:gd name="T1" fmla="*/ 597 h 1823"/>
                  <a:gd name="T2" fmla="*/ 1057 w 1212"/>
                  <a:gd name="T3" fmla="*/ 490 h 1823"/>
                  <a:gd name="T4" fmla="*/ 656 w 1212"/>
                  <a:gd name="T5" fmla="*/ 335 h 1823"/>
                  <a:gd name="T6" fmla="*/ 520 w 1212"/>
                  <a:gd name="T7" fmla="*/ 187 h 1823"/>
                  <a:gd name="T8" fmla="*/ 520 w 1212"/>
                  <a:gd name="T9" fmla="*/ 101 h 1823"/>
                  <a:gd name="T10" fmla="*/ 466 w 1212"/>
                  <a:gd name="T11" fmla="*/ 61 h 1823"/>
                  <a:gd name="T12" fmla="*/ 317 w 1212"/>
                  <a:gd name="T13" fmla="*/ 66 h 1823"/>
                  <a:gd name="T14" fmla="*/ 349 w 1212"/>
                  <a:gd name="T15" fmla="*/ 0 h 1823"/>
                  <a:gd name="T16" fmla="*/ 146 w 1212"/>
                  <a:gd name="T17" fmla="*/ 78 h 1823"/>
                  <a:gd name="T18" fmla="*/ 42 w 1212"/>
                  <a:gd name="T19" fmla="*/ 299 h 1823"/>
                  <a:gd name="T20" fmla="*/ 108 w 1212"/>
                  <a:gd name="T21" fmla="*/ 320 h 1823"/>
                  <a:gd name="T22" fmla="*/ 204 w 1212"/>
                  <a:gd name="T23" fmla="*/ 504 h 1823"/>
                  <a:gd name="T24" fmla="*/ 141 w 1212"/>
                  <a:gd name="T25" fmla="*/ 514 h 1823"/>
                  <a:gd name="T26" fmla="*/ 177 w 1212"/>
                  <a:gd name="T27" fmla="*/ 637 h 1823"/>
                  <a:gd name="T28" fmla="*/ 108 w 1212"/>
                  <a:gd name="T29" fmla="*/ 769 h 1823"/>
                  <a:gd name="T30" fmla="*/ 0 w 1212"/>
                  <a:gd name="T31" fmla="*/ 844 h 1823"/>
                  <a:gd name="T32" fmla="*/ 29 w 1212"/>
                  <a:gd name="T33" fmla="*/ 941 h 1823"/>
                  <a:gd name="T34" fmla="*/ 210 w 1212"/>
                  <a:gd name="T35" fmla="*/ 1054 h 1823"/>
                  <a:gd name="T36" fmla="*/ 448 w 1212"/>
                  <a:gd name="T37" fmla="*/ 1312 h 1823"/>
                  <a:gd name="T38" fmla="*/ 497 w 1212"/>
                  <a:gd name="T39" fmla="*/ 1482 h 1823"/>
                  <a:gd name="T40" fmla="*/ 497 w 1212"/>
                  <a:gd name="T41" fmla="*/ 1483 h 1823"/>
                  <a:gd name="T42" fmla="*/ 632 w 1212"/>
                  <a:gd name="T43" fmla="*/ 1465 h 1823"/>
                  <a:gd name="T44" fmla="*/ 647 w 1212"/>
                  <a:gd name="T45" fmla="*/ 1529 h 1823"/>
                  <a:gd name="T46" fmla="*/ 795 w 1212"/>
                  <a:gd name="T47" fmla="*/ 1569 h 1823"/>
                  <a:gd name="T48" fmla="*/ 807 w 1212"/>
                  <a:gd name="T49" fmla="*/ 1701 h 1823"/>
                  <a:gd name="T50" fmla="*/ 948 w 1212"/>
                  <a:gd name="T51" fmla="*/ 1800 h 1823"/>
                  <a:gd name="T52" fmla="*/ 1164 w 1212"/>
                  <a:gd name="T53" fmla="*/ 1823 h 1823"/>
                  <a:gd name="T54" fmla="*/ 1210 w 1212"/>
                  <a:gd name="T55" fmla="*/ 1709 h 1823"/>
                  <a:gd name="T56" fmla="*/ 1212 w 1212"/>
                  <a:gd name="T57" fmla="*/ 1699 h 1823"/>
                  <a:gd name="T58" fmla="*/ 1212 w 1212"/>
                  <a:gd name="T59" fmla="*/ 1698 h 1823"/>
                  <a:gd name="T60" fmla="*/ 1068 w 1212"/>
                  <a:gd name="T61" fmla="*/ 1552 h 1823"/>
                  <a:gd name="T62" fmla="*/ 930 w 1212"/>
                  <a:gd name="T63" fmla="*/ 1526 h 1823"/>
                  <a:gd name="T64" fmla="*/ 968 w 1212"/>
                  <a:gd name="T65" fmla="*/ 1457 h 1823"/>
                  <a:gd name="T66" fmla="*/ 917 w 1212"/>
                  <a:gd name="T67" fmla="*/ 1411 h 1823"/>
                  <a:gd name="T68" fmla="*/ 972 w 1212"/>
                  <a:gd name="T69" fmla="*/ 1371 h 1823"/>
                  <a:gd name="T70" fmla="*/ 936 w 1212"/>
                  <a:gd name="T71" fmla="*/ 1311 h 1823"/>
                  <a:gd name="T72" fmla="*/ 976 w 1212"/>
                  <a:gd name="T73" fmla="*/ 1251 h 1823"/>
                  <a:gd name="T74" fmla="*/ 920 w 1212"/>
                  <a:gd name="T75" fmla="*/ 1213 h 1823"/>
                  <a:gd name="T76" fmla="*/ 914 w 1212"/>
                  <a:gd name="T77" fmla="*/ 1144 h 1823"/>
                  <a:gd name="T78" fmla="*/ 798 w 1212"/>
                  <a:gd name="T79" fmla="*/ 1073 h 1823"/>
                  <a:gd name="T80" fmla="*/ 850 w 1212"/>
                  <a:gd name="T81" fmla="*/ 1025 h 1823"/>
                  <a:gd name="T82" fmla="*/ 775 w 1212"/>
                  <a:gd name="T83" fmla="*/ 895 h 1823"/>
                  <a:gd name="T84" fmla="*/ 963 w 1212"/>
                  <a:gd name="T85" fmla="*/ 821 h 1823"/>
                  <a:gd name="T86" fmla="*/ 1014 w 1212"/>
                  <a:gd name="T87" fmla="*/ 867 h 1823"/>
                  <a:gd name="T88" fmla="*/ 1078 w 1212"/>
                  <a:gd name="T89" fmla="*/ 863 h 1823"/>
                  <a:gd name="T90" fmla="*/ 1139 w 1212"/>
                  <a:gd name="T91" fmla="*/ 597 h 1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12" h="1823">
                    <a:moveTo>
                      <a:pt x="1139" y="597"/>
                    </a:moveTo>
                    <a:lnTo>
                      <a:pt x="1057" y="490"/>
                    </a:lnTo>
                    <a:lnTo>
                      <a:pt x="656" y="335"/>
                    </a:lnTo>
                    <a:lnTo>
                      <a:pt x="520" y="187"/>
                    </a:lnTo>
                    <a:lnTo>
                      <a:pt x="520" y="101"/>
                    </a:lnTo>
                    <a:lnTo>
                      <a:pt x="466" y="61"/>
                    </a:lnTo>
                    <a:lnTo>
                      <a:pt x="317" y="66"/>
                    </a:lnTo>
                    <a:lnTo>
                      <a:pt x="349" y="0"/>
                    </a:lnTo>
                    <a:lnTo>
                      <a:pt x="146" y="78"/>
                    </a:lnTo>
                    <a:lnTo>
                      <a:pt x="42" y="299"/>
                    </a:lnTo>
                    <a:lnTo>
                      <a:pt x="108" y="320"/>
                    </a:lnTo>
                    <a:lnTo>
                      <a:pt x="204" y="504"/>
                    </a:lnTo>
                    <a:lnTo>
                      <a:pt x="141" y="514"/>
                    </a:lnTo>
                    <a:lnTo>
                      <a:pt x="177" y="637"/>
                    </a:lnTo>
                    <a:lnTo>
                      <a:pt x="108" y="769"/>
                    </a:lnTo>
                    <a:lnTo>
                      <a:pt x="0" y="844"/>
                    </a:lnTo>
                    <a:lnTo>
                      <a:pt x="29" y="941"/>
                    </a:lnTo>
                    <a:lnTo>
                      <a:pt x="210" y="1054"/>
                    </a:lnTo>
                    <a:lnTo>
                      <a:pt x="448" y="1312"/>
                    </a:lnTo>
                    <a:lnTo>
                      <a:pt x="497" y="1482"/>
                    </a:lnTo>
                    <a:lnTo>
                      <a:pt x="497" y="1483"/>
                    </a:lnTo>
                    <a:lnTo>
                      <a:pt x="632" y="1465"/>
                    </a:lnTo>
                    <a:lnTo>
                      <a:pt x="647" y="1529"/>
                    </a:lnTo>
                    <a:lnTo>
                      <a:pt x="795" y="1569"/>
                    </a:lnTo>
                    <a:lnTo>
                      <a:pt x="807" y="1701"/>
                    </a:lnTo>
                    <a:lnTo>
                      <a:pt x="948" y="1800"/>
                    </a:lnTo>
                    <a:lnTo>
                      <a:pt x="1164" y="1823"/>
                    </a:lnTo>
                    <a:lnTo>
                      <a:pt x="1210" y="1709"/>
                    </a:lnTo>
                    <a:lnTo>
                      <a:pt x="1212" y="1699"/>
                    </a:lnTo>
                    <a:lnTo>
                      <a:pt x="1212" y="1698"/>
                    </a:lnTo>
                    <a:lnTo>
                      <a:pt x="1068" y="1552"/>
                    </a:lnTo>
                    <a:lnTo>
                      <a:pt x="930" y="1526"/>
                    </a:lnTo>
                    <a:lnTo>
                      <a:pt x="968" y="1457"/>
                    </a:lnTo>
                    <a:lnTo>
                      <a:pt x="917" y="1411"/>
                    </a:lnTo>
                    <a:lnTo>
                      <a:pt x="972" y="1371"/>
                    </a:lnTo>
                    <a:lnTo>
                      <a:pt x="936" y="1311"/>
                    </a:lnTo>
                    <a:lnTo>
                      <a:pt x="976" y="1251"/>
                    </a:lnTo>
                    <a:lnTo>
                      <a:pt x="920" y="1213"/>
                    </a:lnTo>
                    <a:lnTo>
                      <a:pt x="914" y="1144"/>
                    </a:lnTo>
                    <a:lnTo>
                      <a:pt x="798" y="1073"/>
                    </a:lnTo>
                    <a:lnTo>
                      <a:pt x="850" y="1025"/>
                    </a:lnTo>
                    <a:lnTo>
                      <a:pt x="775" y="895"/>
                    </a:lnTo>
                    <a:lnTo>
                      <a:pt x="963" y="821"/>
                    </a:lnTo>
                    <a:lnTo>
                      <a:pt x="1014" y="867"/>
                    </a:lnTo>
                    <a:lnTo>
                      <a:pt x="1078" y="863"/>
                    </a:lnTo>
                    <a:lnTo>
                      <a:pt x="1139" y="5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4" name="Freeform 93">
                <a:extLst>
                  <a:ext uri="{FF2B5EF4-FFF2-40B4-BE49-F238E27FC236}">
                    <a16:creationId xmlns:a16="http://schemas.microsoft.com/office/drawing/2014/main" id="{96C2AACE-94F5-4DA4-B07E-BA4C12293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8" y="2327"/>
                <a:ext cx="463" cy="440"/>
              </a:xfrm>
              <a:custGeom>
                <a:avLst/>
                <a:gdLst>
                  <a:gd name="T0" fmla="*/ 427 w 1388"/>
                  <a:gd name="T1" fmla="*/ 181 h 1320"/>
                  <a:gd name="T2" fmla="*/ 364 w 1388"/>
                  <a:gd name="T3" fmla="*/ 218 h 1320"/>
                  <a:gd name="T4" fmla="*/ 303 w 1388"/>
                  <a:gd name="T5" fmla="*/ 484 h 1320"/>
                  <a:gd name="T6" fmla="*/ 239 w 1388"/>
                  <a:gd name="T7" fmla="*/ 488 h 1320"/>
                  <a:gd name="T8" fmla="*/ 188 w 1388"/>
                  <a:gd name="T9" fmla="*/ 442 h 1320"/>
                  <a:gd name="T10" fmla="*/ 0 w 1388"/>
                  <a:gd name="T11" fmla="*/ 516 h 1320"/>
                  <a:gd name="T12" fmla="*/ 75 w 1388"/>
                  <a:gd name="T13" fmla="*/ 646 h 1320"/>
                  <a:gd name="T14" fmla="*/ 23 w 1388"/>
                  <a:gd name="T15" fmla="*/ 694 h 1320"/>
                  <a:gd name="T16" fmla="*/ 139 w 1388"/>
                  <a:gd name="T17" fmla="*/ 765 h 1320"/>
                  <a:gd name="T18" fmla="*/ 145 w 1388"/>
                  <a:gd name="T19" fmla="*/ 834 h 1320"/>
                  <a:gd name="T20" fmla="*/ 201 w 1388"/>
                  <a:gd name="T21" fmla="*/ 872 h 1320"/>
                  <a:gd name="T22" fmla="*/ 161 w 1388"/>
                  <a:gd name="T23" fmla="*/ 932 h 1320"/>
                  <a:gd name="T24" fmla="*/ 197 w 1388"/>
                  <a:gd name="T25" fmla="*/ 992 h 1320"/>
                  <a:gd name="T26" fmla="*/ 142 w 1388"/>
                  <a:gd name="T27" fmla="*/ 1032 h 1320"/>
                  <a:gd name="T28" fmla="*/ 193 w 1388"/>
                  <a:gd name="T29" fmla="*/ 1078 h 1320"/>
                  <a:gd name="T30" fmla="*/ 155 w 1388"/>
                  <a:gd name="T31" fmla="*/ 1147 h 1320"/>
                  <a:gd name="T32" fmla="*/ 293 w 1388"/>
                  <a:gd name="T33" fmla="*/ 1173 h 1320"/>
                  <a:gd name="T34" fmla="*/ 437 w 1388"/>
                  <a:gd name="T35" fmla="*/ 1319 h 1320"/>
                  <a:gd name="T36" fmla="*/ 437 w 1388"/>
                  <a:gd name="T37" fmla="*/ 1320 h 1320"/>
                  <a:gd name="T38" fmla="*/ 484 w 1388"/>
                  <a:gd name="T39" fmla="*/ 1274 h 1320"/>
                  <a:gd name="T40" fmla="*/ 610 w 1388"/>
                  <a:gd name="T41" fmla="*/ 1258 h 1320"/>
                  <a:gd name="T42" fmla="*/ 704 w 1388"/>
                  <a:gd name="T43" fmla="*/ 1126 h 1320"/>
                  <a:gd name="T44" fmla="*/ 721 w 1388"/>
                  <a:gd name="T45" fmla="*/ 994 h 1320"/>
                  <a:gd name="T46" fmla="*/ 903 w 1388"/>
                  <a:gd name="T47" fmla="*/ 860 h 1320"/>
                  <a:gd name="T48" fmla="*/ 951 w 1388"/>
                  <a:gd name="T49" fmla="*/ 738 h 1320"/>
                  <a:gd name="T50" fmla="*/ 1081 w 1388"/>
                  <a:gd name="T51" fmla="*/ 597 h 1320"/>
                  <a:gd name="T52" fmla="*/ 1080 w 1388"/>
                  <a:gd name="T53" fmla="*/ 597 h 1320"/>
                  <a:gd name="T54" fmla="*/ 1158 w 1388"/>
                  <a:gd name="T55" fmla="*/ 509 h 1320"/>
                  <a:gd name="T56" fmla="*/ 1221 w 1388"/>
                  <a:gd name="T57" fmla="*/ 496 h 1320"/>
                  <a:gd name="T58" fmla="*/ 1313 w 1388"/>
                  <a:gd name="T59" fmla="*/ 312 h 1320"/>
                  <a:gd name="T60" fmla="*/ 1373 w 1388"/>
                  <a:gd name="T61" fmla="*/ 287 h 1320"/>
                  <a:gd name="T62" fmla="*/ 1388 w 1388"/>
                  <a:gd name="T63" fmla="*/ 214 h 1320"/>
                  <a:gd name="T64" fmla="*/ 1279 w 1388"/>
                  <a:gd name="T65" fmla="*/ 132 h 1320"/>
                  <a:gd name="T66" fmla="*/ 1283 w 1388"/>
                  <a:gd name="T67" fmla="*/ 15 h 1320"/>
                  <a:gd name="T68" fmla="*/ 1174 w 1388"/>
                  <a:gd name="T69" fmla="*/ 0 h 1320"/>
                  <a:gd name="T70" fmla="*/ 1143 w 1388"/>
                  <a:gd name="T71" fmla="*/ 57 h 1320"/>
                  <a:gd name="T72" fmla="*/ 1057 w 1388"/>
                  <a:gd name="T73" fmla="*/ 89 h 1320"/>
                  <a:gd name="T74" fmla="*/ 961 w 1388"/>
                  <a:gd name="T75" fmla="*/ 0 h 1320"/>
                  <a:gd name="T76" fmla="*/ 911 w 1388"/>
                  <a:gd name="T77" fmla="*/ 41 h 1320"/>
                  <a:gd name="T78" fmla="*/ 944 w 1388"/>
                  <a:gd name="T79" fmla="*/ 97 h 1320"/>
                  <a:gd name="T80" fmla="*/ 876 w 1388"/>
                  <a:gd name="T81" fmla="*/ 114 h 1320"/>
                  <a:gd name="T82" fmla="*/ 667 w 1388"/>
                  <a:gd name="T83" fmla="*/ 47 h 1320"/>
                  <a:gd name="T84" fmla="*/ 666 w 1388"/>
                  <a:gd name="T85" fmla="*/ 47 h 1320"/>
                  <a:gd name="T86" fmla="*/ 648 w 1388"/>
                  <a:gd name="T87" fmla="*/ 64 h 1320"/>
                  <a:gd name="T88" fmla="*/ 566 w 1388"/>
                  <a:gd name="T89" fmla="*/ 55 h 1320"/>
                  <a:gd name="T90" fmla="*/ 434 w 1388"/>
                  <a:gd name="T91" fmla="*/ 113 h 1320"/>
                  <a:gd name="T92" fmla="*/ 427 w 1388"/>
                  <a:gd name="T93" fmla="*/ 181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88" h="1320">
                    <a:moveTo>
                      <a:pt x="427" y="181"/>
                    </a:moveTo>
                    <a:lnTo>
                      <a:pt x="364" y="218"/>
                    </a:lnTo>
                    <a:lnTo>
                      <a:pt x="303" y="484"/>
                    </a:lnTo>
                    <a:lnTo>
                      <a:pt x="239" y="488"/>
                    </a:lnTo>
                    <a:lnTo>
                      <a:pt x="188" y="442"/>
                    </a:lnTo>
                    <a:lnTo>
                      <a:pt x="0" y="516"/>
                    </a:lnTo>
                    <a:lnTo>
                      <a:pt x="75" y="646"/>
                    </a:lnTo>
                    <a:lnTo>
                      <a:pt x="23" y="694"/>
                    </a:lnTo>
                    <a:lnTo>
                      <a:pt x="139" y="765"/>
                    </a:lnTo>
                    <a:lnTo>
                      <a:pt x="145" y="834"/>
                    </a:lnTo>
                    <a:lnTo>
                      <a:pt x="201" y="872"/>
                    </a:lnTo>
                    <a:lnTo>
                      <a:pt x="161" y="932"/>
                    </a:lnTo>
                    <a:lnTo>
                      <a:pt x="197" y="992"/>
                    </a:lnTo>
                    <a:lnTo>
                      <a:pt x="142" y="1032"/>
                    </a:lnTo>
                    <a:lnTo>
                      <a:pt x="193" y="1078"/>
                    </a:lnTo>
                    <a:lnTo>
                      <a:pt x="155" y="1147"/>
                    </a:lnTo>
                    <a:lnTo>
                      <a:pt x="293" y="1173"/>
                    </a:lnTo>
                    <a:lnTo>
                      <a:pt x="437" y="1319"/>
                    </a:lnTo>
                    <a:lnTo>
                      <a:pt x="437" y="1320"/>
                    </a:lnTo>
                    <a:lnTo>
                      <a:pt x="484" y="1274"/>
                    </a:lnTo>
                    <a:lnTo>
                      <a:pt x="610" y="1258"/>
                    </a:lnTo>
                    <a:lnTo>
                      <a:pt x="704" y="1126"/>
                    </a:lnTo>
                    <a:lnTo>
                      <a:pt x="721" y="994"/>
                    </a:lnTo>
                    <a:lnTo>
                      <a:pt x="903" y="860"/>
                    </a:lnTo>
                    <a:lnTo>
                      <a:pt x="951" y="738"/>
                    </a:lnTo>
                    <a:lnTo>
                      <a:pt x="1081" y="597"/>
                    </a:lnTo>
                    <a:lnTo>
                      <a:pt x="1080" y="597"/>
                    </a:lnTo>
                    <a:lnTo>
                      <a:pt x="1158" y="509"/>
                    </a:lnTo>
                    <a:lnTo>
                      <a:pt x="1221" y="496"/>
                    </a:lnTo>
                    <a:lnTo>
                      <a:pt x="1313" y="312"/>
                    </a:lnTo>
                    <a:lnTo>
                      <a:pt x="1373" y="287"/>
                    </a:lnTo>
                    <a:lnTo>
                      <a:pt x="1388" y="214"/>
                    </a:lnTo>
                    <a:lnTo>
                      <a:pt x="1279" y="132"/>
                    </a:lnTo>
                    <a:lnTo>
                      <a:pt x="1283" y="15"/>
                    </a:lnTo>
                    <a:lnTo>
                      <a:pt x="1174" y="0"/>
                    </a:lnTo>
                    <a:lnTo>
                      <a:pt x="1143" y="57"/>
                    </a:lnTo>
                    <a:lnTo>
                      <a:pt x="1057" y="89"/>
                    </a:lnTo>
                    <a:lnTo>
                      <a:pt x="961" y="0"/>
                    </a:lnTo>
                    <a:lnTo>
                      <a:pt x="911" y="41"/>
                    </a:lnTo>
                    <a:lnTo>
                      <a:pt x="944" y="97"/>
                    </a:lnTo>
                    <a:lnTo>
                      <a:pt x="876" y="114"/>
                    </a:lnTo>
                    <a:lnTo>
                      <a:pt x="667" y="47"/>
                    </a:lnTo>
                    <a:lnTo>
                      <a:pt x="666" y="47"/>
                    </a:lnTo>
                    <a:lnTo>
                      <a:pt x="648" y="64"/>
                    </a:lnTo>
                    <a:lnTo>
                      <a:pt x="566" y="55"/>
                    </a:lnTo>
                    <a:lnTo>
                      <a:pt x="434" y="113"/>
                    </a:lnTo>
                    <a:lnTo>
                      <a:pt x="427" y="1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5" name="Freeform 94">
                <a:extLst>
                  <a:ext uri="{FF2B5EF4-FFF2-40B4-BE49-F238E27FC236}">
                    <a16:creationId xmlns:a16="http://schemas.microsoft.com/office/drawing/2014/main" id="{734F1CBD-9D22-41A4-9104-5CFC736E1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8" y="2580"/>
                <a:ext cx="529" cy="647"/>
              </a:xfrm>
              <a:custGeom>
                <a:avLst/>
                <a:gdLst>
                  <a:gd name="T0" fmla="*/ 555 w 1585"/>
                  <a:gd name="T1" fmla="*/ 484 h 1940"/>
                  <a:gd name="T2" fmla="*/ 498 w 1585"/>
                  <a:gd name="T3" fmla="*/ 305 h 1940"/>
                  <a:gd name="T4" fmla="*/ 253 w 1585"/>
                  <a:gd name="T5" fmla="*/ 64 h 1940"/>
                  <a:gd name="T6" fmla="*/ 231 w 1585"/>
                  <a:gd name="T7" fmla="*/ 0 h 1940"/>
                  <a:gd name="T8" fmla="*/ 163 w 1585"/>
                  <a:gd name="T9" fmla="*/ 132 h 1940"/>
                  <a:gd name="T10" fmla="*/ 22 w 1585"/>
                  <a:gd name="T11" fmla="*/ 1283 h 1940"/>
                  <a:gd name="T12" fmla="*/ 113 w 1585"/>
                  <a:gd name="T13" fmla="*/ 1104 h 1940"/>
                  <a:gd name="T14" fmla="*/ 215 w 1585"/>
                  <a:gd name="T15" fmla="*/ 1222 h 1940"/>
                  <a:gd name="T16" fmla="*/ 220 w 1585"/>
                  <a:gd name="T17" fmla="*/ 1288 h 1940"/>
                  <a:gd name="T18" fmla="*/ 74 w 1585"/>
                  <a:gd name="T19" fmla="*/ 1267 h 1940"/>
                  <a:gd name="T20" fmla="*/ 0 w 1585"/>
                  <a:gd name="T21" fmla="*/ 1426 h 1940"/>
                  <a:gd name="T22" fmla="*/ 1 w 1585"/>
                  <a:gd name="T23" fmla="*/ 1535 h 1940"/>
                  <a:gd name="T24" fmla="*/ 183 w 1585"/>
                  <a:gd name="T25" fmla="*/ 1454 h 1940"/>
                  <a:gd name="T26" fmla="*/ 268 w 1585"/>
                  <a:gd name="T27" fmla="*/ 1484 h 1940"/>
                  <a:gd name="T28" fmla="*/ 235 w 1585"/>
                  <a:gd name="T29" fmla="*/ 1607 h 1940"/>
                  <a:gd name="T30" fmla="*/ 629 w 1585"/>
                  <a:gd name="T31" fmla="*/ 1590 h 1940"/>
                  <a:gd name="T32" fmla="*/ 620 w 1585"/>
                  <a:gd name="T33" fmla="*/ 1656 h 1940"/>
                  <a:gd name="T34" fmla="*/ 874 w 1585"/>
                  <a:gd name="T35" fmla="*/ 1831 h 1940"/>
                  <a:gd name="T36" fmla="*/ 888 w 1585"/>
                  <a:gd name="T37" fmla="*/ 1940 h 1940"/>
                  <a:gd name="T38" fmla="*/ 1036 w 1585"/>
                  <a:gd name="T39" fmla="*/ 1940 h 1940"/>
                  <a:gd name="T40" fmla="*/ 1071 w 1585"/>
                  <a:gd name="T41" fmla="*/ 1858 h 1940"/>
                  <a:gd name="T42" fmla="*/ 1120 w 1585"/>
                  <a:gd name="T43" fmla="*/ 1919 h 1940"/>
                  <a:gd name="T44" fmla="*/ 1223 w 1585"/>
                  <a:gd name="T45" fmla="*/ 1827 h 1940"/>
                  <a:gd name="T46" fmla="*/ 1189 w 1585"/>
                  <a:gd name="T47" fmla="*/ 1771 h 1940"/>
                  <a:gd name="T48" fmla="*/ 1258 w 1585"/>
                  <a:gd name="T49" fmla="*/ 1718 h 1940"/>
                  <a:gd name="T50" fmla="*/ 1270 w 1585"/>
                  <a:gd name="T51" fmla="*/ 1513 h 1940"/>
                  <a:gd name="T52" fmla="*/ 1467 w 1585"/>
                  <a:gd name="T53" fmla="*/ 1314 h 1940"/>
                  <a:gd name="T54" fmla="*/ 1399 w 1585"/>
                  <a:gd name="T55" fmla="*/ 1283 h 1940"/>
                  <a:gd name="T56" fmla="*/ 1424 w 1585"/>
                  <a:gd name="T57" fmla="*/ 1209 h 1940"/>
                  <a:gd name="T58" fmla="*/ 1488 w 1585"/>
                  <a:gd name="T59" fmla="*/ 1228 h 1940"/>
                  <a:gd name="T60" fmla="*/ 1514 w 1585"/>
                  <a:gd name="T61" fmla="*/ 1171 h 1940"/>
                  <a:gd name="T62" fmla="*/ 1585 w 1585"/>
                  <a:gd name="T63" fmla="*/ 1174 h 1940"/>
                  <a:gd name="T64" fmla="*/ 1562 w 1585"/>
                  <a:gd name="T65" fmla="*/ 1144 h 1940"/>
                  <a:gd name="T66" fmla="*/ 1584 w 1585"/>
                  <a:gd name="T67" fmla="*/ 1077 h 1940"/>
                  <a:gd name="T68" fmla="*/ 1530 w 1585"/>
                  <a:gd name="T69" fmla="*/ 1017 h 1940"/>
                  <a:gd name="T70" fmla="*/ 1482 w 1585"/>
                  <a:gd name="T71" fmla="*/ 1090 h 1940"/>
                  <a:gd name="T72" fmla="*/ 1257 w 1585"/>
                  <a:gd name="T73" fmla="*/ 1039 h 1940"/>
                  <a:gd name="T74" fmla="*/ 1304 w 1585"/>
                  <a:gd name="T75" fmla="*/ 993 h 1940"/>
                  <a:gd name="T76" fmla="*/ 1308 w 1585"/>
                  <a:gd name="T77" fmla="*/ 861 h 1940"/>
                  <a:gd name="T78" fmla="*/ 1373 w 1585"/>
                  <a:gd name="T79" fmla="*/ 734 h 1940"/>
                  <a:gd name="T80" fmla="*/ 1346 w 1585"/>
                  <a:gd name="T81" fmla="*/ 671 h 1940"/>
                  <a:gd name="T82" fmla="*/ 1259 w 1585"/>
                  <a:gd name="T83" fmla="*/ 684 h 1940"/>
                  <a:gd name="T84" fmla="*/ 1043 w 1585"/>
                  <a:gd name="T85" fmla="*/ 661 h 1940"/>
                  <a:gd name="T86" fmla="*/ 902 w 1585"/>
                  <a:gd name="T87" fmla="*/ 562 h 1940"/>
                  <a:gd name="T88" fmla="*/ 890 w 1585"/>
                  <a:gd name="T89" fmla="*/ 430 h 1940"/>
                  <a:gd name="T90" fmla="*/ 742 w 1585"/>
                  <a:gd name="T91" fmla="*/ 390 h 1940"/>
                  <a:gd name="T92" fmla="*/ 727 w 1585"/>
                  <a:gd name="T93" fmla="*/ 326 h 1940"/>
                  <a:gd name="T94" fmla="*/ 592 w 1585"/>
                  <a:gd name="T95" fmla="*/ 344 h 1940"/>
                  <a:gd name="T96" fmla="*/ 605 w 1585"/>
                  <a:gd name="T97" fmla="*/ 408 h 1940"/>
                  <a:gd name="T98" fmla="*/ 555 w 1585"/>
                  <a:gd name="T99" fmla="*/ 484 h 1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85" h="1940">
                    <a:moveTo>
                      <a:pt x="555" y="484"/>
                    </a:moveTo>
                    <a:lnTo>
                      <a:pt x="498" y="305"/>
                    </a:lnTo>
                    <a:lnTo>
                      <a:pt x="253" y="64"/>
                    </a:lnTo>
                    <a:lnTo>
                      <a:pt x="231" y="0"/>
                    </a:lnTo>
                    <a:lnTo>
                      <a:pt x="163" y="132"/>
                    </a:lnTo>
                    <a:lnTo>
                      <a:pt x="22" y="1283"/>
                    </a:lnTo>
                    <a:lnTo>
                      <a:pt x="113" y="1104"/>
                    </a:lnTo>
                    <a:lnTo>
                      <a:pt x="215" y="1222"/>
                    </a:lnTo>
                    <a:lnTo>
                      <a:pt x="220" y="1288"/>
                    </a:lnTo>
                    <a:lnTo>
                      <a:pt x="74" y="1267"/>
                    </a:lnTo>
                    <a:lnTo>
                      <a:pt x="0" y="1426"/>
                    </a:lnTo>
                    <a:lnTo>
                      <a:pt x="1" y="1535"/>
                    </a:lnTo>
                    <a:lnTo>
                      <a:pt x="183" y="1454"/>
                    </a:lnTo>
                    <a:lnTo>
                      <a:pt x="268" y="1484"/>
                    </a:lnTo>
                    <a:lnTo>
                      <a:pt x="235" y="1607"/>
                    </a:lnTo>
                    <a:lnTo>
                      <a:pt x="629" y="1590"/>
                    </a:lnTo>
                    <a:lnTo>
                      <a:pt x="620" y="1656"/>
                    </a:lnTo>
                    <a:lnTo>
                      <a:pt x="874" y="1831"/>
                    </a:lnTo>
                    <a:lnTo>
                      <a:pt x="888" y="1940"/>
                    </a:lnTo>
                    <a:lnTo>
                      <a:pt x="1036" y="1940"/>
                    </a:lnTo>
                    <a:lnTo>
                      <a:pt x="1071" y="1858"/>
                    </a:lnTo>
                    <a:lnTo>
                      <a:pt x="1120" y="1919"/>
                    </a:lnTo>
                    <a:lnTo>
                      <a:pt x="1223" y="1827"/>
                    </a:lnTo>
                    <a:lnTo>
                      <a:pt x="1189" y="1771"/>
                    </a:lnTo>
                    <a:lnTo>
                      <a:pt x="1258" y="1718"/>
                    </a:lnTo>
                    <a:lnTo>
                      <a:pt x="1270" y="1513"/>
                    </a:lnTo>
                    <a:lnTo>
                      <a:pt x="1467" y="1314"/>
                    </a:lnTo>
                    <a:lnTo>
                      <a:pt x="1399" y="1283"/>
                    </a:lnTo>
                    <a:lnTo>
                      <a:pt x="1424" y="1209"/>
                    </a:lnTo>
                    <a:lnTo>
                      <a:pt x="1488" y="1228"/>
                    </a:lnTo>
                    <a:lnTo>
                      <a:pt x="1514" y="1171"/>
                    </a:lnTo>
                    <a:lnTo>
                      <a:pt x="1585" y="1174"/>
                    </a:lnTo>
                    <a:lnTo>
                      <a:pt x="1562" y="1144"/>
                    </a:lnTo>
                    <a:lnTo>
                      <a:pt x="1584" y="1077"/>
                    </a:lnTo>
                    <a:lnTo>
                      <a:pt x="1530" y="1017"/>
                    </a:lnTo>
                    <a:lnTo>
                      <a:pt x="1482" y="1090"/>
                    </a:lnTo>
                    <a:lnTo>
                      <a:pt x="1257" y="1039"/>
                    </a:lnTo>
                    <a:lnTo>
                      <a:pt x="1304" y="993"/>
                    </a:lnTo>
                    <a:lnTo>
                      <a:pt x="1308" y="861"/>
                    </a:lnTo>
                    <a:lnTo>
                      <a:pt x="1373" y="734"/>
                    </a:lnTo>
                    <a:lnTo>
                      <a:pt x="1346" y="671"/>
                    </a:lnTo>
                    <a:lnTo>
                      <a:pt x="1259" y="684"/>
                    </a:lnTo>
                    <a:lnTo>
                      <a:pt x="1043" y="661"/>
                    </a:lnTo>
                    <a:lnTo>
                      <a:pt x="902" y="562"/>
                    </a:lnTo>
                    <a:lnTo>
                      <a:pt x="890" y="430"/>
                    </a:lnTo>
                    <a:lnTo>
                      <a:pt x="742" y="390"/>
                    </a:lnTo>
                    <a:lnTo>
                      <a:pt x="727" y="326"/>
                    </a:lnTo>
                    <a:lnTo>
                      <a:pt x="592" y="344"/>
                    </a:lnTo>
                    <a:lnTo>
                      <a:pt x="605" y="408"/>
                    </a:lnTo>
                    <a:lnTo>
                      <a:pt x="555" y="4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6" name="Freeform 95">
                <a:extLst>
                  <a:ext uri="{FF2B5EF4-FFF2-40B4-BE49-F238E27FC236}">
                    <a16:creationId xmlns:a16="http://schemas.microsoft.com/office/drawing/2014/main" id="{CFDE5542-3906-4B3E-9873-ABAE89A11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7" y="2526"/>
                <a:ext cx="498" cy="538"/>
              </a:xfrm>
              <a:custGeom>
                <a:avLst/>
                <a:gdLst>
                  <a:gd name="T0" fmla="*/ 50 w 1493"/>
                  <a:gd name="T1" fmla="*/ 723 h 1615"/>
                  <a:gd name="T2" fmla="*/ 48 w 1493"/>
                  <a:gd name="T3" fmla="*/ 733 h 1615"/>
                  <a:gd name="T4" fmla="*/ 2 w 1493"/>
                  <a:gd name="T5" fmla="*/ 847 h 1615"/>
                  <a:gd name="T6" fmla="*/ 89 w 1493"/>
                  <a:gd name="T7" fmla="*/ 834 h 1615"/>
                  <a:gd name="T8" fmla="*/ 116 w 1493"/>
                  <a:gd name="T9" fmla="*/ 897 h 1615"/>
                  <a:gd name="T10" fmla="*/ 51 w 1493"/>
                  <a:gd name="T11" fmla="*/ 1024 h 1615"/>
                  <a:gd name="T12" fmla="*/ 47 w 1493"/>
                  <a:gd name="T13" fmla="*/ 1156 h 1615"/>
                  <a:gd name="T14" fmla="*/ 0 w 1493"/>
                  <a:gd name="T15" fmla="*/ 1202 h 1615"/>
                  <a:gd name="T16" fmla="*/ 225 w 1493"/>
                  <a:gd name="T17" fmla="*/ 1253 h 1615"/>
                  <a:gd name="T18" fmla="*/ 273 w 1493"/>
                  <a:gd name="T19" fmla="*/ 1180 h 1615"/>
                  <a:gd name="T20" fmla="*/ 327 w 1493"/>
                  <a:gd name="T21" fmla="*/ 1240 h 1615"/>
                  <a:gd name="T22" fmla="*/ 305 w 1493"/>
                  <a:gd name="T23" fmla="*/ 1307 h 1615"/>
                  <a:gd name="T24" fmla="*/ 328 w 1493"/>
                  <a:gd name="T25" fmla="*/ 1337 h 1615"/>
                  <a:gd name="T26" fmla="*/ 394 w 1493"/>
                  <a:gd name="T27" fmla="*/ 1483 h 1615"/>
                  <a:gd name="T28" fmla="*/ 597 w 1493"/>
                  <a:gd name="T29" fmla="*/ 1473 h 1615"/>
                  <a:gd name="T30" fmla="*/ 663 w 1493"/>
                  <a:gd name="T31" fmla="*/ 1426 h 1615"/>
                  <a:gd name="T32" fmla="*/ 712 w 1493"/>
                  <a:gd name="T33" fmla="*/ 1467 h 1615"/>
                  <a:gd name="T34" fmla="*/ 853 w 1493"/>
                  <a:gd name="T35" fmla="*/ 1443 h 1615"/>
                  <a:gd name="T36" fmla="*/ 888 w 1493"/>
                  <a:gd name="T37" fmla="*/ 1583 h 1615"/>
                  <a:gd name="T38" fmla="*/ 1011 w 1493"/>
                  <a:gd name="T39" fmla="*/ 1521 h 1615"/>
                  <a:gd name="T40" fmla="*/ 1109 w 1493"/>
                  <a:gd name="T41" fmla="*/ 1615 h 1615"/>
                  <a:gd name="T42" fmla="*/ 1216 w 1493"/>
                  <a:gd name="T43" fmla="*/ 1468 h 1615"/>
                  <a:gd name="T44" fmla="*/ 1355 w 1493"/>
                  <a:gd name="T45" fmla="*/ 1389 h 1615"/>
                  <a:gd name="T46" fmla="*/ 1341 w 1493"/>
                  <a:gd name="T47" fmla="*/ 1307 h 1615"/>
                  <a:gd name="T48" fmla="*/ 1445 w 1493"/>
                  <a:gd name="T49" fmla="*/ 1234 h 1615"/>
                  <a:gd name="T50" fmla="*/ 1477 w 1493"/>
                  <a:gd name="T51" fmla="*/ 1111 h 1615"/>
                  <a:gd name="T52" fmla="*/ 1493 w 1493"/>
                  <a:gd name="T53" fmla="*/ 996 h 1615"/>
                  <a:gd name="T54" fmla="*/ 1412 w 1493"/>
                  <a:gd name="T55" fmla="*/ 835 h 1615"/>
                  <a:gd name="T56" fmla="*/ 1338 w 1493"/>
                  <a:gd name="T57" fmla="*/ 819 h 1615"/>
                  <a:gd name="T58" fmla="*/ 1333 w 1493"/>
                  <a:gd name="T59" fmla="*/ 750 h 1615"/>
                  <a:gd name="T60" fmla="*/ 1280 w 1493"/>
                  <a:gd name="T61" fmla="*/ 716 h 1615"/>
                  <a:gd name="T62" fmla="*/ 1326 w 1493"/>
                  <a:gd name="T63" fmla="*/ 675 h 1615"/>
                  <a:gd name="T64" fmla="*/ 1287 w 1493"/>
                  <a:gd name="T65" fmla="*/ 607 h 1615"/>
                  <a:gd name="T66" fmla="*/ 1370 w 1493"/>
                  <a:gd name="T67" fmla="*/ 501 h 1615"/>
                  <a:gd name="T68" fmla="*/ 1304 w 1493"/>
                  <a:gd name="T69" fmla="*/ 392 h 1615"/>
                  <a:gd name="T70" fmla="*/ 1172 w 1493"/>
                  <a:gd name="T71" fmla="*/ 343 h 1615"/>
                  <a:gd name="T72" fmla="*/ 1218 w 1493"/>
                  <a:gd name="T73" fmla="*/ 280 h 1615"/>
                  <a:gd name="T74" fmla="*/ 1054 w 1493"/>
                  <a:gd name="T75" fmla="*/ 151 h 1615"/>
                  <a:gd name="T76" fmla="*/ 835 w 1493"/>
                  <a:gd name="T77" fmla="*/ 176 h 1615"/>
                  <a:gd name="T78" fmla="*/ 837 w 1493"/>
                  <a:gd name="T79" fmla="*/ 68 h 1615"/>
                  <a:gd name="T80" fmla="*/ 694 w 1493"/>
                  <a:gd name="T81" fmla="*/ 0 h 1615"/>
                  <a:gd name="T82" fmla="*/ 564 w 1493"/>
                  <a:gd name="T83" fmla="*/ 141 h 1615"/>
                  <a:gd name="T84" fmla="*/ 516 w 1493"/>
                  <a:gd name="T85" fmla="*/ 263 h 1615"/>
                  <a:gd name="T86" fmla="*/ 334 w 1493"/>
                  <a:gd name="T87" fmla="*/ 397 h 1615"/>
                  <a:gd name="T88" fmla="*/ 317 w 1493"/>
                  <a:gd name="T89" fmla="*/ 529 h 1615"/>
                  <a:gd name="T90" fmla="*/ 223 w 1493"/>
                  <a:gd name="T91" fmla="*/ 661 h 1615"/>
                  <a:gd name="T92" fmla="*/ 97 w 1493"/>
                  <a:gd name="T93" fmla="*/ 677 h 1615"/>
                  <a:gd name="T94" fmla="*/ 50 w 1493"/>
                  <a:gd name="T95" fmla="*/ 723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93" h="1615">
                    <a:moveTo>
                      <a:pt x="50" y="723"/>
                    </a:moveTo>
                    <a:lnTo>
                      <a:pt x="48" y="733"/>
                    </a:lnTo>
                    <a:lnTo>
                      <a:pt x="2" y="847"/>
                    </a:lnTo>
                    <a:lnTo>
                      <a:pt x="89" y="834"/>
                    </a:lnTo>
                    <a:lnTo>
                      <a:pt x="116" y="897"/>
                    </a:lnTo>
                    <a:lnTo>
                      <a:pt x="51" y="1024"/>
                    </a:lnTo>
                    <a:lnTo>
                      <a:pt x="47" y="1156"/>
                    </a:lnTo>
                    <a:lnTo>
                      <a:pt x="0" y="1202"/>
                    </a:lnTo>
                    <a:lnTo>
                      <a:pt x="225" y="1253"/>
                    </a:lnTo>
                    <a:lnTo>
                      <a:pt x="273" y="1180"/>
                    </a:lnTo>
                    <a:lnTo>
                      <a:pt x="327" y="1240"/>
                    </a:lnTo>
                    <a:lnTo>
                      <a:pt x="305" y="1307"/>
                    </a:lnTo>
                    <a:lnTo>
                      <a:pt x="328" y="1337"/>
                    </a:lnTo>
                    <a:lnTo>
                      <a:pt x="394" y="1483"/>
                    </a:lnTo>
                    <a:lnTo>
                      <a:pt x="597" y="1473"/>
                    </a:lnTo>
                    <a:lnTo>
                      <a:pt x="663" y="1426"/>
                    </a:lnTo>
                    <a:lnTo>
                      <a:pt x="712" y="1467"/>
                    </a:lnTo>
                    <a:lnTo>
                      <a:pt x="853" y="1443"/>
                    </a:lnTo>
                    <a:lnTo>
                      <a:pt x="888" y="1583"/>
                    </a:lnTo>
                    <a:lnTo>
                      <a:pt x="1011" y="1521"/>
                    </a:lnTo>
                    <a:lnTo>
                      <a:pt x="1109" y="1615"/>
                    </a:lnTo>
                    <a:lnTo>
                      <a:pt x="1216" y="1468"/>
                    </a:lnTo>
                    <a:lnTo>
                      <a:pt x="1355" y="1389"/>
                    </a:lnTo>
                    <a:lnTo>
                      <a:pt x="1341" y="1307"/>
                    </a:lnTo>
                    <a:lnTo>
                      <a:pt x="1445" y="1234"/>
                    </a:lnTo>
                    <a:lnTo>
                      <a:pt x="1477" y="1111"/>
                    </a:lnTo>
                    <a:lnTo>
                      <a:pt x="1493" y="996"/>
                    </a:lnTo>
                    <a:lnTo>
                      <a:pt x="1412" y="835"/>
                    </a:lnTo>
                    <a:lnTo>
                      <a:pt x="1338" y="819"/>
                    </a:lnTo>
                    <a:lnTo>
                      <a:pt x="1333" y="750"/>
                    </a:lnTo>
                    <a:lnTo>
                      <a:pt x="1280" y="716"/>
                    </a:lnTo>
                    <a:lnTo>
                      <a:pt x="1326" y="675"/>
                    </a:lnTo>
                    <a:lnTo>
                      <a:pt x="1287" y="607"/>
                    </a:lnTo>
                    <a:lnTo>
                      <a:pt x="1370" y="501"/>
                    </a:lnTo>
                    <a:lnTo>
                      <a:pt x="1304" y="392"/>
                    </a:lnTo>
                    <a:lnTo>
                      <a:pt x="1172" y="343"/>
                    </a:lnTo>
                    <a:lnTo>
                      <a:pt x="1218" y="280"/>
                    </a:lnTo>
                    <a:lnTo>
                      <a:pt x="1054" y="151"/>
                    </a:lnTo>
                    <a:lnTo>
                      <a:pt x="835" y="176"/>
                    </a:lnTo>
                    <a:lnTo>
                      <a:pt x="837" y="68"/>
                    </a:lnTo>
                    <a:lnTo>
                      <a:pt x="694" y="0"/>
                    </a:lnTo>
                    <a:lnTo>
                      <a:pt x="564" y="141"/>
                    </a:lnTo>
                    <a:lnTo>
                      <a:pt x="516" y="263"/>
                    </a:lnTo>
                    <a:lnTo>
                      <a:pt x="334" y="397"/>
                    </a:lnTo>
                    <a:lnTo>
                      <a:pt x="317" y="529"/>
                    </a:lnTo>
                    <a:lnTo>
                      <a:pt x="223" y="661"/>
                    </a:lnTo>
                    <a:lnTo>
                      <a:pt x="97" y="677"/>
                    </a:lnTo>
                    <a:lnTo>
                      <a:pt x="50" y="7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7" name="Freeform 96">
                <a:extLst>
                  <a:ext uri="{FF2B5EF4-FFF2-40B4-BE49-F238E27FC236}">
                    <a16:creationId xmlns:a16="http://schemas.microsoft.com/office/drawing/2014/main" id="{2AB84D85-87D7-4E17-A7B4-D18820291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2" y="2971"/>
                <a:ext cx="415" cy="371"/>
              </a:xfrm>
              <a:custGeom>
                <a:avLst/>
                <a:gdLst>
                  <a:gd name="T0" fmla="*/ 465 w 1246"/>
                  <a:gd name="T1" fmla="*/ 3 h 1113"/>
                  <a:gd name="T2" fmla="*/ 394 w 1246"/>
                  <a:gd name="T3" fmla="*/ 0 h 1113"/>
                  <a:gd name="T4" fmla="*/ 368 w 1246"/>
                  <a:gd name="T5" fmla="*/ 57 h 1113"/>
                  <a:gd name="T6" fmla="*/ 304 w 1246"/>
                  <a:gd name="T7" fmla="*/ 38 h 1113"/>
                  <a:gd name="T8" fmla="*/ 279 w 1246"/>
                  <a:gd name="T9" fmla="*/ 112 h 1113"/>
                  <a:gd name="T10" fmla="*/ 347 w 1246"/>
                  <a:gd name="T11" fmla="*/ 143 h 1113"/>
                  <a:gd name="T12" fmla="*/ 150 w 1246"/>
                  <a:gd name="T13" fmla="*/ 342 h 1113"/>
                  <a:gd name="T14" fmla="*/ 138 w 1246"/>
                  <a:gd name="T15" fmla="*/ 547 h 1113"/>
                  <a:gd name="T16" fmla="*/ 69 w 1246"/>
                  <a:gd name="T17" fmla="*/ 600 h 1113"/>
                  <a:gd name="T18" fmla="*/ 103 w 1246"/>
                  <a:gd name="T19" fmla="*/ 656 h 1113"/>
                  <a:gd name="T20" fmla="*/ 0 w 1246"/>
                  <a:gd name="T21" fmla="*/ 748 h 1113"/>
                  <a:gd name="T22" fmla="*/ 9 w 1246"/>
                  <a:gd name="T23" fmla="*/ 854 h 1113"/>
                  <a:gd name="T24" fmla="*/ 277 w 1246"/>
                  <a:gd name="T25" fmla="*/ 921 h 1113"/>
                  <a:gd name="T26" fmla="*/ 195 w 1246"/>
                  <a:gd name="T27" fmla="*/ 1040 h 1113"/>
                  <a:gd name="T28" fmla="*/ 210 w 1246"/>
                  <a:gd name="T29" fmla="*/ 1100 h 1113"/>
                  <a:gd name="T30" fmla="*/ 210 w 1246"/>
                  <a:gd name="T31" fmla="*/ 1098 h 1113"/>
                  <a:gd name="T32" fmla="*/ 296 w 1246"/>
                  <a:gd name="T33" fmla="*/ 1113 h 1113"/>
                  <a:gd name="T34" fmla="*/ 327 w 1246"/>
                  <a:gd name="T35" fmla="*/ 1056 h 1113"/>
                  <a:gd name="T36" fmla="*/ 519 w 1246"/>
                  <a:gd name="T37" fmla="*/ 1072 h 1113"/>
                  <a:gd name="T38" fmla="*/ 634 w 1246"/>
                  <a:gd name="T39" fmla="*/ 1007 h 1113"/>
                  <a:gd name="T40" fmla="*/ 832 w 1246"/>
                  <a:gd name="T41" fmla="*/ 1030 h 1113"/>
                  <a:gd name="T42" fmla="*/ 894 w 1246"/>
                  <a:gd name="T43" fmla="*/ 999 h 1113"/>
                  <a:gd name="T44" fmla="*/ 976 w 1246"/>
                  <a:gd name="T45" fmla="*/ 891 h 1113"/>
                  <a:gd name="T46" fmla="*/ 1040 w 1246"/>
                  <a:gd name="T47" fmla="*/ 896 h 1113"/>
                  <a:gd name="T48" fmla="*/ 1010 w 1246"/>
                  <a:gd name="T49" fmla="*/ 833 h 1113"/>
                  <a:gd name="T50" fmla="*/ 1111 w 1246"/>
                  <a:gd name="T51" fmla="*/ 707 h 1113"/>
                  <a:gd name="T52" fmla="*/ 1056 w 1246"/>
                  <a:gd name="T53" fmla="*/ 676 h 1113"/>
                  <a:gd name="T54" fmla="*/ 1056 w 1246"/>
                  <a:gd name="T55" fmla="*/ 608 h 1113"/>
                  <a:gd name="T56" fmla="*/ 1229 w 1246"/>
                  <a:gd name="T57" fmla="*/ 563 h 1113"/>
                  <a:gd name="T58" fmla="*/ 1168 w 1246"/>
                  <a:gd name="T59" fmla="*/ 353 h 1113"/>
                  <a:gd name="T60" fmla="*/ 1246 w 1246"/>
                  <a:gd name="T61" fmla="*/ 281 h 1113"/>
                  <a:gd name="T62" fmla="*/ 1148 w 1246"/>
                  <a:gd name="T63" fmla="*/ 187 h 1113"/>
                  <a:gd name="T64" fmla="*/ 1025 w 1246"/>
                  <a:gd name="T65" fmla="*/ 249 h 1113"/>
                  <a:gd name="T66" fmla="*/ 990 w 1246"/>
                  <a:gd name="T67" fmla="*/ 109 h 1113"/>
                  <a:gd name="T68" fmla="*/ 849 w 1246"/>
                  <a:gd name="T69" fmla="*/ 133 h 1113"/>
                  <a:gd name="T70" fmla="*/ 800 w 1246"/>
                  <a:gd name="T71" fmla="*/ 92 h 1113"/>
                  <a:gd name="T72" fmla="*/ 734 w 1246"/>
                  <a:gd name="T73" fmla="*/ 139 h 1113"/>
                  <a:gd name="T74" fmla="*/ 531 w 1246"/>
                  <a:gd name="T75" fmla="*/ 149 h 1113"/>
                  <a:gd name="T76" fmla="*/ 465 w 1246"/>
                  <a:gd name="T77" fmla="*/ 3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46" h="1113">
                    <a:moveTo>
                      <a:pt x="465" y="3"/>
                    </a:moveTo>
                    <a:lnTo>
                      <a:pt x="394" y="0"/>
                    </a:lnTo>
                    <a:lnTo>
                      <a:pt x="368" y="57"/>
                    </a:lnTo>
                    <a:lnTo>
                      <a:pt x="304" y="38"/>
                    </a:lnTo>
                    <a:lnTo>
                      <a:pt x="279" y="112"/>
                    </a:lnTo>
                    <a:lnTo>
                      <a:pt x="347" y="143"/>
                    </a:lnTo>
                    <a:lnTo>
                      <a:pt x="150" y="342"/>
                    </a:lnTo>
                    <a:lnTo>
                      <a:pt x="138" y="547"/>
                    </a:lnTo>
                    <a:lnTo>
                      <a:pt x="69" y="600"/>
                    </a:lnTo>
                    <a:lnTo>
                      <a:pt x="103" y="656"/>
                    </a:lnTo>
                    <a:lnTo>
                      <a:pt x="0" y="748"/>
                    </a:lnTo>
                    <a:lnTo>
                      <a:pt x="9" y="854"/>
                    </a:lnTo>
                    <a:lnTo>
                      <a:pt x="277" y="921"/>
                    </a:lnTo>
                    <a:lnTo>
                      <a:pt x="195" y="1040"/>
                    </a:lnTo>
                    <a:lnTo>
                      <a:pt x="210" y="1100"/>
                    </a:lnTo>
                    <a:lnTo>
                      <a:pt x="210" y="1098"/>
                    </a:lnTo>
                    <a:lnTo>
                      <a:pt x="296" y="1113"/>
                    </a:lnTo>
                    <a:lnTo>
                      <a:pt x="327" y="1056"/>
                    </a:lnTo>
                    <a:lnTo>
                      <a:pt x="519" y="1072"/>
                    </a:lnTo>
                    <a:lnTo>
                      <a:pt x="634" y="1007"/>
                    </a:lnTo>
                    <a:lnTo>
                      <a:pt x="832" y="1030"/>
                    </a:lnTo>
                    <a:lnTo>
                      <a:pt x="894" y="999"/>
                    </a:lnTo>
                    <a:lnTo>
                      <a:pt x="976" y="891"/>
                    </a:lnTo>
                    <a:lnTo>
                      <a:pt x="1040" y="896"/>
                    </a:lnTo>
                    <a:lnTo>
                      <a:pt x="1010" y="833"/>
                    </a:lnTo>
                    <a:lnTo>
                      <a:pt x="1111" y="707"/>
                    </a:lnTo>
                    <a:lnTo>
                      <a:pt x="1056" y="676"/>
                    </a:lnTo>
                    <a:lnTo>
                      <a:pt x="1056" y="608"/>
                    </a:lnTo>
                    <a:lnTo>
                      <a:pt x="1229" y="563"/>
                    </a:lnTo>
                    <a:lnTo>
                      <a:pt x="1168" y="353"/>
                    </a:lnTo>
                    <a:lnTo>
                      <a:pt x="1246" y="281"/>
                    </a:lnTo>
                    <a:lnTo>
                      <a:pt x="1148" y="187"/>
                    </a:lnTo>
                    <a:lnTo>
                      <a:pt x="1025" y="249"/>
                    </a:lnTo>
                    <a:lnTo>
                      <a:pt x="990" y="109"/>
                    </a:lnTo>
                    <a:lnTo>
                      <a:pt x="849" y="133"/>
                    </a:lnTo>
                    <a:lnTo>
                      <a:pt x="800" y="92"/>
                    </a:lnTo>
                    <a:lnTo>
                      <a:pt x="734" y="139"/>
                    </a:lnTo>
                    <a:lnTo>
                      <a:pt x="531" y="149"/>
                    </a:lnTo>
                    <a:lnTo>
                      <a:pt x="46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8" name="Freeform 97">
                <a:extLst>
                  <a:ext uri="{FF2B5EF4-FFF2-40B4-BE49-F238E27FC236}">
                    <a16:creationId xmlns:a16="http://schemas.microsoft.com/office/drawing/2014/main" id="{9E49AEE8-2779-4EFF-9B23-FC691C7724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0" y="3155"/>
                <a:ext cx="424" cy="292"/>
              </a:xfrm>
              <a:custGeom>
                <a:avLst/>
                <a:gdLst>
                  <a:gd name="T0" fmla="*/ 523 w 1274"/>
                  <a:gd name="T1" fmla="*/ 168 h 876"/>
                  <a:gd name="T2" fmla="*/ 461 w 1274"/>
                  <a:gd name="T3" fmla="*/ 143 h 876"/>
                  <a:gd name="T4" fmla="*/ 358 w 1274"/>
                  <a:gd name="T5" fmla="*/ 53 h 876"/>
                  <a:gd name="T6" fmla="*/ 406 w 1274"/>
                  <a:gd name="T7" fmla="*/ 0 h 876"/>
                  <a:gd name="T8" fmla="*/ 335 w 1274"/>
                  <a:gd name="T9" fmla="*/ 11 h 876"/>
                  <a:gd name="T10" fmla="*/ 162 w 1274"/>
                  <a:gd name="T11" fmla="*/ 56 h 876"/>
                  <a:gd name="T12" fmla="*/ 162 w 1274"/>
                  <a:gd name="T13" fmla="*/ 124 h 876"/>
                  <a:gd name="T14" fmla="*/ 217 w 1274"/>
                  <a:gd name="T15" fmla="*/ 155 h 876"/>
                  <a:gd name="T16" fmla="*/ 116 w 1274"/>
                  <a:gd name="T17" fmla="*/ 281 h 876"/>
                  <a:gd name="T18" fmla="*/ 146 w 1274"/>
                  <a:gd name="T19" fmla="*/ 344 h 876"/>
                  <a:gd name="T20" fmla="*/ 82 w 1274"/>
                  <a:gd name="T21" fmla="*/ 339 h 876"/>
                  <a:gd name="T22" fmla="*/ 0 w 1274"/>
                  <a:gd name="T23" fmla="*/ 447 h 876"/>
                  <a:gd name="T24" fmla="*/ 122 w 1274"/>
                  <a:gd name="T25" fmla="*/ 486 h 876"/>
                  <a:gd name="T26" fmla="*/ 46 w 1274"/>
                  <a:gd name="T27" fmla="*/ 592 h 876"/>
                  <a:gd name="T28" fmla="*/ 162 w 1274"/>
                  <a:gd name="T29" fmla="*/ 687 h 876"/>
                  <a:gd name="T30" fmla="*/ 208 w 1274"/>
                  <a:gd name="T31" fmla="*/ 844 h 876"/>
                  <a:gd name="T32" fmla="*/ 437 w 1274"/>
                  <a:gd name="T33" fmla="*/ 824 h 876"/>
                  <a:gd name="T34" fmla="*/ 475 w 1274"/>
                  <a:gd name="T35" fmla="*/ 876 h 876"/>
                  <a:gd name="T36" fmla="*/ 610 w 1274"/>
                  <a:gd name="T37" fmla="*/ 819 h 876"/>
                  <a:gd name="T38" fmla="*/ 559 w 1274"/>
                  <a:gd name="T39" fmla="*/ 767 h 876"/>
                  <a:gd name="T40" fmla="*/ 827 w 1274"/>
                  <a:gd name="T41" fmla="*/ 667 h 876"/>
                  <a:gd name="T42" fmla="*/ 838 w 1274"/>
                  <a:gd name="T43" fmla="*/ 603 h 876"/>
                  <a:gd name="T44" fmla="*/ 950 w 1274"/>
                  <a:gd name="T45" fmla="*/ 529 h 876"/>
                  <a:gd name="T46" fmla="*/ 972 w 1274"/>
                  <a:gd name="T47" fmla="*/ 468 h 876"/>
                  <a:gd name="T48" fmla="*/ 931 w 1274"/>
                  <a:gd name="T49" fmla="*/ 417 h 876"/>
                  <a:gd name="T50" fmla="*/ 1000 w 1274"/>
                  <a:gd name="T51" fmla="*/ 391 h 876"/>
                  <a:gd name="T52" fmla="*/ 1061 w 1274"/>
                  <a:gd name="T53" fmla="*/ 417 h 876"/>
                  <a:gd name="T54" fmla="*/ 1274 w 1274"/>
                  <a:gd name="T55" fmla="*/ 343 h 876"/>
                  <a:gd name="T56" fmla="*/ 1174 w 1274"/>
                  <a:gd name="T57" fmla="*/ 262 h 876"/>
                  <a:gd name="T58" fmla="*/ 1227 w 1274"/>
                  <a:gd name="T59" fmla="*/ 207 h 876"/>
                  <a:gd name="T60" fmla="*/ 1157 w 1274"/>
                  <a:gd name="T61" fmla="*/ 142 h 876"/>
                  <a:gd name="T62" fmla="*/ 1166 w 1274"/>
                  <a:gd name="T63" fmla="*/ 75 h 876"/>
                  <a:gd name="T64" fmla="*/ 1165 w 1274"/>
                  <a:gd name="T65" fmla="*/ 75 h 876"/>
                  <a:gd name="T66" fmla="*/ 1023 w 1274"/>
                  <a:gd name="T67" fmla="*/ 93 h 876"/>
                  <a:gd name="T68" fmla="*/ 851 w 1274"/>
                  <a:gd name="T69" fmla="*/ 219 h 876"/>
                  <a:gd name="T70" fmla="*/ 790 w 1274"/>
                  <a:gd name="T71" fmla="*/ 168 h 876"/>
                  <a:gd name="T72" fmla="*/ 590 w 1274"/>
                  <a:gd name="T73" fmla="*/ 224 h 876"/>
                  <a:gd name="T74" fmla="*/ 578 w 1274"/>
                  <a:gd name="T75" fmla="*/ 133 h 876"/>
                  <a:gd name="T76" fmla="*/ 523 w 1274"/>
                  <a:gd name="T77" fmla="*/ 168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74" h="876">
                    <a:moveTo>
                      <a:pt x="523" y="168"/>
                    </a:moveTo>
                    <a:lnTo>
                      <a:pt x="461" y="143"/>
                    </a:lnTo>
                    <a:lnTo>
                      <a:pt x="358" y="53"/>
                    </a:lnTo>
                    <a:lnTo>
                      <a:pt x="406" y="0"/>
                    </a:lnTo>
                    <a:lnTo>
                      <a:pt x="335" y="11"/>
                    </a:lnTo>
                    <a:lnTo>
                      <a:pt x="162" y="56"/>
                    </a:lnTo>
                    <a:lnTo>
                      <a:pt x="162" y="124"/>
                    </a:lnTo>
                    <a:lnTo>
                      <a:pt x="217" y="155"/>
                    </a:lnTo>
                    <a:lnTo>
                      <a:pt x="116" y="281"/>
                    </a:lnTo>
                    <a:lnTo>
                      <a:pt x="146" y="344"/>
                    </a:lnTo>
                    <a:lnTo>
                      <a:pt x="82" y="339"/>
                    </a:lnTo>
                    <a:lnTo>
                      <a:pt x="0" y="447"/>
                    </a:lnTo>
                    <a:lnTo>
                      <a:pt x="122" y="486"/>
                    </a:lnTo>
                    <a:lnTo>
                      <a:pt x="46" y="592"/>
                    </a:lnTo>
                    <a:lnTo>
                      <a:pt x="162" y="687"/>
                    </a:lnTo>
                    <a:lnTo>
                      <a:pt x="208" y="844"/>
                    </a:lnTo>
                    <a:lnTo>
                      <a:pt x="437" y="824"/>
                    </a:lnTo>
                    <a:lnTo>
                      <a:pt x="475" y="876"/>
                    </a:lnTo>
                    <a:lnTo>
                      <a:pt x="610" y="819"/>
                    </a:lnTo>
                    <a:lnTo>
                      <a:pt x="559" y="767"/>
                    </a:lnTo>
                    <a:lnTo>
                      <a:pt x="827" y="667"/>
                    </a:lnTo>
                    <a:lnTo>
                      <a:pt x="838" y="603"/>
                    </a:lnTo>
                    <a:lnTo>
                      <a:pt x="950" y="529"/>
                    </a:lnTo>
                    <a:lnTo>
                      <a:pt x="972" y="468"/>
                    </a:lnTo>
                    <a:lnTo>
                      <a:pt x="931" y="417"/>
                    </a:lnTo>
                    <a:lnTo>
                      <a:pt x="1000" y="391"/>
                    </a:lnTo>
                    <a:lnTo>
                      <a:pt x="1061" y="417"/>
                    </a:lnTo>
                    <a:lnTo>
                      <a:pt x="1274" y="343"/>
                    </a:lnTo>
                    <a:lnTo>
                      <a:pt x="1174" y="262"/>
                    </a:lnTo>
                    <a:lnTo>
                      <a:pt x="1227" y="207"/>
                    </a:lnTo>
                    <a:lnTo>
                      <a:pt x="1157" y="142"/>
                    </a:lnTo>
                    <a:lnTo>
                      <a:pt x="1166" y="75"/>
                    </a:lnTo>
                    <a:lnTo>
                      <a:pt x="1165" y="75"/>
                    </a:lnTo>
                    <a:lnTo>
                      <a:pt x="1023" y="93"/>
                    </a:lnTo>
                    <a:lnTo>
                      <a:pt x="851" y="219"/>
                    </a:lnTo>
                    <a:lnTo>
                      <a:pt x="790" y="168"/>
                    </a:lnTo>
                    <a:lnTo>
                      <a:pt x="590" y="224"/>
                    </a:lnTo>
                    <a:lnTo>
                      <a:pt x="578" y="133"/>
                    </a:lnTo>
                    <a:lnTo>
                      <a:pt x="523" y="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9" name="Freeform 98">
                <a:extLst>
                  <a:ext uri="{FF2B5EF4-FFF2-40B4-BE49-F238E27FC236}">
                    <a16:creationId xmlns:a16="http://schemas.microsoft.com/office/drawing/2014/main" id="{C6EB6D88-1E32-4ABC-B290-E49F30C938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3248"/>
                <a:ext cx="472" cy="383"/>
              </a:xfrm>
              <a:custGeom>
                <a:avLst/>
                <a:gdLst>
                  <a:gd name="T0" fmla="*/ 145 w 1415"/>
                  <a:gd name="T1" fmla="*/ 189 h 1149"/>
                  <a:gd name="T2" fmla="*/ 123 w 1415"/>
                  <a:gd name="T3" fmla="*/ 250 h 1149"/>
                  <a:gd name="T4" fmla="*/ 11 w 1415"/>
                  <a:gd name="T5" fmla="*/ 324 h 1149"/>
                  <a:gd name="T6" fmla="*/ 0 w 1415"/>
                  <a:gd name="T7" fmla="*/ 388 h 1149"/>
                  <a:gd name="T8" fmla="*/ 33 w 1415"/>
                  <a:gd name="T9" fmla="*/ 533 h 1149"/>
                  <a:gd name="T10" fmla="*/ 93 w 1415"/>
                  <a:gd name="T11" fmla="*/ 561 h 1149"/>
                  <a:gd name="T12" fmla="*/ 96 w 1415"/>
                  <a:gd name="T13" fmla="*/ 626 h 1149"/>
                  <a:gd name="T14" fmla="*/ 150 w 1415"/>
                  <a:gd name="T15" fmla="*/ 673 h 1149"/>
                  <a:gd name="T16" fmla="*/ 133 w 1415"/>
                  <a:gd name="T17" fmla="*/ 797 h 1149"/>
                  <a:gd name="T18" fmla="*/ 462 w 1415"/>
                  <a:gd name="T19" fmla="*/ 1011 h 1149"/>
                  <a:gd name="T20" fmla="*/ 485 w 1415"/>
                  <a:gd name="T21" fmla="*/ 1076 h 1149"/>
                  <a:gd name="T22" fmla="*/ 526 w 1415"/>
                  <a:gd name="T23" fmla="*/ 1129 h 1149"/>
                  <a:gd name="T24" fmla="*/ 671 w 1415"/>
                  <a:gd name="T25" fmla="*/ 1149 h 1149"/>
                  <a:gd name="T26" fmla="*/ 696 w 1415"/>
                  <a:gd name="T27" fmla="*/ 1073 h 1149"/>
                  <a:gd name="T28" fmla="*/ 762 w 1415"/>
                  <a:gd name="T29" fmla="*/ 1062 h 1149"/>
                  <a:gd name="T30" fmla="*/ 1038 w 1415"/>
                  <a:gd name="T31" fmla="*/ 1094 h 1149"/>
                  <a:gd name="T32" fmla="*/ 1115 w 1415"/>
                  <a:gd name="T33" fmla="*/ 1047 h 1149"/>
                  <a:gd name="T34" fmla="*/ 1134 w 1415"/>
                  <a:gd name="T35" fmla="*/ 978 h 1149"/>
                  <a:gd name="T36" fmla="*/ 1118 w 1415"/>
                  <a:gd name="T37" fmla="*/ 757 h 1149"/>
                  <a:gd name="T38" fmla="*/ 1259 w 1415"/>
                  <a:gd name="T39" fmla="*/ 806 h 1149"/>
                  <a:gd name="T40" fmla="*/ 1337 w 1415"/>
                  <a:gd name="T41" fmla="*/ 755 h 1149"/>
                  <a:gd name="T42" fmla="*/ 1415 w 1415"/>
                  <a:gd name="T43" fmla="*/ 706 h 1149"/>
                  <a:gd name="T44" fmla="*/ 1385 w 1415"/>
                  <a:gd name="T45" fmla="*/ 642 h 1149"/>
                  <a:gd name="T46" fmla="*/ 1130 w 1415"/>
                  <a:gd name="T47" fmla="*/ 612 h 1149"/>
                  <a:gd name="T48" fmla="*/ 1032 w 1415"/>
                  <a:gd name="T49" fmla="*/ 496 h 1149"/>
                  <a:gd name="T50" fmla="*/ 934 w 1415"/>
                  <a:gd name="T51" fmla="*/ 231 h 1149"/>
                  <a:gd name="T52" fmla="*/ 823 w 1415"/>
                  <a:gd name="T53" fmla="*/ 133 h 1149"/>
                  <a:gd name="T54" fmla="*/ 587 w 1415"/>
                  <a:gd name="T55" fmla="*/ 0 h 1149"/>
                  <a:gd name="T56" fmla="*/ 447 w 1415"/>
                  <a:gd name="T57" fmla="*/ 64 h 1149"/>
                  <a:gd name="T58" fmla="*/ 234 w 1415"/>
                  <a:gd name="T59" fmla="*/ 138 h 1149"/>
                  <a:gd name="T60" fmla="*/ 173 w 1415"/>
                  <a:gd name="T61" fmla="*/ 112 h 1149"/>
                  <a:gd name="T62" fmla="*/ 104 w 1415"/>
                  <a:gd name="T63" fmla="*/ 138 h 1149"/>
                  <a:gd name="T64" fmla="*/ 145 w 1415"/>
                  <a:gd name="T65" fmla="*/ 189 h 1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15" h="1149">
                    <a:moveTo>
                      <a:pt x="145" y="189"/>
                    </a:moveTo>
                    <a:lnTo>
                      <a:pt x="123" y="250"/>
                    </a:lnTo>
                    <a:lnTo>
                      <a:pt x="11" y="324"/>
                    </a:lnTo>
                    <a:lnTo>
                      <a:pt x="0" y="388"/>
                    </a:lnTo>
                    <a:lnTo>
                      <a:pt x="33" y="533"/>
                    </a:lnTo>
                    <a:lnTo>
                      <a:pt x="93" y="561"/>
                    </a:lnTo>
                    <a:lnTo>
                      <a:pt x="96" y="626"/>
                    </a:lnTo>
                    <a:lnTo>
                      <a:pt x="150" y="673"/>
                    </a:lnTo>
                    <a:lnTo>
                      <a:pt x="133" y="797"/>
                    </a:lnTo>
                    <a:lnTo>
                      <a:pt x="462" y="1011"/>
                    </a:lnTo>
                    <a:lnTo>
                      <a:pt x="485" y="1076"/>
                    </a:lnTo>
                    <a:lnTo>
                      <a:pt x="526" y="1129"/>
                    </a:lnTo>
                    <a:lnTo>
                      <a:pt x="671" y="1149"/>
                    </a:lnTo>
                    <a:lnTo>
                      <a:pt x="696" y="1073"/>
                    </a:lnTo>
                    <a:lnTo>
                      <a:pt x="762" y="1062"/>
                    </a:lnTo>
                    <a:lnTo>
                      <a:pt x="1038" y="1094"/>
                    </a:lnTo>
                    <a:lnTo>
                      <a:pt x="1115" y="1047"/>
                    </a:lnTo>
                    <a:lnTo>
                      <a:pt x="1134" y="978"/>
                    </a:lnTo>
                    <a:lnTo>
                      <a:pt x="1118" y="757"/>
                    </a:lnTo>
                    <a:lnTo>
                      <a:pt x="1259" y="806"/>
                    </a:lnTo>
                    <a:lnTo>
                      <a:pt x="1337" y="755"/>
                    </a:lnTo>
                    <a:lnTo>
                      <a:pt x="1415" y="706"/>
                    </a:lnTo>
                    <a:lnTo>
                      <a:pt x="1385" y="642"/>
                    </a:lnTo>
                    <a:lnTo>
                      <a:pt x="1130" y="612"/>
                    </a:lnTo>
                    <a:lnTo>
                      <a:pt x="1032" y="496"/>
                    </a:lnTo>
                    <a:lnTo>
                      <a:pt x="934" y="231"/>
                    </a:lnTo>
                    <a:lnTo>
                      <a:pt x="823" y="133"/>
                    </a:lnTo>
                    <a:lnTo>
                      <a:pt x="587" y="0"/>
                    </a:lnTo>
                    <a:lnTo>
                      <a:pt x="447" y="64"/>
                    </a:lnTo>
                    <a:lnTo>
                      <a:pt x="234" y="138"/>
                    </a:lnTo>
                    <a:lnTo>
                      <a:pt x="173" y="112"/>
                    </a:lnTo>
                    <a:lnTo>
                      <a:pt x="104" y="138"/>
                    </a:lnTo>
                    <a:lnTo>
                      <a:pt x="145" y="1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0" name="Freeform 99">
                <a:extLst>
                  <a:ext uri="{FF2B5EF4-FFF2-40B4-BE49-F238E27FC236}">
                    <a16:creationId xmlns:a16="http://schemas.microsoft.com/office/drawing/2014/main" id="{5C951DEC-958A-4B9C-ADF6-680CF13D3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3304"/>
                <a:ext cx="494" cy="355"/>
              </a:xfrm>
              <a:custGeom>
                <a:avLst/>
                <a:gdLst>
                  <a:gd name="T0" fmla="*/ 1002 w 1483"/>
                  <a:gd name="T1" fmla="*/ 31 h 1066"/>
                  <a:gd name="T2" fmla="*/ 804 w 1483"/>
                  <a:gd name="T3" fmla="*/ 8 h 1066"/>
                  <a:gd name="T4" fmla="*/ 689 w 1483"/>
                  <a:gd name="T5" fmla="*/ 73 h 1066"/>
                  <a:gd name="T6" fmla="*/ 497 w 1483"/>
                  <a:gd name="T7" fmla="*/ 57 h 1066"/>
                  <a:gd name="T8" fmla="*/ 466 w 1483"/>
                  <a:gd name="T9" fmla="*/ 114 h 1066"/>
                  <a:gd name="T10" fmla="*/ 380 w 1483"/>
                  <a:gd name="T11" fmla="*/ 99 h 1066"/>
                  <a:gd name="T12" fmla="*/ 380 w 1483"/>
                  <a:gd name="T13" fmla="*/ 101 h 1066"/>
                  <a:gd name="T14" fmla="*/ 373 w 1483"/>
                  <a:gd name="T15" fmla="*/ 167 h 1066"/>
                  <a:gd name="T16" fmla="*/ 316 w 1483"/>
                  <a:gd name="T17" fmla="*/ 197 h 1066"/>
                  <a:gd name="T18" fmla="*/ 300 w 1483"/>
                  <a:gd name="T19" fmla="*/ 128 h 1066"/>
                  <a:gd name="T20" fmla="*/ 86 w 1483"/>
                  <a:gd name="T21" fmla="*/ 191 h 1066"/>
                  <a:gd name="T22" fmla="*/ 97 w 1483"/>
                  <a:gd name="T23" fmla="*/ 337 h 1066"/>
                  <a:gd name="T24" fmla="*/ 0 w 1483"/>
                  <a:gd name="T25" fmla="*/ 592 h 1066"/>
                  <a:gd name="T26" fmla="*/ 35 w 1483"/>
                  <a:gd name="T27" fmla="*/ 654 h 1066"/>
                  <a:gd name="T28" fmla="*/ 187 w 1483"/>
                  <a:gd name="T29" fmla="*/ 661 h 1066"/>
                  <a:gd name="T30" fmla="*/ 188 w 1483"/>
                  <a:gd name="T31" fmla="*/ 662 h 1066"/>
                  <a:gd name="T32" fmla="*/ 278 w 1483"/>
                  <a:gd name="T33" fmla="*/ 651 h 1066"/>
                  <a:gd name="T34" fmla="*/ 324 w 1483"/>
                  <a:gd name="T35" fmla="*/ 731 h 1066"/>
                  <a:gd name="T36" fmla="*/ 399 w 1483"/>
                  <a:gd name="T37" fmla="*/ 761 h 1066"/>
                  <a:gd name="T38" fmla="*/ 458 w 1483"/>
                  <a:gd name="T39" fmla="*/ 961 h 1066"/>
                  <a:gd name="T40" fmla="*/ 585 w 1483"/>
                  <a:gd name="T41" fmla="*/ 947 h 1066"/>
                  <a:gd name="T42" fmla="*/ 618 w 1483"/>
                  <a:gd name="T43" fmla="*/ 1015 h 1066"/>
                  <a:gd name="T44" fmla="*/ 902 w 1483"/>
                  <a:gd name="T45" fmla="*/ 1066 h 1066"/>
                  <a:gd name="T46" fmla="*/ 973 w 1483"/>
                  <a:gd name="T47" fmla="*/ 1041 h 1066"/>
                  <a:gd name="T48" fmla="*/ 1055 w 1483"/>
                  <a:gd name="T49" fmla="*/ 918 h 1066"/>
                  <a:gd name="T50" fmla="*/ 1316 w 1483"/>
                  <a:gd name="T51" fmla="*/ 975 h 1066"/>
                  <a:gd name="T52" fmla="*/ 1332 w 1483"/>
                  <a:gd name="T53" fmla="*/ 843 h 1066"/>
                  <a:gd name="T54" fmla="*/ 1483 w 1483"/>
                  <a:gd name="T55" fmla="*/ 703 h 1066"/>
                  <a:gd name="T56" fmla="*/ 1272 w 1483"/>
                  <a:gd name="T57" fmla="*/ 397 h 1066"/>
                  <a:gd name="T58" fmla="*/ 1226 w 1483"/>
                  <a:gd name="T59" fmla="*/ 240 h 1066"/>
                  <a:gd name="T60" fmla="*/ 1110 w 1483"/>
                  <a:gd name="T61" fmla="*/ 145 h 1066"/>
                  <a:gd name="T62" fmla="*/ 1186 w 1483"/>
                  <a:gd name="T63" fmla="*/ 39 h 1066"/>
                  <a:gd name="T64" fmla="*/ 1064 w 1483"/>
                  <a:gd name="T65" fmla="*/ 0 h 1066"/>
                  <a:gd name="T66" fmla="*/ 1002 w 1483"/>
                  <a:gd name="T67" fmla="*/ 31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83" h="1066">
                    <a:moveTo>
                      <a:pt x="1002" y="31"/>
                    </a:moveTo>
                    <a:lnTo>
                      <a:pt x="804" y="8"/>
                    </a:lnTo>
                    <a:lnTo>
                      <a:pt x="689" y="73"/>
                    </a:lnTo>
                    <a:lnTo>
                      <a:pt x="497" y="57"/>
                    </a:lnTo>
                    <a:lnTo>
                      <a:pt x="466" y="114"/>
                    </a:lnTo>
                    <a:lnTo>
                      <a:pt x="380" y="99"/>
                    </a:lnTo>
                    <a:lnTo>
                      <a:pt x="380" y="101"/>
                    </a:lnTo>
                    <a:lnTo>
                      <a:pt x="373" y="167"/>
                    </a:lnTo>
                    <a:lnTo>
                      <a:pt x="316" y="197"/>
                    </a:lnTo>
                    <a:lnTo>
                      <a:pt x="300" y="128"/>
                    </a:lnTo>
                    <a:lnTo>
                      <a:pt x="86" y="191"/>
                    </a:lnTo>
                    <a:lnTo>
                      <a:pt x="97" y="337"/>
                    </a:lnTo>
                    <a:lnTo>
                      <a:pt x="0" y="592"/>
                    </a:lnTo>
                    <a:lnTo>
                      <a:pt x="35" y="654"/>
                    </a:lnTo>
                    <a:lnTo>
                      <a:pt x="187" y="661"/>
                    </a:lnTo>
                    <a:lnTo>
                      <a:pt x="188" y="662"/>
                    </a:lnTo>
                    <a:lnTo>
                      <a:pt x="278" y="651"/>
                    </a:lnTo>
                    <a:lnTo>
                      <a:pt x="324" y="731"/>
                    </a:lnTo>
                    <a:lnTo>
                      <a:pt x="399" y="761"/>
                    </a:lnTo>
                    <a:lnTo>
                      <a:pt x="458" y="961"/>
                    </a:lnTo>
                    <a:lnTo>
                      <a:pt x="585" y="947"/>
                    </a:lnTo>
                    <a:lnTo>
                      <a:pt x="618" y="1015"/>
                    </a:lnTo>
                    <a:lnTo>
                      <a:pt x="902" y="1066"/>
                    </a:lnTo>
                    <a:lnTo>
                      <a:pt x="973" y="1041"/>
                    </a:lnTo>
                    <a:lnTo>
                      <a:pt x="1055" y="918"/>
                    </a:lnTo>
                    <a:lnTo>
                      <a:pt x="1316" y="975"/>
                    </a:lnTo>
                    <a:lnTo>
                      <a:pt x="1332" y="843"/>
                    </a:lnTo>
                    <a:lnTo>
                      <a:pt x="1483" y="703"/>
                    </a:lnTo>
                    <a:lnTo>
                      <a:pt x="1272" y="397"/>
                    </a:lnTo>
                    <a:lnTo>
                      <a:pt x="1226" y="240"/>
                    </a:lnTo>
                    <a:lnTo>
                      <a:pt x="1110" y="145"/>
                    </a:lnTo>
                    <a:lnTo>
                      <a:pt x="1186" y="39"/>
                    </a:lnTo>
                    <a:lnTo>
                      <a:pt x="1064" y="0"/>
                    </a:lnTo>
                    <a:lnTo>
                      <a:pt x="1002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1" name="Freeform 100">
                <a:extLst>
                  <a:ext uri="{FF2B5EF4-FFF2-40B4-BE49-F238E27FC236}">
                    <a16:creationId xmlns:a16="http://schemas.microsoft.com/office/drawing/2014/main" id="{0FC3E4DC-BCAB-4DA6-A0DC-D3562095C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0" y="3377"/>
                <a:ext cx="547" cy="571"/>
              </a:xfrm>
              <a:custGeom>
                <a:avLst/>
                <a:gdLst>
                  <a:gd name="T0" fmla="*/ 168 w 1642"/>
                  <a:gd name="T1" fmla="*/ 846 h 1713"/>
                  <a:gd name="T2" fmla="*/ 6 w 1642"/>
                  <a:gd name="T3" fmla="*/ 1102 h 1713"/>
                  <a:gd name="T4" fmla="*/ 111 w 1642"/>
                  <a:gd name="T5" fmla="*/ 1194 h 1713"/>
                  <a:gd name="T6" fmla="*/ 98 w 1642"/>
                  <a:gd name="T7" fmla="*/ 1274 h 1713"/>
                  <a:gd name="T8" fmla="*/ 168 w 1642"/>
                  <a:gd name="T9" fmla="*/ 1269 h 1713"/>
                  <a:gd name="T10" fmla="*/ 188 w 1642"/>
                  <a:gd name="T11" fmla="*/ 1330 h 1713"/>
                  <a:gd name="T12" fmla="*/ 127 w 1642"/>
                  <a:gd name="T13" fmla="*/ 1451 h 1713"/>
                  <a:gd name="T14" fmla="*/ 0 w 1642"/>
                  <a:gd name="T15" fmla="*/ 1526 h 1713"/>
                  <a:gd name="T16" fmla="*/ 15 w 1642"/>
                  <a:gd name="T17" fmla="*/ 1704 h 1713"/>
                  <a:gd name="T18" fmla="*/ 160 w 1642"/>
                  <a:gd name="T19" fmla="*/ 1713 h 1713"/>
                  <a:gd name="T20" fmla="*/ 212 w 1642"/>
                  <a:gd name="T21" fmla="*/ 1663 h 1713"/>
                  <a:gd name="T22" fmla="*/ 204 w 1642"/>
                  <a:gd name="T23" fmla="*/ 1512 h 1713"/>
                  <a:gd name="T24" fmla="*/ 260 w 1642"/>
                  <a:gd name="T25" fmla="*/ 1482 h 1713"/>
                  <a:gd name="T26" fmla="*/ 416 w 1642"/>
                  <a:gd name="T27" fmla="*/ 1535 h 1713"/>
                  <a:gd name="T28" fmla="*/ 393 w 1642"/>
                  <a:gd name="T29" fmla="*/ 1468 h 1713"/>
                  <a:gd name="T30" fmla="*/ 481 w 1642"/>
                  <a:gd name="T31" fmla="*/ 1348 h 1713"/>
                  <a:gd name="T32" fmla="*/ 546 w 1642"/>
                  <a:gd name="T33" fmla="*/ 1325 h 1713"/>
                  <a:gd name="T34" fmla="*/ 546 w 1642"/>
                  <a:gd name="T35" fmla="*/ 1189 h 1713"/>
                  <a:gd name="T36" fmla="*/ 636 w 1642"/>
                  <a:gd name="T37" fmla="*/ 1099 h 1713"/>
                  <a:gd name="T38" fmla="*/ 699 w 1642"/>
                  <a:gd name="T39" fmla="*/ 1074 h 1713"/>
                  <a:gd name="T40" fmla="*/ 842 w 1642"/>
                  <a:gd name="T41" fmla="*/ 1168 h 1713"/>
                  <a:gd name="T42" fmla="*/ 834 w 1642"/>
                  <a:gd name="T43" fmla="*/ 1038 h 1713"/>
                  <a:gd name="T44" fmla="*/ 957 w 1642"/>
                  <a:gd name="T45" fmla="*/ 1001 h 1713"/>
                  <a:gd name="T46" fmla="*/ 888 w 1642"/>
                  <a:gd name="T47" fmla="*/ 892 h 1713"/>
                  <a:gd name="T48" fmla="*/ 953 w 1642"/>
                  <a:gd name="T49" fmla="*/ 866 h 1713"/>
                  <a:gd name="T50" fmla="*/ 1031 w 1642"/>
                  <a:gd name="T51" fmla="*/ 993 h 1713"/>
                  <a:gd name="T52" fmla="*/ 1095 w 1642"/>
                  <a:gd name="T53" fmla="*/ 982 h 1713"/>
                  <a:gd name="T54" fmla="*/ 1110 w 1642"/>
                  <a:gd name="T55" fmla="*/ 917 h 1713"/>
                  <a:gd name="T56" fmla="*/ 1241 w 1642"/>
                  <a:gd name="T57" fmla="*/ 967 h 1713"/>
                  <a:gd name="T58" fmla="*/ 1286 w 1642"/>
                  <a:gd name="T59" fmla="*/ 915 h 1713"/>
                  <a:gd name="T60" fmla="*/ 1480 w 1642"/>
                  <a:gd name="T61" fmla="*/ 685 h 1713"/>
                  <a:gd name="T62" fmla="*/ 1511 w 1642"/>
                  <a:gd name="T63" fmla="*/ 746 h 1713"/>
                  <a:gd name="T64" fmla="*/ 1632 w 1642"/>
                  <a:gd name="T65" fmla="*/ 706 h 1713"/>
                  <a:gd name="T66" fmla="*/ 1642 w 1642"/>
                  <a:gd name="T67" fmla="*/ 688 h 1713"/>
                  <a:gd name="T68" fmla="*/ 1619 w 1642"/>
                  <a:gd name="T69" fmla="*/ 623 h 1713"/>
                  <a:gd name="T70" fmla="*/ 1290 w 1642"/>
                  <a:gd name="T71" fmla="*/ 409 h 1713"/>
                  <a:gd name="T72" fmla="*/ 1307 w 1642"/>
                  <a:gd name="T73" fmla="*/ 285 h 1713"/>
                  <a:gd name="T74" fmla="*/ 1253 w 1642"/>
                  <a:gd name="T75" fmla="*/ 238 h 1713"/>
                  <a:gd name="T76" fmla="*/ 1250 w 1642"/>
                  <a:gd name="T77" fmla="*/ 173 h 1713"/>
                  <a:gd name="T78" fmla="*/ 1190 w 1642"/>
                  <a:gd name="T79" fmla="*/ 145 h 1713"/>
                  <a:gd name="T80" fmla="*/ 1157 w 1642"/>
                  <a:gd name="T81" fmla="*/ 0 h 1713"/>
                  <a:gd name="T82" fmla="*/ 889 w 1642"/>
                  <a:gd name="T83" fmla="*/ 100 h 1713"/>
                  <a:gd name="T84" fmla="*/ 940 w 1642"/>
                  <a:gd name="T85" fmla="*/ 152 h 1713"/>
                  <a:gd name="T86" fmla="*/ 805 w 1642"/>
                  <a:gd name="T87" fmla="*/ 209 h 1713"/>
                  <a:gd name="T88" fmla="*/ 767 w 1642"/>
                  <a:gd name="T89" fmla="*/ 157 h 1713"/>
                  <a:gd name="T90" fmla="*/ 538 w 1642"/>
                  <a:gd name="T91" fmla="*/ 177 h 1713"/>
                  <a:gd name="T92" fmla="*/ 749 w 1642"/>
                  <a:gd name="T93" fmla="*/ 483 h 1713"/>
                  <a:gd name="T94" fmla="*/ 598 w 1642"/>
                  <a:gd name="T95" fmla="*/ 623 h 1713"/>
                  <a:gd name="T96" fmla="*/ 582 w 1642"/>
                  <a:gd name="T97" fmla="*/ 755 h 1713"/>
                  <a:gd name="T98" fmla="*/ 321 w 1642"/>
                  <a:gd name="T99" fmla="*/ 698 h 1713"/>
                  <a:gd name="T100" fmla="*/ 239 w 1642"/>
                  <a:gd name="T101" fmla="*/ 821 h 1713"/>
                  <a:gd name="T102" fmla="*/ 168 w 1642"/>
                  <a:gd name="T103" fmla="*/ 846 h 1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42" h="1713">
                    <a:moveTo>
                      <a:pt x="168" y="846"/>
                    </a:moveTo>
                    <a:lnTo>
                      <a:pt x="6" y="1102"/>
                    </a:lnTo>
                    <a:lnTo>
                      <a:pt x="111" y="1194"/>
                    </a:lnTo>
                    <a:lnTo>
                      <a:pt x="98" y="1274"/>
                    </a:lnTo>
                    <a:lnTo>
                      <a:pt x="168" y="1269"/>
                    </a:lnTo>
                    <a:lnTo>
                      <a:pt x="188" y="1330"/>
                    </a:lnTo>
                    <a:lnTo>
                      <a:pt x="127" y="1451"/>
                    </a:lnTo>
                    <a:lnTo>
                      <a:pt x="0" y="1526"/>
                    </a:lnTo>
                    <a:lnTo>
                      <a:pt x="15" y="1704"/>
                    </a:lnTo>
                    <a:lnTo>
                      <a:pt x="160" y="1713"/>
                    </a:lnTo>
                    <a:lnTo>
                      <a:pt x="212" y="1663"/>
                    </a:lnTo>
                    <a:lnTo>
                      <a:pt x="204" y="1512"/>
                    </a:lnTo>
                    <a:lnTo>
                      <a:pt x="260" y="1482"/>
                    </a:lnTo>
                    <a:lnTo>
                      <a:pt x="416" y="1535"/>
                    </a:lnTo>
                    <a:lnTo>
                      <a:pt x="393" y="1468"/>
                    </a:lnTo>
                    <a:lnTo>
                      <a:pt x="481" y="1348"/>
                    </a:lnTo>
                    <a:lnTo>
                      <a:pt x="546" y="1325"/>
                    </a:lnTo>
                    <a:lnTo>
                      <a:pt x="546" y="1189"/>
                    </a:lnTo>
                    <a:lnTo>
                      <a:pt x="636" y="1099"/>
                    </a:lnTo>
                    <a:lnTo>
                      <a:pt x="699" y="1074"/>
                    </a:lnTo>
                    <a:lnTo>
                      <a:pt x="842" y="1168"/>
                    </a:lnTo>
                    <a:lnTo>
                      <a:pt x="834" y="1038"/>
                    </a:lnTo>
                    <a:lnTo>
                      <a:pt x="957" y="1001"/>
                    </a:lnTo>
                    <a:lnTo>
                      <a:pt x="888" y="892"/>
                    </a:lnTo>
                    <a:lnTo>
                      <a:pt x="953" y="866"/>
                    </a:lnTo>
                    <a:lnTo>
                      <a:pt x="1031" y="993"/>
                    </a:lnTo>
                    <a:lnTo>
                      <a:pt x="1095" y="982"/>
                    </a:lnTo>
                    <a:lnTo>
                      <a:pt x="1110" y="917"/>
                    </a:lnTo>
                    <a:lnTo>
                      <a:pt x="1241" y="967"/>
                    </a:lnTo>
                    <a:lnTo>
                      <a:pt x="1286" y="915"/>
                    </a:lnTo>
                    <a:lnTo>
                      <a:pt x="1480" y="685"/>
                    </a:lnTo>
                    <a:lnTo>
                      <a:pt x="1511" y="746"/>
                    </a:lnTo>
                    <a:lnTo>
                      <a:pt x="1632" y="706"/>
                    </a:lnTo>
                    <a:lnTo>
                      <a:pt x="1642" y="688"/>
                    </a:lnTo>
                    <a:lnTo>
                      <a:pt x="1619" y="623"/>
                    </a:lnTo>
                    <a:lnTo>
                      <a:pt x="1290" y="409"/>
                    </a:lnTo>
                    <a:lnTo>
                      <a:pt x="1307" y="285"/>
                    </a:lnTo>
                    <a:lnTo>
                      <a:pt x="1253" y="238"/>
                    </a:lnTo>
                    <a:lnTo>
                      <a:pt x="1250" y="173"/>
                    </a:lnTo>
                    <a:lnTo>
                      <a:pt x="1190" y="145"/>
                    </a:lnTo>
                    <a:lnTo>
                      <a:pt x="1157" y="0"/>
                    </a:lnTo>
                    <a:lnTo>
                      <a:pt x="889" y="100"/>
                    </a:lnTo>
                    <a:lnTo>
                      <a:pt x="940" y="152"/>
                    </a:lnTo>
                    <a:lnTo>
                      <a:pt x="805" y="209"/>
                    </a:lnTo>
                    <a:lnTo>
                      <a:pt x="767" y="157"/>
                    </a:lnTo>
                    <a:lnTo>
                      <a:pt x="538" y="177"/>
                    </a:lnTo>
                    <a:lnTo>
                      <a:pt x="749" y="483"/>
                    </a:lnTo>
                    <a:lnTo>
                      <a:pt x="598" y="623"/>
                    </a:lnTo>
                    <a:lnTo>
                      <a:pt x="582" y="755"/>
                    </a:lnTo>
                    <a:lnTo>
                      <a:pt x="321" y="698"/>
                    </a:lnTo>
                    <a:lnTo>
                      <a:pt x="239" y="821"/>
                    </a:lnTo>
                    <a:lnTo>
                      <a:pt x="168" y="8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2" name="Freeform 101">
                <a:extLst>
                  <a:ext uri="{FF2B5EF4-FFF2-40B4-BE49-F238E27FC236}">
                    <a16:creationId xmlns:a16="http://schemas.microsoft.com/office/drawing/2014/main" id="{48E5E566-0CA5-43F3-A05D-D9FCC22C6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1" y="3521"/>
                <a:ext cx="331" cy="425"/>
              </a:xfrm>
              <a:custGeom>
                <a:avLst/>
                <a:gdLst>
                  <a:gd name="T0" fmla="*/ 691 w 995"/>
                  <a:gd name="T1" fmla="*/ 364 h 1277"/>
                  <a:gd name="T2" fmla="*/ 658 w 995"/>
                  <a:gd name="T3" fmla="*/ 296 h 1277"/>
                  <a:gd name="T4" fmla="*/ 531 w 995"/>
                  <a:gd name="T5" fmla="*/ 310 h 1277"/>
                  <a:gd name="T6" fmla="*/ 472 w 995"/>
                  <a:gd name="T7" fmla="*/ 110 h 1277"/>
                  <a:gd name="T8" fmla="*/ 397 w 995"/>
                  <a:gd name="T9" fmla="*/ 80 h 1277"/>
                  <a:gd name="T10" fmla="*/ 351 w 995"/>
                  <a:gd name="T11" fmla="*/ 0 h 1277"/>
                  <a:gd name="T12" fmla="*/ 261 w 995"/>
                  <a:gd name="T13" fmla="*/ 11 h 1277"/>
                  <a:gd name="T14" fmla="*/ 317 w 995"/>
                  <a:gd name="T15" fmla="*/ 144 h 1277"/>
                  <a:gd name="T16" fmla="*/ 284 w 995"/>
                  <a:gd name="T17" fmla="*/ 207 h 1277"/>
                  <a:gd name="T18" fmla="*/ 350 w 995"/>
                  <a:gd name="T19" fmla="*/ 207 h 1277"/>
                  <a:gd name="T20" fmla="*/ 361 w 995"/>
                  <a:gd name="T21" fmla="*/ 374 h 1277"/>
                  <a:gd name="T22" fmla="*/ 300 w 995"/>
                  <a:gd name="T23" fmla="*/ 406 h 1277"/>
                  <a:gd name="T24" fmla="*/ 319 w 995"/>
                  <a:gd name="T25" fmla="*/ 477 h 1277"/>
                  <a:gd name="T26" fmla="*/ 134 w 995"/>
                  <a:gd name="T27" fmla="*/ 690 h 1277"/>
                  <a:gd name="T28" fmla="*/ 143 w 995"/>
                  <a:gd name="T29" fmla="*/ 757 h 1277"/>
                  <a:gd name="T30" fmla="*/ 66 w 995"/>
                  <a:gd name="T31" fmla="*/ 776 h 1277"/>
                  <a:gd name="T32" fmla="*/ 29 w 995"/>
                  <a:gd name="T33" fmla="*/ 840 h 1277"/>
                  <a:gd name="T34" fmla="*/ 0 w 995"/>
                  <a:gd name="T35" fmla="*/ 1040 h 1277"/>
                  <a:gd name="T36" fmla="*/ 258 w 995"/>
                  <a:gd name="T37" fmla="*/ 1267 h 1277"/>
                  <a:gd name="T38" fmla="*/ 538 w 995"/>
                  <a:gd name="T39" fmla="*/ 1228 h 1277"/>
                  <a:gd name="T40" fmla="*/ 596 w 995"/>
                  <a:gd name="T41" fmla="*/ 1277 h 1277"/>
                  <a:gd name="T42" fmla="*/ 822 w 995"/>
                  <a:gd name="T43" fmla="*/ 1273 h 1277"/>
                  <a:gd name="T44" fmla="*/ 807 w 995"/>
                  <a:gd name="T45" fmla="*/ 1095 h 1277"/>
                  <a:gd name="T46" fmla="*/ 934 w 995"/>
                  <a:gd name="T47" fmla="*/ 1020 h 1277"/>
                  <a:gd name="T48" fmla="*/ 995 w 995"/>
                  <a:gd name="T49" fmla="*/ 899 h 1277"/>
                  <a:gd name="T50" fmla="*/ 975 w 995"/>
                  <a:gd name="T51" fmla="*/ 838 h 1277"/>
                  <a:gd name="T52" fmla="*/ 905 w 995"/>
                  <a:gd name="T53" fmla="*/ 843 h 1277"/>
                  <a:gd name="T54" fmla="*/ 918 w 995"/>
                  <a:gd name="T55" fmla="*/ 763 h 1277"/>
                  <a:gd name="T56" fmla="*/ 813 w 995"/>
                  <a:gd name="T57" fmla="*/ 671 h 1277"/>
                  <a:gd name="T58" fmla="*/ 975 w 995"/>
                  <a:gd name="T59" fmla="*/ 415 h 1277"/>
                  <a:gd name="T60" fmla="*/ 691 w 995"/>
                  <a:gd name="T61" fmla="*/ 364 h 1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5" h="1277">
                    <a:moveTo>
                      <a:pt x="691" y="364"/>
                    </a:moveTo>
                    <a:lnTo>
                      <a:pt x="658" y="296"/>
                    </a:lnTo>
                    <a:lnTo>
                      <a:pt x="531" y="310"/>
                    </a:lnTo>
                    <a:lnTo>
                      <a:pt x="472" y="110"/>
                    </a:lnTo>
                    <a:lnTo>
                      <a:pt x="397" y="80"/>
                    </a:lnTo>
                    <a:lnTo>
                      <a:pt x="351" y="0"/>
                    </a:lnTo>
                    <a:lnTo>
                      <a:pt x="261" y="11"/>
                    </a:lnTo>
                    <a:lnTo>
                      <a:pt x="317" y="144"/>
                    </a:lnTo>
                    <a:lnTo>
                      <a:pt x="284" y="207"/>
                    </a:lnTo>
                    <a:lnTo>
                      <a:pt x="350" y="207"/>
                    </a:lnTo>
                    <a:lnTo>
                      <a:pt x="361" y="374"/>
                    </a:lnTo>
                    <a:lnTo>
                      <a:pt x="300" y="406"/>
                    </a:lnTo>
                    <a:lnTo>
                      <a:pt x="319" y="477"/>
                    </a:lnTo>
                    <a:lnTo>
                      <a:pt x="134" y="690"/>
                    </a:lnTo>
                    <a:lnTo>
                      <a:pt x="143" y="757"/>
                    </a:lnTo>
                    <a:lnTo>
                      <a:pt x="66" y="776"/>
                    </a:lnTo>
                    <a:lnTo>
                      <a:pt x="29" y="840"/>
                    </a:lnTo>
                    <a:lnTo>
                      <a:pt x="0" y="1040"/>
                    </a:lnTo>
                    <a:lnTo>
                      <a:pt x="258" y="1267"/>
                    </a:lnTo>
                    <a:lnTo>
                      <a:pt x="538" y="1228"/>
                    </a:lnTo>
                    <a:lnTo>
                      <a:pt x="596" y="1277"/>
                    </a:lnTo>
                    <a:lnTo>
                      <a:pt x="822" y="1273"/>
                    </a:lnTo>
                    <a:lnTo>
                      <a:pt x="807" y="1095"/>
                    </a:lnTo>
                    <a:lnTo>
                      <a:pt x="934" y="1020"/>
                    </a:lnTo>
                    <a:lnTo>
                      <a:pt x="995" y="899"/>
                    </a:lnTo>
                    <a:lnTo>
                      <a:pt x="975" y="838"/>
                    </a:lnTo>
                    <a:lnTo>
                      <a:pt x="905" y="843"/>
                    </a:lnTo>
                    <a:lnTo>
                      <a:pt x="918" y="763"/>
                    </a:lnTo>
                    <a:lnTo>
                      <a:pt x="813" y="671"/>
                    </a:lnTo>
                    <a:lnTo>
                      <a:pt x="975" y="415"/>
                    </a:lnTo>
                    <a:lnTo>
                      <a:pt x="691" y="3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3" name="Freeform 102">
                <a:extLst>
                  <a:ext uri="{FF2B5EF4-FFF2-40B4-BE49-F238E27FC236}">
                    <a16:creationId xmlns:a16="http://schemas.microsoft.com/office/drawing/2014/main" id="{432EBECD-DCA9-484F-8D2C-C43F0D310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3666"/>
                <a:ext cx="462" cy="346"/>
              </a:xfrm>
              <a:custGeom>
                <a:avLst/>
                <a:gdLst>
                  <a:gd name="T0" fmla="*/ 564 w 1386"/>
                  <a:gd name="T1" fmla="*/ 135 h 1040"/>
                  <a:gd name="T2" fmla="*/ 441 w 1386"/>
                  <a:gd name="T3" fmla="*/ 172 h 1040"/>
                  <a:gd name="T4" fmla="*/ 449 w 1386"/>
                  <a:gd name="T5" fmla="*/ 302 h 1040"/>
                  <a:gd name="T6" fmla="*/ 306 w 1386"/>
                  <a:gd name="T7" fmla="*/ 208 h 1040"/>
                  <a:gd name="T8" fmla="*/ 243 w 1386"/>
                  <a:gd name="T9" fmla="*/ 233 h 1040"/>
                  <a:gd name="T10" fmla="*/ 153 w 1386"/>
                  <a:gd name="T11" fmla="*/ 323 h 1040"/>
                  <a:gd name="T12" fmla="*/ 153 w 1386"/>
                  <a:gd name="T13" fmla="*/ 459 h 1040"/>
                  <a:gd name="T14" fmla="*/ 88 w 1386"/>
                  <a:gd name="T15" fmla="*/ 482 h 1040"/>
                  <a:gd name="T16" fmla="*/ 0 w 1386"/>
                  <a:gd name="T17" fmla="*/ 602 h 1040"/>
                  <a:gd name="T18" fmla="*/ 23 w 1386"/>
                  <a:gd name="T19" fmla="*/ 669 h 1040"/>
                  <a:gd name="T20" fmla="*/ 251 w 1386"/>
                  <a:gd name="T21" fmla="*/ 729 h 1040"/>
                  <a:gd name="T22" fmla="*/ 361 w 1386"/>
                  <a:gd name="T23" fmla="*/ 829 h 1040"/>
                  <a:gd name="T24" fmla="*/ 509 w 1386"/>
                  <a:gd name="T25" fmla="*/ 819 h 1040"/>
                  <a:gd name="T26" fmla="*/ 640 w 1386"/>
                  <a:gd name="T27" fmla="*/ 992 h 1040"/>
                  <a:gd name="T28" fmla="*/ 664 w 1386"/>
                  <a:gd name="T29" fmla="*/ 925 h 1040"/>
                  <a:gd name="T30" fmla="*/ 740 w 1386"/>
                  <a:gd name="T31" fmla="*/ 922 h 1040"/>
                  <a:gd name="T32" fmla="*/ 983 w 1386"/>
                  <a:gd name="T33" fmla="*/ 1038 h 1040"/>
                  <a:gd name="T34" fmla="*/ 983 w 1386"/>
                  <a:gd name="T35" fmla="*/ 1040 h 1040"/>
                  <a:gd name="T36" fmla="*/ 1186 w 1386"/>
                  <a:gd name="T37" fmla="*/ 978 h 1040"/>
                  <a:gd name="T38" fmla="*/ 1216 w 1386"/>
                  <a:gd name="T39" fmla="*/ 918 h 1040"/>
                  <a:gd name="T40" fmla="*/ 1386 w 1386"/>
                  <a:gd name="T41" fmla="*/ 915 h 1040"/>
                  <a:gd name="T42" fmla="*/ 1274 w 1386"/>
                  <a:gd name="T43" fmla="*/ 785 h 1040"/>
                  <a:gd name="T44" fmla="*/ 1200 w 1386"/>
                  <a:gd name="T45" fmla="*/ 814 h 1040"/>
                  <a:gd name="T46" fmla="*/ 1121 w 1386"/>
                  <a:gd name="T47" fmla="*/ 779 h 1040"/>
                  <a:gd name="T48" fmla="*/ 1102 w 1386"/>
                  <a:gd name="T49" fmla="*/ 647 h 1040"/>
                  <a:gd name="T50" fmla="*/ 1177 w 1386"/>
                  <a:gd name="T51" fmla="*/ 633 h 1040"/>
                  <a:gd name="T52" fmla="*/ 1204 w 1386"/>
                  <a:gd name="T53" fmla="*/ 565 h 1040"/>
                  <a:gd name="T54" fmla="*/ 1148 w 1386"/>
                  <a:gd name="T55" fmla="*/ 507 h 1040"/>
                  <a:gd name="T56" fmla="*/ 1198 w 1386"/>
                  <a:gd name="T57" fmla="*/ 456 h 1040"/>
                  <a:gd name="T58" fmla="*/ 1194 w 1386"/>
                  <a:gd name="T59" fmla="*/ 384 h 1040"/>
                  <a:gd name="T60" fmla="*/ 1144 w 1386"/>
                  <a:gd name="T61" fmla="*/ 264 h 1040"/>
                  <a:gd name="T62" fmla="*/ 944 w 1386"/>
                  <a:gd name="T63" fmla="*/ 175 h 1040"/>
                  <a:gd name="T64" fmla="*/ 893 w 1386"/>
                  <a:gd name="T65" fmla="*/ 49 h 1040"/>
                  <a:gd name="T66" fmla="*/ 848 w 1386"/>
                  <a:gd name="T67" fmla="*/ 101 h 1040"/>
                  <a:gd name="T68" fmla="*/ 717 w 1386"/>
                  <a:gd name="T69" fmla="*/ 51 h 1040"/>
                  <a:gd name="T70" fmla="*/ 702 w 1386"/>
                  <a:gd name="T71" fmla="*/ 116 h 1040"/>
                  <a:gd name="T72" fmla="*/ 638 w 1386"/>
                  <a:gd name="T73" fmla="*/ 127 h 1040"/>
                  <a:gd name="T74" fmla="*/ 560 w 1386"/>
                  <a:gd name="T75" fmla="*/ 0 h 1040"/>
                  <a:gd name="T76" fmla="*/ 495 w 1386"/>
                  <a:gd name="T77" fmla="*/ 26 h 1040"/>
                  <a:gd name="T78" fmla="*/ 564 w 1386"/>
                  <a:gd name="T79" fmla="*/ 135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86" h="1040">
                    <a:moveTo>
                      <a:pt x="564" y="135"/>
                    </a:moveTo>
                    <a:lnTo>
                      <a:pt x="441" y="172"/>
                    </a:lnTo>
                    <a:lnTo>
                      <a:pt x="449" y="302"/>
                    </a:lnTo>
                    <a:lnTo>
                      <a:pt x="306" y="208"/>
                    </a:lnTo>
                    <a:lnTo>
                      <a:pt x="243" y="233"/>
                    </a:lnTo>
                    <a:lnTo>
                      <a:pt x="153" y="323"/>
                    </a:lnTo>
                    <a:lnTo>
                      <a:pt x="153" y="459"/>
                    </a:lnTo>
                    <a:lnTo>
                      <a:pt x="88" y="482"/>
                    </a:lnTo>
                    <a:lnTo>
                      <a:pt x="0" y="602"/>
                    </a:lnTo>
                    <a:lnTo>
                      <a:pt x="23" y="669"/>
                    </a:lnTo>
                    <a:lnTo>
                      <a:pt x="251" y="729"/>
                    </a:lnTo>
                    <a:lnTo>
                      <a:pt x="361" y="829"/>
                    </a:lnTo>
                    <a:lnTo>
                      <a:pt x="509" y="819"/>
                    </a:lnTo>
                    <a:lnTo>
                      <a:pt x="640" y="992"/>
                    </a:lnTo>
                    <a:lnTo>
                      <a:pt x="664" y="925"/>
                    </a:lnTo>
                    <a:lnTo>
                      <a:pt x="740" y="922"/>
                    </a:lnTo>
                    <a:lnTo>
                      <a:pt x="983" y="1038"/>
                    </a:lnTo>
                    <a:lnTo>
                      <a:pt x="983" y="1040"/>
                    </a:lnTo>
                    <a:lnTo>
                      <a:pt x="1186" y="978"/>
                    </a:lnTo>
                    <a:lnTo>
                      <a:pt x="1216" y="918"/>
                    </a:lnTo>
                    <a:lnTo>
                      <a:pt x="1386" y="915"/>
                    </a:lnTo>
                    <a:lnTo>
                      <a:pt x="1274" y="785"/>
                    </a:lnTo>
                    <a:lnTo>
                      <a:pt x="1200" y="814"/>
                    </a:lnTo>
                    <a:lnTo>
                      <a:pt x="1121" y="779"/>
                    </a:lnTo>
                    <a:lnTo>
                      <a:pt x="1102" y="647"/>
                    </a:lnTo>
                    <a:lnTo>
                      <a:pt x="1177" y="633"/>
                    </a:lnTo>
                    <a:lnTo>
                      <a:pt x="1204" y="565"/>
                    </a:lnTo>
                    <a:lnTo>
                      <a:pt x="1148" y="507"/>
                    </a:lnTo>
                    <a:lnTo>
                      <a:pt x="1198" y="456"/>
                    </a:lnTo>
                    <a:lnTo>
                      <a:pt x="1194" y="384"/>
                    </a:lnTo>
                    <a:lnTo>
                      <a:pt x="1144" y="264"/>
                    </a:lnTo>
                    <a:lnTo>
                      <a:pt x="944" y="175"/>
                    </a:lnTo>
                    <a:lnTo>
                      <a:pt x="893" y="49"/>
                    </a:lnTo>
                    <a:lnTo>
                      <a:pt x="848" y="101"/>
                    </a:lnTo>
                    <a:lnTo>
                      <a:pt x="717" y="51"/>
                    </a:lnTo>
                    <a:lnTo>
                      <a:pt x="702" y="116"/>
                    </a:lnTo>
                    <a:lnTo>
                      <a:pt x="638" y="127"/>
                    </a:lnTo>
                    <a:lnTo>
                      <a:pt x="560" y="0"/>
                    </a:lnTo>
                    <a:lnTo>
                      <a:pt x="495" y="26"/>
                    </a:lnTo>
                    <a:lnTo>
                      <a:pt x="564" y="1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4" name="Freeform 103">
                <a:extLst>
                  <a:ext uri="{FF2B5EF4-FFF2-40B4-BE49-F238E27FC236}">
                    <a16:creationId xmlns:a16="http://schemas.microsoft.com/office/drawing/2014/main" id="{E28BF678-5DB3-4C7A-B01D-202ED8CC6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3602"/>
                <a:ext cx="536" cy="369"/>
              </a:xfrm>
              <a:custGeom>
                <a:avLst/>
                <a:gdLst>
                  <a:gd name="T0" fmla="*/ 194 w 1606"/>
                  <a:gd name="T1" fmla="*/ 11 h 1107"/>
                  <a:gd name="T2" fmla="*/ 0 w 1606"/>
                  <a:gd name="T3" fmla="*/ 241 h 1107"/>
                  <a:gd name="T4" fmla="*/ 51 w 1606"/>
                  <a:gd name="T5" fmla="*/ 367 h 1107"/>
                  <a:gd name="T6" fmla="*/ 251 w 1606"/>
                  <a:gd name="T7" fmla="*/ 456 h 1107"/>
                  <a:gd name="T8" fmla="*/ 301 w 1606"/>
                  <a:gd name="T9" fmla="*/ 576 h 1107"/>
                  <a:gd name="T10" fmla="*/ 305 w 1606"/>
                  <a:gd name="T11" fmla="*/ 648 h 1107"/>
                  <a:gd name="T12" fmla="*/ 255 w 1606"/>
                  <a:gd name="T13" fmla="*/ 699 h 1107"/>
                  <a:gd name="T14" fmla="*/ 311 w 1606"/>
                  <a:gd name="T15" fmla="*/ 757 h 1107"/>
                  <a:gd name="T16" fmla="*/ 284 w 1606"/>
                  <a:gd name="T17" fmla="*/ 825 h 1107"/>
                  <a:gd name="T18" fmla="*/ 209 w 1606"/>
                  <a:gd name="T19" fmla="*/ 839 h 1107"/>
                  <a:gd name="T20" fmla="*/ 228 w 1606"/>
                  <a:gd name="T21" fmla="*/ 971 h 1107"/>
                  <a:gd name="T22" fmla="*/ 307 w 1606"/>
                  <a:gd name="T23" fmla="*/ 1006 h 1107"/>
                  <a:gd name="T24" fmla="*/ 381 w 1606"/>
                  <a:gd name="T25" fmla="*/ 977 h 1107"/>
                  <a:gd name="T26" fmla="*/ 493 w 1606"/>
                  <a:gd name="T27" fmla="*/ 1107 h 1107"/>
                  <a:gd name="T28" fmla="*/ 690 w 1606"/>
                  <a:gd name="T29" fmla="*/ 1016 h 1107"/>
                  <a:gd name="T30" fmla="*/ 658 w 1606"/>
                  <a:gd name="T31" fmla="*/ 878 h 1107"/>
                  <a:gd name="T32" fmla="*/ 719 w 1606"/>
                  <a:gd name="T33" fmla="*/ 846 h 1107"/>
                  <a:gd name="T34" fmla="*/ 1032 w 1606"/>
                  <a:gd name="T35" fmla="*/ 869 h 1107"/>
                  <a:gd name="T36" fmla="*/ 1222 w 1606"/>
                  <a:gd name="T37" fmla="*/ 745 h 1107"/>
                  <a:gd name="T38" fmla="*/ 1404 w 1606"/>
                  <a:gd name="T39" fmla="*/ 855 h 1107"/>
                  <a:gd name="T40" fmla="*/ 1415 w 1606"/>
                  <a:gd name="T41" fmla="*/ 628 h 1107"/>
                  <a:gd name="T42" fmla="*/ 1545 w 1606"/>
                  <a:gd name="T43" fmla="*/ 383 h 1107"/>
                  <a:gd name="T44" fmla="*/ 1603 w 1606"/>
                  <a:gd name="T45" fmla="*/ 321 h 1107"/>
                  <a:gd name="T46" fmla="*/ 1606 w 1606"/>
                  <a:gd name="T47" fmla="*/ 320 h 1107"/>
                  <a:gd name="T48" fmla="*/ 1567 w 1606"/>
                  <a:gd name="T49" fmla="*/ 274 h 1107"/>
                  <a:gd name="T50" fmla="*/ 1248 w 1606"/>
                  <a:gd name="T51" fmla="*/ 168 h 1107"/>
                  <a:gd name="T52" fmla="*/ 1225 w 1606"/>
                  <a:gd name="T53" fmla="*/ 101 h 1107"/>
                  <a:gd name="T54" fmla="*/ 1138 w 1606"/>
                  <a:gd name="T55" fmla="*/ 222 h 1107"/>
                  <a:gd name="T56" fmla="*/ 1066 w 1606"/>
                  <a:gd name="T57" fmla="*/ 240 h 1107"/>
                  <a:gd name="T58" fmla="*/ 1035 w 1606"/>
                  <a:gd name="T59" fmla="*/ 173 h 1107"/>
                  <a:gd name="T60" fmla="*/ 977 w 1606"/>
                  <a:gd name="T61" fmla="*/ 211 h 1107"/>
                  <a:gd name="T62" fmla="*/ 896 w 1606"/>
                  <a:gd name="T63" fmla="*/ 96 h 1107"/>
                  <a:gd name="T64" fmla="*/ 909 w 1606"/>
                  <a:gd name="T65" fmla="*/ 32 h 1107"/>
                  <a:gd name="T66" fmla="*/ 633 w 1606"/>
                  <a:gd name="T67" fmla="*/ 0 h 1107"/>
                  <a:gd name="T68" fmla="*/ 567 w 1606"/>
                  <a:gd name="T69" fmla="*/ 11 h 1107"/>
                  <a:gd name="T70" fmla="*/ 542 w 1606"/>
                  <a:gd name="T71" fmla="*/ 87 h 1107"/>
                  <a:gd name="T72" fmla="*/ 397 w 1606"/>
                  <a:gd name="T73" fmla="*/ 67 h 1107"/>
                  <a:gd name="T74" fmla="*/ 356 w 1606"/>
                  <a:gd name="T75" fmla="*/ 14 h 1107"/>
                  <a:gd name="T76" fmla="*/ 346 w 1606"/>
                  <a:gd name="T77" fmla="*/ 32 h 1107"/>
                  <a:gd name="T78" fmla="*/ 225 w 1606"/>
                  <a:gd name="T79" fmla="*/ 72 h 1107"/>
                  <a:gd name="T80" fmla="*/ 194 w 1606"/>
                  <a:gd name="T81" fmla="*/ 11 h 1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06" h="1107">
                    <a:moveTo>
                      <a:pt x="194" y="11"/>
                    </a:moveTo>
                    <a:lnTo>
                      <a:pt x="0" y="241"/>
                    </a:lnTo>
                    <a:lnTo>
                      <a:pt x="51" y="367"/>
                    </a:lnTo>
                    <a:lnTo>
                      <a:pt x="251" y="456"/>
                    </a:lnTo>
                    <a:lnTo>
                      <a:pt x="301" y="576"/>
                    </a:lnTo>
                    <a:lnTo>
                      <a:pt x="305" y="648"/>
                    </a:lnTo>
                    <a:lnTo>
                      <a:pt x="255" y="699"/>
                    </a:lnTo>
                    <a:lnTo>
                      <a:pt x="311" y="757"/>
                    </a:lnTo>
                    <a:lnTo>
                      <a:pt x="284" y="825"/>
                    </a:lnTo>
                    <a:lnTo>
                      <a:pt x="209" y="839"/>
                    </a:lnTo>
                    <a:lnTo>
                      <a:pt x="228" y="971"/>
                    </a:lnTo>
                    <a:lnTo>
                      <a:pt x="307" y="1006"/>
                    </a:lnTo>
                    <a:lnTo>
                      <a:pt x="381" y="977"/>
                    </a:lnTo>
                    <a:lnTo>
                      <a:pt x="493" y="1107"/>
                    </a:lnTo>
                    <a:lnTo>
                      <a:pt x="690" y="1016"/>
                    </a:lnTo>
                    <a:lnTo>
                      <a:pt x="658" y="878"/>
                    </a:lnTo>
                    <a:lnTo>
                      <a:pt x="719" y="846"/>
                    </a:lnTo>
                    <a:lnTo>
                      <a:pt x="1032" y="869"/>
                    </a:lnTo>
                    <a:lnTo>
                      <a:pt x="1222" y="745"/>
                    </a:lnTo>
                    <a:lnTo>
                      <a:pt x="1404" y="855"/>
                    </a:lnTo>
                    <a:lnTo>
                      <a:pt x="1415" y="628"/>
                    </a:lnTo>
                    <a:lnTo>
                      <a:pt x="1545" y="383"/>
                    </a:lnTo>
                    <a:lnTo>
                      <a:pt x="1603" y="321"/>
                    </a:lnTo>
                    <a:lnTo>
                      <a:pt x="1606" y="320"/>
                    </a:lnTo>
                    <a:lnTo>
                      <a:pt x="1567" y="274"/>
                    </a:lnTo>
                    <a:lnTo>
                      <a:pt x="1248" y="168"/>
                    </a:lnTo>
                    <a:lnTo>
                      <a:pt x="1225" y="101"/>
                    </a:lnTo>
                    <a:lnTo>
                      <a:pt x="1138" y="222"/>
                    </a:lnTo>
                    <a:lnTo>
                      <a:pt x="1066" y="240"/>
                    </a:lnTo>
                    <a:lnTo>
                      <a:pt x="1035" y="173"/>
                    </a:lnTo>
                    <a:lnTo>
                      <a:pt x="977" y="211"/>
                    </a:lnTo>
                    <a:lnTo>
                      <a:pt x="896" y="96"/>
                    </a:lnTo>
                    <a:lnTo>
                      <a:pt x="909" y="32"/>
                    </a:lnTo>
                    <a:lnTo>
                      <a:pt x="633" y="0"/>
                    </a:lnTo>
                    <a:lnTo>
                      <a:pt x="567" y="11"/>
                    </a:lnTo>
                    <a:lnTo>
                      <a:pt x="542" y="87"/>
                    </a:lnTo>
                    <a:lnTo>
                      <a:pt x="397" y="67"/>
                    </a:lnTo>
                    <a:lnTo>
                      <a:pt x="356" y="14"/>
                    </a:lnTo>
                    <a:lnTo>
                      <a:pt x="346" y="32"/>
                    </a:lnTo>
                    <a:lnTo>
                      <a:pt x="225" y="72"/>
                    </a:lnTo>
                    <a:lnTo>
                      <a:pt x="194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5" name="Freeform 104">
                <a:extLst>
                  <a:ext uri="{FF2B5EF4-FFF2-40B4-BE49-F238E27FC236}">
                    <a16:creationId xmlns:a16="http://schemas.microsoft.com/office/drawing/2014/main" id="{7D09A128-9E03-4301-83EE-24975E520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3065"/>
                <a:ext cx="579" cy="485"/>
              </a:xfrm>
              <a:custGeom>
                <a:avLst/>
                <a:gdLst>
                  <a:gd name="T0" fmla="*/ 959 w 1736"/>
                  <a:gd name="T1" fmla="*/ 202 h 1456"/>
                  <a:gd name="T2" fmla="*/ 968 w 1736"/>
                  <a:gd name="T3" fmla="*/ 136 h 1456"/>
                  <a:gd name="T4" fmla="*/ 574 w 1736"/>
                  <a:gd name="T5" fmla="*/ 153 h 1456"/>
                  <a:gd name="T6" fmla="*/ 607 w 1736"/>
                  <a:gd name="T7" fmla="*/ 30 h 1456"/>
                  <a:gd name="T8" fmla="*/ 522 w 1736"/>
                  <a:gd name="T9" fmla="*/ 0 h 1456"/>
                  <a:gd name="T10" fmla="*/ 340 w 1736"/>
                  <a:gd name="T11" fmla="*/ 81 h 1456"/>
                  <a:gd name="T12" fmla="*/ 88 w 1736"/>
                  <a:gd name="T13" fmla="*/ 1229 h 1456"/>
                  <a:gd name="T14" fmla="*/ 0 w 1736"/>
                  <a:gd name="T15" fmla="*/ 1392 h 1456"/>
                  <a:gd name="T16" fmla="*/ 118 w 1736"/>
                  <a:gd name="T17" fmla="*/ 1446 h 1456"/>
                  <a:gd name="T18" fmla="*/ 370 w 1736"/>
                  <a:gd name="T19" fmla="*/ 1388 h 1456"/>
                  <a:gd name="T20" fmla="*/ 399 w 1736"/>
                  <a:gd name="T21" fmla="*/ 1454 h 1456"/>
                  <a:gd name="T22" fmla="*/ 460 w 1736"/>
                  <a:gd name="T23" fmla="*/ 1423 h 1456"/>
                  <a:gd name="T24" fmla="*/ 517 w 1736"/>
                  <a:gd name="T25" fmla="*/ 1456 h 1456"/>
                  <a:gd name="T26" fmla="*/ 555 w 1736"/>
                  <a:gd name="T27" fmla="*/ 1404 h 1456"/>
                  <a:gd name="T28" fmla="*/ 780 w 1736"/>
                  <a:gd name="T29" fmla="*/ 1359 h 1456"/>
                  <a:gd name="T30" fmla="*/ 838 w 1736"/>
                  <a:gd name="T31" fmla="*/ 1411 h 1456"/>
                  <a:gd name="T32" fmla="*/ 892 w 1736"/>
                  <a:gd name="T33" fmla="*/ 1377 h 1456"/>
                  <a:gd name="T34" fmla="*/ 940 w 1736"/>
                  <a:gd name="T35" fmla="*/ 1423 h 1456"/>
                  <a:gd name="T36" fmla="*/ 1053 w 1736"/>
                  <a:gd name="T37" fmla="*/ 1379 h 1456"/>
                  <a:gd name="T38" fmla="*/ 1126 w 1736"/>
                  <a:gd name="T39" fmla="*/ 1406 h 1456"/>
                  <a:gd name="T40" fmla="*/ 1324 w 1736"/>
                  <a:gd name="T41" fmla="*/ 1370 h 1456"/>
                  <a:gd name="T42" fmla="*/ 1289 w 1736"/>
                  <a:gd name="T43" fmla="*/ 1308 h 1456"/>
                  <a:gd name="T44" fmla="*/ 1386 w 1736"/>
                  <a:gd name="T45" fmla="*/ 1053 h 1456"/>
                  <a:gd name="T46" fmla="*/ 1375 w 1736"/>
                  <a:gd name="T47" fmla="*/ 907 h 1456"/>
                  <a:gd name="T48" fmla="*/ 1589 w 1736"/>
                  <a:gd name="T49" fmla="*/ 844 h 1456"/>
                  <a:gd name="T50" fmla="*/ 1605 w 1736"/>
                  <a:gd name="T51" fmla="*/ 913 h 1456"/>
                  <a:gd name="T52" fmla="*/ 1662 w 1736"/>
                  <a:gd name="T53" fmla="*/ 883 h 1456"/>
                  <a:gd name="T54" fmla="*/ 1669 w 1736"/>
                  <a:gd name="T55" fmla="*/ 817 h 1456"/>
                  <a:gd name="T56" fmla="*/ 1654 w 1736"/>
                  <a:gd name="T57" fmla="*/ 757 h 1456"/>
                  <a:gd name="T58" fmla="*/ 1736 w 1736"/>
                  <a:gd name="T59" fmla="*/ 638 h 1456"/>
                  <a:gd name="T60" fmla="*/ 1468 w 1736"/>
                  <a:gd name="T61" fmla="*/ 571 h 1456"/>
                  <a:gd name="T62" fmla="*/ 1459 w 1736"/>
                  <a:gd name="T63" fmla="*/ 465 h 1456"/>
                  <a:gd name="T64" fmla="*/ 1410 w 1736"/>
                  <a:gd name="T65" fmla="*/ 404 h 1456"/>
                  <a:gd name="T66" fmla="*/ 1375 w 1736"/>
                  <a:gd name="T67" fmla="*/ 486 h 1456"/>
                  <a:gd name="T68" fmla="*/ 1227 w 1736"/>
                  <a:gd name="T69" fmla="*/ 486 h 1456"/>
                  <a:gd name="T70" fmla="*/ 1213 w 1736"/>
                  <a:gd name="T71" fmla="*/ 377 h 1456"/>
                  <a:gd name="T72" fmla="*/ 959 w 1736"/>
                  <a:gd name="T73" fmla="*/ 202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36" h="1456">
                    <a:moveTo>
                      <a:pt x="959" y="202"/>
                    </a:moveTo>
                    <a:lnTo>
                      <a:pt x="968" y="136"/>
                    </a:lnTo>
                    <a:lnTo>
                      <a:pt x="574" y="153"/>
                    </a:lnTo>
                    <a:lnTo>
                      <a:pt x="607" y="30"/>
                    </a:lnTo>
                    <a:lnTo>
                      <a:pt x="522" y="0"/>
                    </a:lnTo>
                    <a:lnTo>
                      <a:pt x="340" y="81"/>
                    </a:lnTo>
                    <a:lnTo>
                      <a:pt x="88" y="1229"/>
                    </a:lnTo>
                    <a:lnTo>
                      <a:pt x="0" y="1392"/>
                    </a:lnTo>
                    <a:lnTo>
                      <a:pt x="118" y="1446"/>
                    </a:lnTo>
                    <a:lnTo>
                      <a:pt x="370" y="1388"/>
                    </a:lnTo>
                    <a:lnTo>
                      <a:pt x="399" y="1454"/>
                    </a:lnTo>
                    <a:lnTo>
                      <a:pt x="460" y="1423"/>
                    </a:lnTo>
                    <a:lnTo>
                      <a:pt x="517" y="1456"/>
                    </a:lnTo>
                    <a:lnTo>
                      <a:pt x="555" y="1404"/>
                    </a:lnTo>
                    <a:lnTo>
                      <a:pt x="780" y="1359"/>
                    </a:lnTo>
                    <a:lnTo>
                      <a:pt x="838" y="1411"/>
                    </a:lnTo>
                    <a:lnTo>
                      <a:pt x="892" y="1377"/>
                    </a:lnTo>
                    <a:lnTo>
                      <a:pt x="940" y="1423"/>
                    </a:lnTo>
                    <a:lnTo>
                      <a:pt x="1053" y="1379"/>
                    </a:lnTo>
                    <a:lnTo>
                      <a:pt x="1126" y="1406"/>
                    </a:lnTo>
                    <a:lnTo>
                      <a:pt x="1324" y="1370"/>
                    </a:lnTo>
                    <a:lnTo>
                      <a:pt x="1289" y="1308"/>
                    </a:lnTo>
                    <a:lnTo>
                      <a:pt x="1386" y="1053"/>
                    </a:lnTo>
                    <a:lnTo>
                      <a:pt x="1375" y="907"/>
                    </a:lnTo>
                    <a:lnTo>
                      <a:pt x="1589" y="844"/>
                    </a:lnTo>
                    <a:lnTo>
                      <a:pt x="1605" y="913"/>
                    </a:lnTo>
                    <a:lnTo>
                      <a:pt x="1662" y="883"/>
                    </a:lnTo>
                    <a:lnTo>
                      <a:pt x="1669" y="817"/>
                    </a:lnTo>
                    <a:lnTo>
                      <a:pt x="1654" y="757"/>
                    </a:lnTo>
                    <a:lnTo>
                      <a:pt x="1736" y="638"/>
                    </a:lnTo>
                    <a:lnTo>
                      <a:pt x="1468" y="571"/>
                    </a:lnTo>
                    <a:lnTo>
                      <a:pt x="1459" y="465"/>
                    </a:lnTo>
                    <a:lnTo>
                      <a:pt x="1410" y="404"/>
                    </a:lnTo>
                    <a:lnTo>
                      <a:pt x="1375" y="486"/>
                    </a:lnTo>
                    <a:lnTo>
                      <a:pt x="1227" y="486"/>
                    </a:lnTo>
                    <a:lnTo>
                      <a:pt x="1213" y="377"/>
                    </a:lnTo>
                    <a:lnTo>
                      <a:pt x="959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6" name="Freeform 105">
                <a:extLst>
                  <a:ext uri="{FF2B5EF4-FFF2-40B4-BE49-F238E27FC236}">
                    <a16:creationId xmlns:a16="http://schemas.microsoft.com/office/drawing/2014/main" id="{01E6DCAF-BC8A-4694-A98E-5B90D13BD0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72" y="3518"/>
                <a:ext cx="609" cy="373"/>
              </a:xfrm>
              <a:custGeom>
                <a:avLst/>
                <a:gdLst>
                  <a:gd name="T0" fmla="*/ 1143 w 1828"/>
                  <a:gd name="T1" fmla="*/ 18 h 1120"/>
                  <a:gd name="T2" fmla="*/ 1089 w 1828"/>
                  <a:gd name="T3" fmla="*/ 52 h 1120"/>
                  <a:gd name="T4" fmla="*/ 1031 w 1828"/>
                  <a:gd name="T5" fmla="*/ 0 h 1120"/>
                  <a:gd name="T6" fmla="*/ 806 w 1828"/>
                  <a:gd name="T7" fmla="*/ 45 h 1120"/>
                  <a:gd name="T8" fmla="*/ 768 w 1828"/>
                  <a:gd name="T9" fmla="*/ 97 h 1120"/>
                  <a:gd name="T10" fmla="*/ 711 w 1828"/>
                  <a:gd name="T11" fmla="*/ 64 h 1120"/>
                  <a:gd name="T12" fmla="*/ 650 w 1828"/>
                  <a:gd name="T13" fmla="*/ 95 h 1120"/>
                  <a:gd name="T14" fmla="*/ 621 w 1828"/>
                  <a:gd name="T15" fmla="*/ 29 h 1120"/>
                  <a:gd name="T16" fmla="*/ 369 w 1828"/>
                  <a:gd name="T17" fmla="*/ 87 h 1120"/>
                  <a:gd name="T18" fmla="*/ 251 w 1828"/>
                  <a:gd name="T19" fmla="*/ 33 h 1120"/>
                  <a:gd name="T20" fmla="*/ 145 w 1828"/>
                  <a:gd name="T21" fmla="*/ 179 h 1120"/>
                  <a:gd name="T22" fmla="*/ 0 w 1828"/>
                  <a:gd name="T23" fmla="*/ 284 h 1120"/>
                  <a:gd name="T24" fmla="*/ 134 w 1828"/>
                  <a:gd name="T25" fmla="*/ 346 h 1120"/>
                  <a:gd name="T26" fmla="*/ 145 w 1828"/>
                  <a:gd name="T27" fmla="*/ 419 h 1120"/>
                  <a:gd name="T28" fmla="*/ 197 w 1828"/>
                  <a:gd name="T29" fmla="*/ 370 h 1120"/>
                  <a:gd name="T30" fmla="*/ 349 w 1828"/>
                  <a:gd name="T31" fmla="*/ 400 h 1120"/>
                  <a:gd name="T32" fmla="*/ 382 w 1828"/>
                  <a:gd name="T33" fmla="*/ 466 h 1120"/>
                  <a:gd name="T34" fmla="*/ 338 w 1828"/>
                  <a:gd name="T35" fmla="*/ 602 h 1120"/>
                  <a:gd name="T36" fmla="*/ 277 w 1828"/>
                  <a:gd name="T37" fmla="*/ 655 h 1120"/>
                  <a:gd name="T38" fmla="*/ 306 w 1828"/>
                  <a:gd name="T39" fmla="*/ 721 h 1120"/>
                  <a:gd name="T40" fmla="*/ 397 w 1828"/>
                  <a:gd name="T41" fmla="*/ 741 h 1120"/>
                  <a:gd name="T42" fmla="*/ 407 w 1828"/>
                  <a:gd name="T43" fmla="*/ 659 h 1120"/>
                  <a:gd name="T44" fmla="*/ 475 w 1828"/>
                  <a:gd name="T45" fmla="*/ 638 h 1120"/>
                  <a:gd name="T46" fmla="*/ 481 w 1828"/>
                  <a:gd name="T47" fmla="*/ 715 h 1120"/>
                  <a:gd name="T48" fmla="*/ 615 w 1828"/>
                  <a:gd name="T49" fmla="*/ 787 h 1120"/>
                  <a:gd name="T50" fmla="*/ 837 w 1828"/>
                  <a:gd name="T51" fmla="*/ 873 h 1120"/>
                  <a:gd name="T52" fmla="*/ 981 w 1828"/>
                  <a:gd name="T53" fmla="*/ 865 h 1120"/>
                  <a:gd name="T54" fmla="*/ 1041 w 1828"/>
                  <a:gd name="T55" fmla="*/ 973 h 1120"/>
                  <a:gd name="T56" fmla="*/ 1221 w 1828"/>
                  <a:gd name="T57" fmla="*/ 1120 h 1120"/>
                  <a:gd name="T58" fmla="*/ 1274 w 1828"/>
                  <a:gd name="T59" fmla="*/ 1083 h 1120"/>
                  <a:gd name="T60" fmla="*/ 1328 w 1828"/>
                  <a:gd name="T61" fmla="*/ 1116 h 1120"/>
                  <a:gd name="T62" fmla="*/ 1465 w 1828"/>
                  <a:gd name="T63" fmla="*/ 1045 h 1120"/>
                  <a:gd name="T64" fmla="*/ 1467 w 1828"/>
                  <a:gd name="T65" fmla="*/ 1048 h 1120"/>
                  <a:gd name="T66" fmla="*/ 1496 w 1828"/>
                  <a:gd name="T67" fmla="*/ 848 h 1120"/>
                  <a:gd name="T68" fmla="*/ 1533 w 1828"/>
                  <a:gd name="T69" fmla="*/ 784 h 1120"/>
                  <a:gd name="T70" fmla="*/ 1610 w 1828"/>
                  <a:gd name="T71" fmla="*/ 765 h 1120"/>
                  <a:gd name="T72" fmla="*/ 1601 w 1828"/>
                  <a:gd name="T73" fmla="*/ 698 h 1120"/>
                  <a:gd name="T74" fmla="*/ 1786 w 1828"/>
                  <a:gd name="T75" fmla="*/ 485 h 1120"/>
                  <a:gd name="T76" fmla="*/ 1767 w 1828"/>
                  <a:gd name="T77" fmla="*/ 414 h 1120"/>
                  <a:gd name="T78" fmla="*/ 1828 w 1828"/>
                  <a:gd name="T79" fmla="*/ 382 h 1120"/>
                  <a:gd name="T80" fmla="*/ 1817 w 1828"/>
                  <a:gd name="T81" fmla="*/ 215 h 1120"/>
                  <a:gd name="T82" fmla="*/ 1751 w 1828"/>
                  <a:gd name="T83" fmla="*/ 215 h 1120"/>
                  <a:gd name="T84" fmla="*/ 1784 w 1828"/>
                  <a:gd name="T85" fmla="*/ 152 h 1120"/>
                  <a:gd name="T86" fmla="*/ 1728 w 1828"/>
                  <a:gd name="T87" fmla="*/ 19 h 1120"/>
                  <a:gd name="T88" fmla="*/ 1727 w 1828"/>
                  <a:gd name="T89" fmla="*/ 18 h 1120"/>
                  <a:gd name="T90" fmla="*/ 1575 w 1828"/>
                  <a:gd name="T91" fmla="*/ 11 h 1120"/>
                  <a:gd name="T92" fmla="*/ 1377 w 1828"/>
                  <a:gd name="T93" fmla="*/ 47 h 1120"/>
                  <a:gd name="T94" fmla="*/ 1304 w 1828"/>
                  <a:gd name="T95" fmla="*/ 20 h 1120"/>
                  <a:gd name="T96" fmla="*/ 1191 w 1828"/>
                  <a:gd name="T97" fmla="*/ 64 h 1120"/>
                  <a:gd name="T98" fmla="*/ 1143 w 1828"/>
                  <a:gd name="T99" fmla="*/ 18 h 1120"/>
                  <a:gd name="T100" fmla="*/ 1672 w 1828"/>
                  <a:gd name="T101" fmla="*/ 444 h 1120"/>
                  <a:gd name="T102" fmla="*/ 1721 w 1828"/>
                  <a:gd name="T103" fmla="*/ 417 h 1120"/>
                  <a:gd name="T104" fmla="*/ 1724 w 1828"/>
                  <a:gd name="T105" fmla="*/ 481 h 1120"/>
                  <a:gd name="T106" fmla="*/ 1672 w 1828"/>
                  <a:gd name="T107" fmla="*/ 444 h 1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28" h="1120">
                    <a:moveTo>
                      <a:pt x="1143" y="18"/>
                    </a:moveTo>
                    <a:lnTo>
                      <a:pt x="1089" y="52"/>
                    </a:lnTo>
                    <a:lnTo>
                      <a:pt x="1031" y="0"/>
                    </a:lnTo>
                    <a:lnTo>
                      <a:pt x="806" y="45"/>
                    </a:lnTo>
                    <a:lnTo>
                      <a:pt x="768" y="97"/>
                    </a:lnTo>
                    <a:lnTo>
                      <a:pt x="711" y="64"/>
                    </a:lnTo>
                    <a:lnTo>
                      <a:pt x="650" y="95"/>
                    </a:lnTo>
                    <a:lnTo>
                      <a:pt x="621" y="29"/>
                    </a:lnTo>
                    <a:lnTo>
                      <a:pt x="369" y="87"/>
                    </a:lnTo>
                    <a:lnTo>
                      <a:pt x="251" y="33"/>
                    </a:lnTo>
                    <a:lnTo>
                      <a:pt x="145" y="179"/>
                    </a:lnTo>
                    <a:lnTo>
                      <a:pt x="0" y="284"/>
                    </a:lnTo>
                    <a:lnTo>
                      <a:pt x="134" y="346"/>
                    </a:lnTo>
                    <a:lnTo>
                      <a:pt x="145" y="419"/>
                    </a:lnTo>
                    <a:lnTo>
                      <a:pt x="197" y="370"/>
                    </a:lnTo>
                    <a:lnTo>
                      <a:pt x="349" y="400"/>
                    </a:lnTo>
                    <a:lnTo>
                      <a:pt x="382" y="466"/>
                    </a:lnTo>
                    <a:lnTo>
                      <a:pt x="338" y="602"/>
                    </a:lnTo>
                    <a:lnTo>
                      <a:pt x="277" y="655"/>
                    </a:lnTo>
                    <a:lnTo>
                      <a:pt x="306" y="721"/>
                    </a:lnTo>
                    <a:lnTo>
                      <a:pt x="397" y="741"/>
                    </a:lnTo>
                    <a:lnTo>
                      <a:pt x="407" y="659"/>
                    </a:lnTo>
                    <a:lnTo>
                      <a:pt x="475" y="638"/>
                    </a:lnTo>
                    <a:lnTo>
                      <a:pt x="481" y="715"/>
                    </a:lnTo>
                    <a:lnTo>
                      <a:pt x="615" y="787"/>
                    </a:lnTo>
                    <a:lnTo>
                      <a:pt x="837" y="873"/>
                    </a:lnTo>
                    <a:lnTo>
                      <a:pt x="981" y="865"/>
                    </a:lnTo>
                    <a:lnTo>
                      <a:pt x="1041" y="973"/>
                    </a:lnTo>
                    <a:lnTo>
                      <a:pt x="1221" y="1120"/>
                    </a:lnTo>
                    <a:lnTo>
                      <a:pt x="1274" y="1083"/>
                    </a:lnTo>
                    <a:lnTo>
                      <a:pt x="1328" y="1116"/>
                    </a:lnTo>
                    <a:lnTo>
                      <a:pt x="1465" y="1045"/>
                    </a:lnTo>
                    <a:lnTo>
                      <a:pt x="1467" y="1048"/>
                    </a:lnTo>
                    <a:lnTo>
                      <a:pt x="1496" y="848"/>
                    </a:lnTo>
                    <a:lnTo>
                      <a:pt x="1533" y="784"/>
                    </a:lnTo>
                    <a:lnTo>
                      <a:pt x="1610" y="765"/>
                    </a:lnTo>
                    <a:lnTo>
                      <a:pt x="1601" y="698"/>
                    </a:lnTo>
                    <a:lnTo>
                      <a:pt x="1786" y="485"/>
                    </a:lnTo>
                    <a:lnTo>
                      <a:pt x="1767" y="414"/>
                    </a:lnTo>
                    <a:lnTo>
                      <a:pt x="1828" y="382"/>
                    </a:lnTo>
                    <a:lnTo>
                      <a:pt x="1817" y="215"/>
                    </a:lnTo>
                    <a:lnTo>
                      <a:pt x="1751" y="215"/>
                    </a:lnTo>
                    <a:lnTo>
                      <a:pt x="1784" y="152"/>
                    </a:lnTo>
                    <a:lnTo>
                      <a:pt x="1728" y="19"/>
                    </a:lnTo>
                    <a:lnTo>
                      <a:pt x="1727" y="18"/>
                    </a:lnTo>
                    <a:lnTo>
                      <a:pt x="1575" y="11"/>
                    </a:lnTo>
                    <a:lnTo>
                      <a:pt x="1377" y="47"/>
                    </a:lnTo>
                    <a:lnTo>
                      <a:pt x="1304" y="20"/>
                    </a:lnTo>
                    <a:lnTo>
                      <a:pt x="1191" y="64"/>
                    </a:lnTo>
                    <a:lnTo>
                      <a:pt x="1143" y="18"/>
                    </a:lnTo>
                    <a:close/>
                    <a:moveTo>
                      <a:pt x="1672" y="444"/>
                    </a:moveTo>
                    <a:lnTo>
                      <a:pt x="1721" y="417"/>
                    </a:lnTo>
                    <a:lnTo>
                      <a:pt x="1724" y="481"/>
                    </a:lnTo>
                    <a:lnTo>
                      <a:pt x="1672" y="4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7" name="Freeform 106">
                <a:extLst>
                  <a:ext uri="{FF2B5EF4-FFF2-40B4-BE49-F238E27FC236}">
                    <a16:creationId xmlns:a16="http://schemas.microsoft.com/office/drawing/2014/main" id="{0C1D7ABC-7CC5-40B2-83C4-2D3118CDD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4" y="3850"/>
                <a:ext cx="500" cy="276"/>
              </a:xfrm>
              <a:custGeom>
                <a:avLst/>
                <a:gdLst>
                  <a:gd name="T0" fmla="*/ 275 w 1499"/>
                  <a:gd name="T1" fmla="*/ 365 h 827"/>
                  <a:gd name="T2" fmla="*/ 245 w 1499"/>
                  <a:gd name="T3" fmla="*/ 425 h 827"/>
                  <a:gd name="T4" fmla="*/ 42 w 1499"/>
                  <a:gd name="T5" fmla="*/ 487 h 827"/>
                  <a:gd name="T6" fmla="*/ 0 w 1499"/>
                  <a:gd name="T7" fmla="*/ 596 h 827"/>
                  <a:gd name="T8" fmla="*/ 200 w 1499"/>
                  <a:gd name="T9" fmla="*/ 657 h 827"/>
                  <a:gd name="T10" fmla="*/ 254 w 1499"/>
                  <a:gd name="T11" fmla="*/ 787 h 827"/>
                  <a:gd name="T12" fmla="*/ 329 w 1499"/>
                  <a:gd name="T13" fmla="*/ 791 h 827"/>
                  <a:gd name="T14" fmla="*/ 431 w 1499"/>
                  <a:gd name="T15" fmla="*/ 699 h 827"/>
                  <a:gd name="T16" fmla="*/ 503 w 1499"/>
                  <a:gd name="T17" fmla="*/ 696 h 827"/>
                  <a:gd name="T18" fmla="*/ 721 w 1499"/>
                  <a:gd name="T19" fmla="*/ 744 h 827"/>
                  <a:gd name="T20" fmla="*/ 826 w 1499"/>
                  <a:gd name="T21" fmla="*/ 827 h 827"/>
                  <a:gd name="T22" fmla="*/ 970 w 1499"/>
                  <a:gd name="T23" fmla="*/ 815 h 827"/>
                  <a:gd name="T24" fmla="*/ 970 w 1499"/>
                  <a:gd name="T25" fmla="*/ 749 h 827"/>
                  <a:gd name="T26" fmla="*/ 1156 w 1499"/>
                  <a:gd name="T27" fmla="*/ 651 h 827"/>
                  <a:gd name="T28" fmla="*/ 1301 w 1499"/>
                  <a:gd name="T29" fmla="*/ 626 h 827"/>
                  <a:gd name="T30" fmla="*/ 1499 w 1499"/>
                  <a:gd name="T31" fmla="*/ 679 h 827"/>
                  <a:gd name="T32" fmla="*/ 1366 w 1499"/>
                  <a:gd name="T33" fmla="*/ 513 h 827"/>
                  <a:gd name="T34" fmla="*/ 1356 w 1499"/>
                  <a:gd name="T35" fmla="*/ 110 h 827"/>
                  <a:gd name="T36" fmla="*/ 1174 w 1499"/>
                  <a:gd name="T37" fmla="*/ 0 h 827"/>
                  <a:gd name="T38" fmla="*/ 984 w 1499"/>
                  <a:gd name="T39" fmla="*/ 124 h 827"/>
                  <a:gd name="T40" fmla="*/ 671 w 1499"/>
                  <a:gd name="T41" fmla="*/ 101 h 827"/>
                  <a:gd name="T42" fmla="*/ 610 w 1499"/>
                  <a:gd name="T43" fmla="*/ 133 h 827"/>
                  <a:gd name="T44" fmla="*/ 642 w 1499"/>
                  <a:gd name="T45" fmla="*/ 271 h 827"/>
                  <a:gd name="T46" fmla="*/ 445 w 1499"/>
                  <a:gd name="T47" fmla="*/ 362 h 827"/>
                  <a:gd name="T48" fmla="*/ 275 w 1499"/>
                  <a:gd name="T49" fmla="*/ 365 h 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99" h="827">
                    <a:moveTo>
                      <a:pt x="275" y="365"/>
                    </a:moveTo>
                    <a:lnTo>
                      <a:pt x="245" y="425"/>
                    </a:lnTo>
                    <a:lnTo>
                      <a:pt x="42" y="487"/>
                    </a:lnTo>
                    <a:lnTo>
                      <a:pt x="0" y="596"/>
                    </a:lnTo>
                    <a:lnTo>
                      <a:pt x="200" y="657"/>
                    </a:lnTo>
                    <a:lnTo>
                      <a:pt x="254" y="787"/>
                    </a:lnTo>
                    <a:lnTo>
                      <a:pt x="329" y="791"/>
                    </a:lnTo>
                    <a:lnTo>
                      <a:pt x="431" y="699"/>
                    </a:lnTo>
                    <a:lnTo>
                      <a:pt x="503" y="696"/>
                    </a:lnTo>
                    <a:lnTo>
                      <a:pt x="721" y="744"/>
                    </a:lnTo>
                    <a:lnTo>
                      <a:pt x="826" y="827"/>
                    </a:lnTo>
                    <a:lnTo>
                      <a:pt x="970" y="815"/>
                    </a:lnTo>
                    <a:lnTo>
                      <a:pt x="970" y="749"/>
                    </a:lnTo>
                    <a:lnTo>
                      <a:pt x="1156" y="651"/>
                    </a:lnTo>
                    <a:lnTo>
                      <a:pt x="1301" y="626"/>
                    </a:lnTo>
                    <a:lnTo>
                      <a:pt x="1499" y="679"/>
                    </a:lnTo>
                    <a:lnTo>
                      <a:pt x="1366" y="513"/>
                    </a:lnTo>
                    <a:lnTo>
                      <a:pt x="1356" y="110"/>
                    </a:lnTo>
                    <a:lnTo>
                      <a:pt x="1174" y="0"/>
                    </a:lnTo>
                    <a:lnTo>
                      <a:pt x="984" y="124"/>
                    </a:lnTo>
                    <a:lnTo>
                      <a:pt x="671" y="101"/>
                    </a:lnTo>
                    <a:lnTo>
                      <a:pt x="610" y="133"/>
                    </a:lnTo>
                    <a:lnTo>
                      <a:pt x="642" y="271"/>
                    </a:lnTo>
                    <a:lnTo>
                      <a:pt x="445" y="362"/>
                    </a:lnTo>
                    <a:lnTo>
                      <a:pt x="275" y="3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8" name="Freeform 107">
                <a:extLst>
                  <a:ext uri="{FF2B5EF4-FFF2-40B4-BE49-F238E27FC236}">
                    <a16:creationId xmlns:a16="http://schemas.microsoft.com/office/drawing/2014/main" id="{2905B2A3-3ED1-4902-ACF2-AA435848C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2" y="3127"/>
                <a:ext cx="357" cy="410"/>
              </a:xfrm>
              <a:custGeom>
                <a:avLst/>
                <a:gdLst>
                  <a:gd name="T0" fmla="*/ 1022 w 1069"/>
                  <a:gd name="T1" fmla="*/ 434 h 1232"/>
                  <a:gd name="T2" fmla="*/ 1069 w 1069"/>
                  <a:gd name="T3" fmla="*/ 333 h 1232"/>
                  <a:gd name="T4" fmla="*/ 977 w 1069"/>
                  <a:gd name="T5" fmla="*/ 213 h 1232"/>
                  <a:gd name="T6" fmla="*/ 704 w 1069"/>
                  <a:gd name="T7" fmla="*/ 310 h 1232"/>
                  <a:gd name="T8" fmla="*/ 493 w 1069"/>
                  <a:gd name="T9" fmla="*/ 198 h 1232"/>
                  <a:gd name="T10" fmla="*/ 349 w 1069"/>
                  <a:gd name="T11" fmla="*/ 169 h 1232"/>
                  <a:gd name="T12" fmla="*/ 207 w 1069"/>
                  <a:gd name="T13" fmla="*/ 0 h 1232"/>
                  <a:gd name="T14" fmla="*/ 67 w 1069"/>
                  <a:gd name="T15" fmla="*/ 157 h 1232"/>
                  <a:gd name="T16" fmla="*/ 21 w 1069"/>
                  <a:gd name="T17" fmla="*/ 280 h 1232"/>
                  <a:gd name="T18" fmla="*/ 120 w 1069"/>
                  <a:gd name="T19" fmla="*/ 475 h 1232"/>
                  <a:gd name="T20" fmla="*/ 281 w 1069"/>
                  <a:gd name="T21" fmla="*/ 653 h 1232"/>
                  <a:gd name="T22" fmla="*/ 160 w 1069"/>
                  <a:gd name="T23" fmla="*/ 639 h 1232"/>
                  <a:gd name="T24" fmla="*/ 40 w 1069"/>
                  <a:gd name="T25" fmla="*/ 726 h 1232"/>
                  <a:gd name="T26" fmla="*/ 69 w 1069"/>
                  <a:gd name="T27" fmla="*/ 785 h 1232"/>
                  <a:gd name="T28" fmla="*/ 0 w 1069"/>
                  <a:gd name="T29" fmla="*/ 819 h 1232"/>
                  <a:gd name="T30" fmla="*/ 125 w 1069"/>
                  <a:gd name="T31" fmla="*/ 884 h 1232"/>
                  <a:gd name="T32" fmla="*/ 166 w 1069"/>
                  <a:gd name="T33" fmla="*/ 1013 h 1232"/>
                  <a:gd name="T34" fmla="*/ 293 w 1069"/>
                  <a:gd name="T35" fmla="*/ 1073 h 1232"/>
                  <a:gd name="T36" fmla="*/ 276 w 1069"/>
                  <a:gd name="T37" fmla="*/ 1139 h 1232"/>
                  <a:gd name="T38" fmla="*/ 326 w 1069"/>
                  <a:gd name="T39" fmla="*/ 1232 h 1232"/>
                  <a:gd name="T40" fmla="*/ 380 w 1069"/>
                  <a:gd name="T41" fmla="*/ 1136 h 1232"/>
                  <a:gd name="T42" fmla="*/ 512 w 1069"/>
                  <a:gd name="T43" fmla="*/ 1074 h 1232"/>
                  <a:gd name="T44" fmla="*/ 537 w 1069"/>
                  <a:gd name="T45" fmla="*/ 978 h 1232"/>
                  <a:gd name="T46" fmla="*/ 868 w 1069"/>
                  <a:gd name="T47" fmla="*/ 798 h 1232"/>
                  <a:gd name="T48" fmla="*/ 880 w 1069"/>
                  <a:gd name="T49" fmla="*/ 632 h 1232"/>
                  <a:gd name="T50" fmla="*/ 1022 w 1069"/>
                  <a:gd name="T51" fmla="*/ 434 h 1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69" h="1232">
                    <a:moveTo>
                      <a:pt x="1022" y="434"/>
                    </a:moveTo>
                    <a:lnTo>
                      <a:pt x="1069" y="333"/>
                    </a:lnTo>
                    <a:lnTo>
                      <a:pt x="977" y="213"/>
                    </a:lnTo>
                    <a:lnTo>
                      <a:pt x="704" y="310"/>
                    </a:lnTo>
                    <a:lnTo>
                      <a:pt x="493" y="198"/>
                    </a:lnTo>
                    <a:lnTo>
                      <a:pt x="349" y="169"/>
                    </a:lnTo>
                    <a:lnTo>
                      <a:pt x="207" y="0"/>
                    </a:lnTo>
                    <a:lnTo>
                      <a:pt x="67" y="157"/>
                    </a:lnTo>
                    <a:lnTo>
                      <a:pt x="21" y="280"/>
                    </a:lnTo>
                    <a:lnTo>
                      <a:pt x="120" y="475"/>
                    </a:lnTo>
                    <a:lnTo>
                      <a:pt x="281" y="653"/>
                    </a:lnTo>
                    <a:lnTo>
                      <a:pt x="160" y="639"/>
                    </a:lnTo>
                    <a:lnTo>
                      <a:pt x="40" y="726"/>
                    </a:lnTo>
                    <a:lnTo>
                      <a:pt x="69" y="785"/>
                    </a:lnTo>
                    <a:lnTo>
                      <a:pt x="0" y="819"/>
                    </a:lnTo>
                    <a:lnTo>
                      <a:pt x="125" y="884"/>
                    </a:lnTo>
                    <a:lnTo>
                      <a:pt x="166" y="1013"/>
                    </a:lnTo>
                    <a:lnTo>
                      <a:pt x="293" y="1073"/>
                    </a:lnTo>
                    <a:lnTo>
                      <a:pt x="276" y="1139"/>
                    </a:lnTo>
                    <a:lnTo>
                      <a:pt x="326" y="1232"/>
                    </a:lnTo>
                    <a:lnTo>
                      <a:pt x="380" y="1136"/>
                    </a:lnTo>
                    <a:lnTo>
                      <a:pt x="512" y="1074"/>
                    </a:lnTo>
                    <a:lnTo>
                      <a:pt x="537" y="978"/>
                    </a:lnTo>
                    <a:lnTo>
                      <a:pt x="868" y="798"/>
                    </a:lnTo>
                    <a:lnTo>
                      <a:pt x="880" y="632"/>
                    </a:lnTo>
                    <a:lnTo>
                      <a:pt x="1022" y="4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9" name="Freeform 108">
                <a:extLst>
                  <a:ext uri="{FF2B5EF4-FFF2-40B4-BE49-F238E27FC236}">
                    <a16:creationId xmlns:a16="http://schemas.microsoft.com/office/drawing/2014/main" id="{95625C15-399F-42C7-B097-9D9F6F6CD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2987"/>
                <a:ext cx="488" cy="480"/>
              </a:xfrm>
              <a:custGeom>
                <a:avLst/>
                <a:gdLst>
                  <a:gd name="T0" fmla="*/ 1392 w 1465"/>
                  <a:gd name="T1" fmla="*/ 136 h 1440"/>
                  <a:gd name="T2" fmla="*/ 1423 w 1465"/>
                  <a:gd name="T3" fmla="*/ 0 h 1440"/>
                  <a:gd name="T4" fmla="*/ 1285 w 1465"/>
                  <a:gd name="T5" fmla="*/ 76 h 1440"/>
                  <a:gd name="T6" fmla="*/ 1077 w 1465"/>
                  <a:gd name="T7" fmla="*/ 310 h 1440"/>
                  <a:gd name="T8" fmla="*/ 822 w 1465"/>
                  <a:gd name="T9" fmla="*/ 233 h 1440"/>
                  <a:gd name="T10" fmla="*/ 736 w 1465"/>
                  <a:gd name="T11" fmla="*/ 330 h 1440"/>
                  <a:gd name="T12" fmla="*/ 720 w 1465"/>
                  <a:gd name="T13" fmla="*/ 417 h 1440"/>
                  <a:gd name="T14" fmla="*/ 639 w 1465"/>
                  <a:gd name="T15" fmla="*/ 312 h 1440"/>
                  <a:gd name="T16" fmla="*/ 563 w 1465"/>
                  <a:gd name="T17" fmla="*/ 331 h 1440"/>
                  <a:gd name="T18" fmla="*/ 442 w 1465"/>
                  <a:gd name="T19" fmla="*/ 421 h 1440"/>
                  <a:gd name="T20" fmla="*/ 409 w 1465"/>
                  <a:gd name="T21" fmla="*/ 620 h 1440"/>
                  <a:gd name="T22" fmla="*/ 320 w 1465"/>
                  <a:gd name="T23" fmla="*/ 594 h 1440"/>
                  <a:gd name="T24" fmla="*/ 398 w 1465"/>
                  <a:gd name="T25" fmla="*/ 706 h 1440"/>
                  <a:gd name="T26" fmla="*/ 312 w 1465"/>
                  <a:gd name="T27" fmla="*/ 683 h 1440"/>
                  <a:gd name="T28" fmla="*/ 175 w 1465"/>
                  <a:gd name="T29" fmla="*/ 715 h 1440"/>
                  <a:gd name="T30" fmla="*/ 152 w 1465"/>
                  <a:gd name="T31" fmla="*/ 721 h 1440"/>
                  <a:gd name="T32" fmla="*/ 98 w 1465"/>
                  <a:gd name="T33" fmla="*/ 722 h 1440"/>
                  <a:gd name="T34" fmla="*/ 0 w 1465"/>
                  <a:gd name="T35" fmla="*/ 832 h 1440"/>
                  <a:gd name="T36" fmla="*/ 49 w 1465"/>
                  <a:gd name="T37" fmla="*/ 958 h 1440"/>
                  <a:gd name="T38" fmla="*/ 22 w 1465"/>
                  <a:gd name="T39" fmla="*/ 1027 h 1440"/>
                  <a:gd name="T40" fmla="*/ 107 w 1465"/>
                  <a:gd name="T41" fmla="*/ 1146 h 1440"/>
                  <a:gd name="T42" fmla="*/ 68 w 1465"/>
                  <a:gd name="T43" fmla="*/ 1203 h 1440"/>
                  <a:gd name="T44" fmla="*/ 147 w 1465"/>
                  <a:gd name="T45" fmla="*/ 1227 h 1440"/>
                  <a:gd name="T46" fmla="*/ 287 w 1465"/>
                  <a:gd name="T47" fmla="*/ 1365 h 1440"/>
                  <a:gd name="T48" fmla="*/ 408 w 1465"/>
                  <a:gd name="T49" fmla="*/ 1370 h 1440"/>
                  <a:gd name="T50" fmla="*/ 471 w 1465"/>
                  <a:gd name="T51" fmla="*/ 1330 h 1440"/>
                  <a:gd name="T52" fmla="*/ 562 w 1465"/>
                  <a:gd name="T53" fmla="*/ 1440 h 1440"/>
                  <a:gd name="T54" fmla="*/ 796 w 1465"/>
                  <a:gd name="T55" fmla="*/ 1245 h 1440"/>
                  <a:gd name="T56" fmla="*/ 930 w 1465"/>
                  <a:gd name="T57" fmla="*/ 1327 h 1440"/>
                  <a:gd name="T58" fmla="*/ 959 w 1465"/>
                  <a:gd name="T59" fmla="*/ 1247 h 1440"/>
                  <a:gd name="T60" fmla="*/ 1184 w 1465"/>
                  <a:gd name="T61" fmla="*/ 1238 h 1440"/>
                  <a:gd name="T62" fmla="*/ 1253 w 1465"/>
                  <a:gd name="T63" fmla="*/ 1204 h 1440"/>
                  <a:gd name="T64" fmla="*/ 1224 w 1465"/>
                  <a:gd name="T65" fmla="*/ 1145 h 1440"/>
                  <a:gd name="T66" fmla="*/ 1344 w 1465"/>
                  <a:gd name="T67" fmla="*/ 1058 h 1440"/>
                  <a:gd name="T68" fmla="*/ 1465 w 1465"/>
                  <a:gd name="T69" fmla="*/ 1072 h 1440"/>
                  <a:gd name="T70" fmla="*/ 1304 w 1465"/>
                  <a:gd name="T71" fmla="*/ 894 h 1440"/>
                  <a:gd name="T72" fmla="*/ 1205 w 1465"/>
                  <a:gd name="T73" fmla="*/ 699 h 1440"/>
                  <a:gd name="T74" fmla="*/ 1251 w 1465"/>
                  <a:gd name="T75" fmla="*/ 576 h 1440"/>
                  <a:gd name="T76" fmla="*/ 1391 w 1465"/>
                  <a:gd name="T77" fmla="*/ 419 h 1440"/>
                  <a:gd name="T78" fmla="*/ 1388 w 1465"/>
                  <a:gd name="T79" fmla="*/ 415 h 1440"/>
                  <a:gd name="T80" fmla="*/ 1431 w 1465"/>
                  <a:gd name="T81" fmla="*/ 302 h 1440"/>
                  <a:gd name="T82" fmla="*/ 1342 w 1465"/>
                  <a:gd name="T83" fmla="*/ 177 h 1440"/>
                  <a:gd name="T84" fmla="*/ 1392 w 1465"/>
                  <a:gd name="T85" fmla="*/ 136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65" h="1440">
                    <a:moveTo>
                      <a:pt x="1392" y="136"/>
                    </a:moveTo>
                    <a:lnTo>
                      <a:pt x="1423" y="0"/>
                    </a:lnTo>
                    <a:lnTo>
                      <a:pt x="1285" y="76"/>
                    </a:lnTo>
                    <a:lnTo>
                      <a:pt x="1077" y="310"/>
                    </a:lnTo>
                    <a:lnTo>
                      <a:pt x="822" y="233"/>
                    </a:lnTo>
                    <a:lnTo>
                      <a:pt x="736" y="330"/>
                    </a:lnTo>
                    <a:lnTo>
                      <a:pt x="720" y="417"/>
                    </a:lnTo>
                    <a:lnTo>
                      <a:pt x="639" y="312"/>
                    </a:lnTo>
                    <a:lnTo>
                      <a:pt x="563" y="331"/>
                    </a:lnTo>
                    <a:lnTo>
                      <a:pt x="442" y="421"/>
                    </a:lnTo>
                    <a:lnTo>
                      <a:pt x="409" y="620"/>
                    </a:lnTo>
                    <a:lnTo>
                      <a:pt x="320" y="594"/>
                    </a:lnTo>
                    <a:lnTo>
                      <a:pt x="398" y="706"/>
                    </a:lnTo>
                    <a:lnTo>
                      <a:pt x="312" y="683"/>
                    </a:lnTo>
                    <a:lnTo>
                      <a:pt x="175" y="715"/>
                    </a:lnTo>
                    <a:lnTo>
                      <a:pt x="152" y="721"/>
                    </a:lnTo>
                    <a:lnTo>
                      <a:pt x="98" y="722"/>
                    </a:lnTo>
                    <a:lnTo>
                      <a:pt x="0" y="832"/>
                    </a:lnTo>
                    <a:lnTo>
                      <a:pt x="49" y="958"/>
                    </a:lnTo>
                    <a:lnTo>
                      <a:pt x="22" y="1027"/>
                    </a:lnTo>
                    <a:lnTo>
                      <a:pt x="107" y="1146"/>
                    </a:lnTo>
                    <a:lnTo>
                      <a:pt x="68" y="1203"/>
                    </a:lnTo>
                    <a:lnTo>
                      <a:pt x="147" y="1227"/>
                    </a:lnTo>
                    <a:lnTo>
                      <a:pt x="287" y="1365"/>
                    </a:lnTo>
                    <a:lnTo>
                      <a:pt x="408" y="1370"/>
                    </a:lnTo>
                    <a:lnTo>
                      <a:pt x="471" y="1330"/>
                    </a:lnTo>
                    <a:lnTo>
                      <a:pt x="562" y="1440"/>
                    </a:lnTo>
                    <a:lnTo>
                      <a:pt x="796" y="1245"/>
                    </a:lnTo>
                    <a:lnTo>
                      <a:pt x="930" y="1327"/>
                    </a:lnTo>
                    <a:lnTo>
                      <a:pt x="959" y="1247"/>
                    </a:lnTo>
                    <a:lnTo>
                      <a:pt x="1184" y="1238"/>
                    </a:lnTo>
                    <a:lnTo>
                      <a:pt x="1253" y="1204"/>
                    </a:lnTo>
                    <a:lnTo>
                      <a:pt x="1224" y="1145"/>
                    </a:lnTo>
                    <a:lnTo>
                      <a:pt x="1344" y="1058"/>
                    </a:lnTo>
                    <a:lnTo>
                      <a:pt x="1465" y="1072"/>
                    </a:lnTo>
                    <a:lnTo>
                      <a:pt x="1304" y="894"/>
                    </a:lnTo>
                    <a:lnTo>
                      <a:pt x="1205" y="699"/>
                    </a:lnTo>
                    <a:lnTo>
                      <a:pt x="1251" y="576"/>
                    </a:lnTo>
                    <a:lnTo>
                      <a:pt x="1391" y="419"/>
                    </a:lnTo>
                    <a:lnTo>
                      <a:pt x="1388" y="415"/>
                    </a:lnTo>
                    <a:lnTo>
                      <a:pt x="1431" y="302"/>
                    </a:lnTo>
                    <a:lnTo>
                      <a:pt x="1342" y="177"/>
                    </a:lnTo>
                    <a:lnTo>
                      <a:pt x="1392" y="1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0" name="Freeform 109">
                <a:extLst>
                  <a:ext uri="{FF2B5EF4-FFF2-40B4-BE49-F238E27FC236}">
                    <a16:creationId xmlns:a16="http://schemas.microsoft.com/office/drawing/2014/main" id="{CD43F621-5854-40FA-9378-1B7CA9BD7E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7" y="3400"/>
                <a:ext cx="434" cy="366"/>
              </a:xfrm>
              <a:custGeom>
                <a:avLst/>
                <a:gdLst>
                  <a:gd name="T0" fmla="*/ 752 w 1303"/>
                  <a:gd name="T1" fmla="*/ 9 h 1100"/>
                  <a:gd name="T2" fmla="*/ 723 w 1303"/>
                  <a:gd name="T3" fmla="*/ 89 h 1100"/>
                  <a:gd name="T4" fmla="*/ 589 w 1303"/>
                  <a:gd name="T5" fmla="*/ 7 h 1100"/>
                  <a:gd name="T6" fmla="*/ 355 w 1303"/>
                  <a:gd name="T7" fmla="*/ 202 h 1100"/>
                  <a:gd name="T8" fmla="*/ 264 w 1303"/>
                  <a:gd name="T9" fmla="*/ 92 h 1100"/>
                  <a:gd name="T10" fmla="*/ 201 w 1303"/>
                  <a:gd name="T11" fmla="*/ 132 h 1100"/>
                  <a:gd name="T12" fmla="*/ 80 w 1303"/>
                  <a:gd name="T13" fmla="*/ 127 h 1100"/>
                  <a:gd name="T14" fmla="*/ 77 w 1303"/>
                  <a:gd name="T15" fmla="*/ 136 h 1100"/>
                  <a:gd name="T16" fmla="*/ 122 w 1303"/>
                  <a:gd name="T17" fmla="*/ 224 h 1100"/>
                  <a:gd name="T18" fmla="*/ 46 w 1303"/>
                  <a:gd name="T19" fmla="*/ 243 h 1100"/>
                  <a:gd name="T20" fmla="*/ 0 w 1303"/>
                  <a:gd name="T21" fmla="*/ 365 h 1100"/>
                  <a:gd name="T22" fmla="*/ 128 w 1303"/>
                  <a:gd name="T23" fmla="*/ 573 h 1100"/>
                  <a:gd name="T24" fmla="*/ 63 w 1303"/>
                  <a:gd name="T25" fmla="*/ 584 h 1100"/>
                  <a:gd name="T26" fmla="*/ 38 w 1303"/>
                  <a:gd name="T27" fmla="*/ 645 h 1100"/>
                  <a:gd name="T28" fmla="*/ 90 w 1303"/>
                  <a:gd name="T29" fmla="*/ 789 h 1100"/>
                  <a:gd name="T30" fmla="*/ 32 w 1303"/>
                  <a:gd name="T31" fmla="*/ 834 h 1100"/>
                  <a:gd name="T32" fmla="*/ 23 w 1303"/>
                  <a:gd name="T33" fmla="*/ 911 h 1100"/>
                  <a:gd name="T34" fmla="*/ 163 w 1303"/>
                  <a:gd name="T35" fmla="*/ 992 h 1100"/>
                  <a:gd name="T36" fmla="*/ 156 w 1303"/>
                  <a:gd name="T37" fmla="*/ 1057 h 1100"/>
                  <a:gd name="T38" fmla="*/ 361 w 1303"/>
                  <a:gd name="T39" fmla="*/ 997 h 1100"/>
                  <a:gd name="T40" fmla="*/ 498 w 1303"/>
                  <a:gd name="T41" fmla="*/ 1034 h 1100"/>
                  <a:gd name="T42" fmla="*/ 524 w 1303"/>
                  <a:gd name="T43" fmla="*/ 1100 h 1100"/>
                  <a:gd name="T44" fmla="*/ 571 w 1303"/>
                  <a:gd name="T45" fmla="*/ 972 h 1100"/>
                  <a:gd name="T46" fmla="*/ 742 w 1303"/>
                  <a:gd name="T47" fmla="*/ 1001 h 1100"/>
                  <a:gd name="T48" fmla="*/ 743 w 1303"/>
                  <a:gd name="T49" fmla="*/ 935 h 1100"/>
                  <a:gd name="T50" fmla="*/ 873 w 1303"/>
                  <a:gd name="T51" fmla="*/ 907 h 1100"/>
                  <a:gd name="T52" fmla="*/ 935 w 1303"/>
                  <a:gd name="T53" fmla="*/ 851 h 1100"/>
                  <a:gd name="T54" fmla="*/ 1022 w 1303"/>
                  <a:gd name="T55" fmla="*/ 857 h 1100"/>
                  <a:gd name="T56" fmla="*/ 1073 w 1303"/>
                  <a:gd name="T57" fmla="*/ 735 h 1100"/>
                  <a:gd name="T58" fmla="*/ 992 w 1303"/>
                  <a:gd name="T59" fmla="*/ 696 h 1100"/>
                  <a:gd name="T60" fmla="*/ 1132 w 1303"/>
                  <a:gd name="T61" fmla="*/ 510 h 1100"/>
                  <a:gd name="T62" fmla="*/ 1258 w 1303"/>
                  <a:gd name="T63" fmla="*/ 493 h 1100"/>
                  <a:gd name="T64" fmla="*/ 1303 w 1303"/>
                  <a:gd name="T65" fmla="*/ 413 h 1100"/>
                  <a:gd name="T66" fmla="*/ 1253 w 1303"/>
                  <a:gd name="T67" fmla="*/ 320 h 1100"/>
                  <a:gd name="T68" fmla="*/ 1270 w 1303"/>
                  <a:gd name="T69" fmla="*/ 254 h 1100"/>
                  <a:gd name="T70" fmla="*/ 1143 w 1303"/>
                  <a:gd name="T71" fmla="*/ 194 h 1100"/>
                  <a:gd name="T72" fmla="*/ 1102 w 1303"/>
                  <a:gd name="T73" fmla="*/ 65 h 1100"/>
                  <a:gd name="T74" fmla="*/ 977 w 1303"/>
                  <a:gd name="T75" fmla="*/ 0 h 1100"/>
                  <a:gd name="T76" fmla="*/ 752 w 1303"/>
                  <a:gd name="T77" fmla="*/ 9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03" h="1100">
                    <a:moveTo>
                      <a:pt x="752" y="9"/>
                    </a:moveTo>
                    <a:lnTo>
                      <a:pt x="723" y="89"/>
                    </a:lnTo>
                    <a:lnTo>
                      <a:pt x="589" y="7"/>
                    </a:lnTo>
                    <a:lnTo>
                      <a:pt x="355" y="202"/>
                    </a:lnTo>
                    <a:lnTo>
                      <a:pt x="264" y="92"/>
                    </a:lnTo>
                    <a:lnTo>
                      <a:pt x="201" y="132"/>
                    </a:lnTo>
                    <a:lnTo>
                      <a:pt x="80" y="127"/>
                    </a:lnTo>
                    <a:lnTo>
                      <a:pt x="77" y="136"/>
                    </a:lnTo>
                    <a:lnTo>
                      <a:pt x="122" y="224"/>
                    </a:lnTo>
                    <a:lnTo>
                      <a:pt x="46" y="243"/>
                    </a:lnTo>
                    <a:lnTo>
                      <a:pt x="0" y="365"/>
                    </a:lnTo>
                    <a:lnTo>
                      <a:pt x="128" y="573"/>
                    </a:lnTo>
                    <a:lnTo>
                      <a:pt x="63" y="584"/>
                    </a:lnTo>
                    <a:lnTo>
                      <a:pt x="38" y="645"/>
                    </a:lnTo>
                    <a:lnTo>
                      <a:pt x="90" y="789"/>
                    </a:lnTo>
                    <a:lnTo>
                      <a:pt x="32" y="834"/>
                    </a:lnTo>
                    <a:lnTo>
                      <a:pt x="23" y="911"/>
                    </a:lnTo>
                    <a:lnTo>
                      <a:pt x="163" y="992"/>
                    </a:lnTo>
                    <a:lnTo>
                      <a:pt x="156" y="1057"/>
                    </a:lnTo>
                    <a:lnTo>
                      <a:pt x="361" y="997"/>
                    </a:lnTo>
                    <a:lnTo>
                      <a:pt x="498" y="1034"/>
                    </a:lnTo>
                    <a:lnTo>
                      <a:pt x="524" y="1100"/>
                    </a:lnTo>
                    <a:lnTo>
                      <a:pt x="571" y="972"/>
                    </a:lnTo>
                    <a:lnTo>
                      <a:pt x="742" y="1001"/>
                    </a:lnTo>
                    <a:lnTo>
                      <a:pt x="743" y="935"/>
                    </a:lnTo>
                    <a:lnTo>
                      <a:pt x="873" y="907"/>
                    </a:lnTo>
                    <a:lnTo>
                      <a:pt x="935" y="851"/>
                    </a:lnTo>
                    <a:lnTo>
                      <a:pt x="1022" y="857"/>
                    </a:lnTo>
                    <a:lnTo>
                      <a:pt x="1073" y="735"/>
                    </a:lnTo>
                    <a:lnTo>
                      <a:pt x="992" y="696"/>
                    </a:lnTo>
                    <a:lnTo>
                      <a:pt x="1132" y="510"/>
                    </a:lnTo>
                    <a:lnTo>
                      <a:pt x="1258" y="493"/>
                    </a:lnTo>
                    <a:lnTo>
                      <a:pt x="1303" y="413"/>
                    </a:lnTo>
                    <a:lnTo>
                      <a:pt x="1253" y="320"/>
                    </a:lnTo>
                    <a:lnTo>
                      <a:pt x="1270" y="254"/>
                    </a:lnTo>
                    <a:lnTo>
                      <a:pt x="1143" y="194"/>
                    </a:lnTo>
                    <a:lnTo>
                      <a:pt x="1102" y="65"/>
                    </a:lnTo>
                    <a:lnTo>
                      <a:pt x="977" y="0"/>
                    </a:lnTo>
                    <a:lnTo>
                      <a:pt x="752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1" name="Freeform 110">
                <a:extLst>
                  <a:ext uri="{FF2B5EF4-FFF2-40B4-BE49-F238E27FC236}">
                    <a16:creationId xmlns:a16="http://schemas.microsoft.com/office/drawing/2014/main" id="{219B6AE5-5FD7-43D0-BB9A-4DAF6AD00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3173"/>
                <a:ext cx="387" cy="306"/>
              </a:xfrm>
              <a:custGeom>
                <a:avLst/>
                <a:gdLst>
                  <a:gd name="T0" fmla="*/ 1159 w 1163"/>
                  <a:gd name="T1" fmla="*/ 816 h 918"/>
                  <a:gd name="T2" fmla="*/ 1160 w 1163"/>
                  <a:gd name="T3" fmla="*/ 817 h 918"/>
                  <a:gd name="T4" fmla="*/ 1163 w 1163"/>
                  <a:gd name="T5" fmla="*/ 808 h 918"/>
                  <a:gd name="T6" fmla="*/ 1023 w 1163"/>
                  <a:gd name="T7" fmla="*/ 670 h 918"/>
                  <a:gd name="T8" fmla="*/ 944 w 1163"/>
                  <a:gd name="T9" fmla="*/ 646 h 918"/>
                  <a:gd name="T10" fmla="*/ 983 w 1163"/>
                  <a:gd name="T11" fmla="*/ 589 h 918"/>
                  <a:gd name="T12" fmla="*/ 898 w 1163"/>
                  <a:gd name="T13" fmla="*/ 470 h 918"/>
                  <a:gd name="T14" fmla="*/ 925 w 1163"/>
                  <a:gd name="T15" fmla="*/ 401 h 918"/>
                  <a:gd name="T16" fmla="*/ 876 w 1163"/>
                  <a:gd name="T17" fmla="*/ 275 h 918"/>
                  <a:gd name="T18" fmla="*/ 756 w 1163"/>
                  <a:gd name="T19" fmla="*/ 223 h 918"/>
                  <a:gd name="T20" fmla="*/ 754 w 1163"/>
                  <a:gd name="T21" fmla="*/ 157 h 918"/>
                  <a:gd name="T22" fmla="*/ 539 w 1163"/>
                  <a:gd name="T23" fmla="*/ 139 h 918"/>
                  <a:gd name="T24" fmla="*/ 528 w 1163"/>
                  <a:gd name="T25" fmla="*/ 6 h 918"/>
                  <a:gd name="T26" fmla="*/ 470 w 1163"/>
                  <a:gd name="T27" fmla="*/ 56 h 918"/>
                  <a:gd name="T28" fmla="*/ 415 w 1163"/>
                  <a:gd name="T29" fmla="*/ 24 h 918"/>
                  <a:gd name="T30" fmla="*/ 215 w 1163"/>
                  <a:gd name="T31" fmla="*/ 114 h 918"/>
                  <a:gd name="T32" fmla="*/ 135 w 1163"/>
                  <a:gd name="T33" fmla="*/ 16 h 918"/>
                  <a:gd name="T34" fmla="*/ 0 w 1163"/>
                  <a:gd name="T35" fmla="*/ 0 h 918"/>
                  <a:gd name="T36" fmla="*/ 2 w 1163"/>
                  <a:gd name="T37" fmla="*/ 85 h 918"/>
                  <a:gd name="T38" fmla="*/ 62 w 1163"/>
                  <a:gd name="T39" fmla="*/ 187 h 918"/>
                  <a:gd name="T40" fmla="*/ 66 w 1163"/>
                  <a:gd name="T41" fmla="*/ 313 h 918"/>
                  <a:gd name="T42" fmla="*/ 212 w 1163"/>
                  <a:gd name="T43" fmla="*/ 460 h 918"/>
                  <a:gd name="T44" fmla="*/ 108 w 1163"/>
                  <a:gd name="T45" fmla="*/ 574 h 918"/>
                  <a:gd name="T46" fmla="*/ 347 w 1163"/>
                  <a:gd name="T47" fmla="*/ 642 h 918"/>
                  <a:gd name="T48" fmla="*/ 473 w 1163"/>
                  <a:gd name="T49" fmla="*/ 773 h 918"/>
                  <a:gd name="T50" fmla="*/ 576 w 1163"/>
                  <a:gd name="T51" fmla="*/ 824 h 918"/>
                  <a:gd name="T52" fmla="*/ 656 w 1163"/>
                  <a:gd name="T53" fmla="*/ 809 h 918"/>
                  <a:gd name="T54" fmla="*/ 932 w 1163"/>
                  <a:gd name="T55" fmla="*/ 918 h 918"/>
                  <a:gd name="T56" fmla="*/ 1007 w 1163"/>
                  <a:gd name="T57" fmla="*/ 914 h 918"/>
                  <a:gd name="T58" fmla="*/ 1159 w 1163"/>
                  <a:gd name="T59" fmla="*/ 816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63" h="918">
                    <a:moveTo>
                      <a:pt x="1159" y="816"/>
                    </a:moveTo>
                    <a:lnTo>
                      <a:pt x="1160" y="817"/>
                    </a:lnTo>
                    <a:lnTo>
                      <a:pt x="1163" y="808"/>
                    </a:lnTo>
                    <a:lnTo>
                      <a:pt x="1023" y="670"/>
                    </a:lnTo>
                    <a:lnTo>
                      <a:pt x="944" y="646"/>
                    </a:lnTo>
                    <a:lnTo>
                      <a:pt x="983" y="589"/>
                    </a:lnTo>
                    <a:lnTo>
                      <a:pt x="898" y="470"/>
                    </a:lnTo>
                    <a:lnTo>
                      <a:pt x="925" y="401"/>
                    </a:lnTo>
                    <a:lnTo>
                      <a:pt x="876" y="275"/>
                    </a:lnTo>
                    <a:lnTo>
                      <a:pt x="756" y="223"/>
                    </a:lnTo>
                    <a:lnTo>
                      <a:pt x="754" y="157"/>
                    </a:lnTo>
                    <a:lnTo>
                      <a:pt x="539" y="139"/>
                    </a:lnTo>
                    <a:lnTo>
                      <a:pt x="528" y="6"/>
                    </a:lnTo>
                    <a:lnTo>
                      <a:pt x="470" y="56"/>
                    </a:lnTo>
                    <a:lnTo>
                      <a:pt x="415" y="24"/>
                    </a:lnTo>
                    <a:lnTo>
                      <a:pt x="215" y="114"/>
                    </a:lnTo>
                    <a:lnTo>
                      <a:pt x="135" y="16"/>
                    </a:lnTo>
                    <a:lnTo>
                      <a:pt x="0" y="0"/>
                    </a:lnTo>
                    <a:lnTo>
                      <a:pt x="2" y="85"/>
                    </a:lnTo>
                    <a:lnTo>
                      <a:pt x="62" y="187"/>
                    </a:lnTo>
                    <a:lnTo>
                      <a:pt x="66" y="313"/>
                    </a:lnTo>
                    <a:lnTo>
                      <a:pt x="212" y="460"/>
                    </a:lnTo>
                    <a:lnTo>
                      <a:pt x="108" y="574"/>
                    </a:lnTo>
                    <a:lnTo>
                      <a:pt x="347" y="642"/>
                    </a:lnTo>
                    <a:lnTo>
                      <a:pt x="473" y="773"/>
                    </a:lnTo>
                    <a:lnTo>
                      <a:pt x="576" y="824"/>
                    </a:lnTo>
                    <a:lnTo>
                      <a:pt x="656" y="809"/>
                    </a:lnTo>
                    <a:lnTo>
                      <a:pt x="932" y="918"/>
                    </a:lnTo>
                    <a:lnTo>
                      <a:pt x="1007" y="914"/>
                    </a:lnTo>
                    <a:lnTo>
                      <a:pt x="1159" y="8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2" name="Freeform 111">
                <a:extLst>
                  <a:ext uri="{FF2B5EF4-FFF2-40B4-BE49-F238E27FC236}">
                    <a16:creationId xmlns:a16="http://schemas.microsoft.com/office/drawing/2014/main" id="{C5D4CEAB-95E0-403E-86BF-5D7D88F482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4" y="3364"/>
                <a:ext cx="535" cy="344"/>
              </a:xfrm>
              <a:custGeom>
                <a:avLst/>
                <a:gdLst>
                  <a:gd name="T0" fmla="*/ 1555 w 1606"/>
                  <a:gd name="T1" fmla="*/ 243 h 1033"/>
                  <a:gd name="T2" fmla="*/ 1554 w 1606"/>
                  <a:gd name="T3" fmla="*/ 242 h 1033"/>
                  <a:gd name="T4" fmla="*/ 1402 w 1606"/>
                  <a:gd name="T5" fmla="*/ 340 h 1033"/>
                  <a:gd name="T6" fmla="*/ 1327 w 1606"/>
                  <a:gd name="T7" fmla="*/ 344 h 1033"/>
                  <a:gd name="T8" fmla="*/ 1051 w 1606"/>
                  <a:gd name="T9" fmla="*/ 235 h 1033"/>
                  <a:gd name="T10" fmla="*/ 971 w 1606"/>
                  <a:gd name="T11" fmla="*/ 250 h 1033"/>
                  <a:gd name="T12" fmla="*/ 868 w 1606"/>
                  <a:gd name="T13" fmla="*/ 199 h 1033"/>
                  <a:gd name="T14" fmla="*/ 742 w 1606"/>
                  <a:gd name="T15" fmla="*/ 68 h 1033"/>
                  <a:gd name="T16" fmla="*/ 503 w 1606"/>
                  <a:gd name="T17" fmla="*/ 0 h 1033"/>
                  <a:gd name="T18" fmla="*/ 412 w 1606"/>
                  <a:gd name="T19" fmla="*/ 95 h 1033"/>
                  <a:gd name="T20" fmla="*/ 369 w 1606"/>
                  <a:gd name="T21" fmla="*/ 339 h 1033"/>
                  <a:gd name="T22" fmla="*/ 294 w 1606"/>
                  <a:gd name="T23" fmla="*/ 318 h 1033"/>
                  <a:gd name="T24" fmla="*/ 196 w 1606"/>
                  <a:gd name="T25" fmla="*/ 428 h 1033"/>
                  <a:gd name="T26" fmla="*/ 219 w 1606"/>
                  <a:gd name="T27" fmla="*/ 490 h 1033"/>
                  <a:gd name="T28" fmla="*/ 87 w 1606"/>
                  <a:gd name="T29" fmla="*/ 530 h 1033"/>
                  <a:gd name="T30" fmla="*/ 0 w 1606"/>
                  <a:gd name="T31" fmla="*/ 667 h 1033"/>
                  <a:gd name="T32" fmla="*/ 327 w 1606"/>
                  <a:gd name="T33" fmla="*/ 677 h 1033"/>
                  <a:gd name="T34" fmla="*/ 373 w 1606"/>
                  <a:gd name="T35" fmla="*/ 734 h 1033"/>
                  <a:gd name="T36" fmla="*/ 362 w 1606"/>
                  <a:gd name="T37" fmla="*/ 798 h 1033"/>
                  <a:gd name="T38" fmla="*/ 446 w 1606"/>
                  <a:gd name="T39" fmla="*/ 816 h 1033"/>
                  <a:gd name="T40" fmla="*/ 669 w 1606"/>
                  <a:gd name="T41" fmla="*/ 792 h 1033"/>
                  <a:gd name="T42" fmla="*/ 619 w 1606"/>
                  <a:gd name="T43" fmla="*/ 738 h 1033"/>
                  <a:gd name="T44" fmla="*/ 648 w 1606"/>
                  <a:gd name="T45" fmla="*/ 681 h 1033"/>
                  <a:gd name="T46" fmla="*/ 711 w 1606"/>
                  <a:gd name="T47" fmla="*/ 687 h 1033"/>
                  <a:gd name="T48" fmla="*/ 816 w 1606"/>
                  <a:gd name="T49" fmla="*/ 812 h 1033"/>
                  <a:gd name="T50" fmla="*/ 1120 w 1606"/>
                  <a:gd name="T51" fmla="*/ 777 h 1033"/>
                  <a:gd name="T52" fmla="*/ 1210 w 1606"/>
                  <a:gd name="T53" fmla="*/ 979 h 1033"/>
                  <a:gd name="T54" fmla="*/ 1434 w 1606"/>
                  <a:gd name="T55" fmla="*/ 1033 h 1033"/>
                  <a:gd name="T56" fmla="*/ 1496 w 1606"/>
                  <a:gd name="T57" fmla="*/ 1015 h 1033"/>
                  <a:gd name="T58" fmla="*/ 1501 w 1606"/>
                  <a:gd name="T59" fmla="*/ 1018 h 1033"/>
                  <a:gd name="T60" fmla="*/ 1510 w 1606"/>
                  <a:gd name="T61" fmla="*/ 941 h 1033"/>
                  <a:gd name="T62" fmla="*/ 1568 w 1606"/>
                  <a:gd name="T63" fmla="*/ 896 h 1033"/>
                  <a:gd name="T64" fmla="*/ 1516 w 1606"/>
                  <a:gd name="T65" fmla="*/ 752 h 1033"/>
                  <a:gd name="T66" fmla="*/ 1541 w 1606"/>
                  <a:gd name="T67" fmla="*/ 691 h 1033"/>
                  <a:gd name="T68" fmla="*/ 1606 w 1606"/>
                  <a:gd name="T69" fmla="*/ 680 h 1033"/>
                  <a:gd name="T70" fmla="*/ 1478 w 1606"/>
                  <a:gd name="T71" fmla="*/ 472 h 1033"/>
                  <a:gd name="T72" fmla="*/ 1524 w 1606"/>
                  <a:gd name="T73" fmla="*/ 350 h 1033"/>
                  <a:gd name="T74" fmla="*/ 1600 w 1606"/>
                  <a:gd name="T75" fmla="*/ 331 h 1033"/>
                  <a:gd name="T76" fmla="*/ 1555 w 1606"/>
                  <a:gd name="T77" fmla="*/ 243 h 1033"/>
                  <a:gd name="T78" fmla="*/ 1017 w 1606"/>
                  <a:gd name="T79" fmla="*/ 608 h 1033"/>
                  <a:gd name="T80" fmla="*/ 966 w 1606"/>
                  <a:gd name="T81" fmla="*/ 696 h 1033"/>
                  <a:gd name="T82" fmla="*/ 893 w 1606"/>
                  <a:gd name="T83" fmla="*/ 721 h 1033"/>
                  <a:gd name="T84" fmla="*/ 787 w 1606"/>
                  <a:gd name="T85" fmla="*/ 622 h 1033"/>
                  <a:gd name="T86" fmla="*/ 800 w 1606"/>
                  <a:gd name="T87" fmla="*/ 546 h 1033"/>
                  <a:gd name="T88" fmla="*/ 893 w 1606"/>
                  <a:gd name="T89" fmla="*/ 546 h 1033"/>
                  <a:gd name="T90" fmla="*/ 941 w 1606"/>
                  <a:gd name="T91" fmla="*/ 641 h 1033"/>
                  <a:gd name="T92" fmla="*/ 1017 w 1606"/>
                  <a:gd name="T93" fmla="*/ 608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06" h="1033">
                    <a:moveTo>
                      <a:pt x="1555" y="243"/>
                    </a:moveTo>
                    <a:lnTo>
                      <a:pt x="1554" y="242"/>
                    </a:lnTo>
                    <a:lnTo>
                      <a:pt x="1402" y="340"/>
                    </a:lnTo>
                    <a:lnTo>
                      <a:pt x="1327" y="344"/>
                    </a:lnTo>
                    <a:lnTo>
                      <a:pt x="1051" y="235"/>
                    </a:lnTo>
                    <a:lnTo>
                      <a:pt x="971" y="250"/>
                    </a:lnTo>
                    <a:lnTo>
                      <a:pt x="868" y="199"/>
                    </a:lnTo>
                    <a:lnTo>
                      <a:pt x="742" y="68"/>
                    </a:lnTo>
                    <a:lnTo>
                      <a:pt x="503" y="0"/>
                    </a:lnTo>
                    <a:lnTo>
                      <a:pt x="412" y="95"/>
                    </a:lnTo>
                    <a:lnTo>
                      <a:pt x="369" y="339"/>
                    </a:lnTo>
                    <a:lnTo>
                      <a:pt x="294" y="318"/>
                    </a:lnTo>
                    <a:lnTo>
                      <a:pt x="196" y="428"/>
                    </a:lnTo>
                    <a:lnTo>
                      <a:pt x="219" y="490"/>
                    </a:lnTo>
                    <a:lnTo>
                      <a:pt x="87" y="530"/>
                    </a:lnTo>
                    <a:lnTo>
                      <a:pt x="0" y="667"/>
                    </a:lnTo>
                    <a:lnTo>
                      <a:pt x="327" y="677"/>
                    </a:lnTo>
                    <a:lnTo>
                      <a:pt x="373" y="734"/>
                    </a:lnTo>
                    <a:lnTo>
                      <a:pt x="362" y="798"/>
                    </a:lnTo>
                    <a:lnTo>
                      <a:pt x="446" y="816"/>
                    </a:lnTo>
                    <a:lnTo>
                      <a:pt x="669" y="792"/>
                    </a:lnTo>
                    <a:lnTo>
                      <a:pt x="619" y="738"/>
                    </a:lnTo>
                    <a:lnTo>
                      <a:pt x="648" y="681"/>
                    </a:lnTo>
                    <a:lnTo>
                      <a:pt x="711" y="687"/>
                    </a:lnTo>
                    <a:lnTo>
                      <a:pt x="816" y="812"/>
                    </a:lnTo>
                    <a:lnTo>
                      <a:pt x="1120" y="777"/>
                    </a:lnTo>
                    <a:lnTo>
                      <a:pt x="1210" y="979"/>
                    </a:lnTo>
                    <a:lnTo>
                      <a:pt x="1434" y="1033"/>
                    </a:lnTo>
                    <a:lnTo>
                      <a:pt x="1496" y="1015"/>
                    </a:lnTo>
                    <a:lnTo>
                      <a:pt x="1501" y="1018"/>
                    </a:lnTo>
                    <a:lnTo>
                      <a:pt x="1510" y="941"/>
                    </a:lnTo>
                    <a:lnTo>
                      <a:pt x="1568" y="896"/>
                    </a:lnTo>
                    <a:lnTo>
                      <a:pt x="1516" y="752"/>
                    </a:lnTo>
                    <a:lnTo>
                      <a:pt x="1541" y="691"/>
                    </a:lnTo>
                    <a:lnTo>
                      <a:pt x="1606" y="680"/>
                    </a:lnTo>
                    <a:lnTo>
                      <a:pt x="1478" y="472"/>
                    </a:lnTo>
                    <a:lnTo>
                      <a:pt x="1524" y="350"/>
                    </a:lnTo>
                    <a:lnTo>
                      <a:pt x="1600" y="331"/>
                    </a:lnTo>
                    <a:lnTo>
                      <a:pt x="1555" y="243"/>
                    </a:lnTo>
                    <a:close/>
                    <a:moveTo>
                      <a:pt x="1017" y="608"/>
                    </a:moveTo>
                    <a:lnTo>
                      <a:pt x="966" y="696"/>
                    </a:lnTo>
                    <a:lnTo>
                      <a:pt x="893" y="721"/>
                    </a:lnTo>
                    <a:lnTo>
                      <a:pt x="787" y="622"/>
                    </a:lnTo>
                    <a:lnTo>
                      <a:pt x="800" y="546"/>
                    </a:lnTo>
                    <a:lnTo>
                      <a:pt x="893" y="546"/>
                    </a:lnTo>
                    <a:lnTo>
                      <a:pt x="941" y="641"/>
                    </a:lnTo>
                    <a:lnTo>
                      <a:pt x="1017" y="6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3" name="Freeform 112">
                <a:extLst>
                  <a:ext uri="{FF2B5EF4-FFF2-40B4-BE49-F238E27FC236}">
                    <a16:creationId xmlns:a16="http://schemas.microsoft.com/office/drawing/2014/main" id="{E14B835B-BE06-434D-97F9-5E2D431FE4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3546"/>
                <a:ext cx="77" cy="58"/>
              </a:xfrm>
              <a:custGeom>
                <a:avLst/>
                <a:gdLst>
                  <a:gd name="T0" fmla="*/ 179 w 230"/>
                  <a:gd name="T1" fmla="*/ 150 h 175"/>
                  <a:gd name="T2" fmla="*/ 230 w 230"/>
                  <a:gd name="T3" fmla="*/ 62 h 175"/>
                  <a:gd name="T4" fmla="*/ 154 w 230"/>
                  <a:gd name="T5" fmla="*/ 95 h 175"/>
                  <a:gd name="T6" fmla="*/ 106 w 230"/>
                  <a:gd name="T7" fmla="*/ 0 h 175"/>
                  <a:gd name="T8" fmla="*/ 13 w 230"/>
                  <a:gd name="T9" fmla="*/ 0 h 175"/>
                  <a:gd name="T10" fmla="*/ 0 w 230"/>
                  <a:gd name="T11" fmla="*/ 76 h 175"/>
                  <a:gd name="T12" fmla="*/ 106 w 230"/>
                  <a:gd name="T13" fmla="*/ 175 h 175"/>
                  <a:gd name="T14" fmla="*/ 179 w 230"/>
                  <a:gd name="T15" fmla="*/ 15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0" h="175">
                    <a:moveTo>
                      <a:pt x="179" y="150"/>
                    </a:moveTo>
                    <a:lnTo>
                      <a:pt x="230" y="62"/>
                    </a:lnTo>
                    <a:lnTo>
                      <a:pt x="154" y="95"/>
                    </a:lnTo>
                    <a:lnTo>
                      <a:pt x="106" y="0"/>
                    </a:lnTo>
                    <a:lnTo>
                      <a:pt x="13" y="0"/>
                    </a:lnTo>
                    <a:lnTo>
                      <a:pt x="0" y="76"/>
                    </a:lnTo>
                    <a:lnTo>
                      <a:pt x="106" y="175"/>
                    </a:lnTo>
                    <a:lnTo>
                      <a:pt x="179" y="150"/>
                    </a:lnTo>
                    <a:close/>
                  </a:path>
                </a:pathLst>
              </a:custGeom>
              <a:solidFill>
                <a:srgbClr val="DEF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4" name="Freeform 113">
                <a:extLst>
                  <a:ext uri="{FF2B5EF4-FFF2-40B4-BE49-F238E27FC236}">
                    <a16:creationId xmlns:a16="http://schemas.microsoft.com/office/drawing/2014/main" id="{B53C13A4-4F8C-4D99-B58B-658A11CD1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3118"/>
                <a:ext cx="539" cy="468"/>
              </a:xfrm>
              <a:custGeom>
                <a:avLst/>
                <a:gdLst>
                  <a:gd name="T0" fmla="*/ 803 w 1617"/>
                  <a:gd name="T1" fmla="*/ 136 h 1406"/>
                  <a:gd name="T2" fmla="*/ 740 w 1617"/>
                  <a:gd name="T3" fmla="*/ 0 h 1406"/>
                  <a:gd name="T4" fmla="*/ 714 w 1617"/>
                  <a:gd name="T5" fmla="*/ 47 h 1406"/>
                  <a:gd name="T6" fmla="*/ 631 w 1617"/>
                  <a:gd name="T7" fmla="*/ 106 h 1406"/>
                  <a:gd name="T8" fmla="*/ 722 w 1617"/>
                  <a:gd name="T9" fmla="*/ 282 h 1406"/>
                  <a:gd name="T10" fmla="*/ 695 w 1617"/>
                  <a:gd name="T11" fmla="*/ 350 h 1406"/>
                  <a:gd name="T12" fmla="*/ 726 w 1617"/>
                  <a:gd name="T13" fmla="*/ 419 h 1406"/>
                  <a:gd name="T14" fmla="*/ 582 w 1617"/>
                  <a:gd name="T15" fmla="*/ 459 h 1406"/>
                  <a:gd name="T16" fmla="*/ 382 w 1617"/>
                  <a:gd name="T17" fmla="*/ 408 h 1406"/>
                  <a:gd name="T18" fmla="*/ 378 w 1617"/>
                  <a:gd name="T19" fmla="*/ 485 h 1406"/>
                  <a:gd name="T20" fmla="*/ 290 w 1617"/>
                  <a:gd name="T21" fmla="*/ 497 h 1406"/>
                  <a:gd name="T22" fmla="*/ 110 w 1617"/>
                  <a:gd name="T23" fmla="*/ 419 h 1406"/>
                  <a:gd name="T24" fmla="*/ 63 w 1617"/>
                  <a:gd name="T25" fmla="*/ 507 h 1406"/>
                  <a:gd name="T26" fmla="*/ 0 w 1617"/>
                  <a:gd name="T27" fmla="*/ 532 h 1406"/>
                  <a:gd name="T28" fmla="*/ 193 w 1617"/>
                  <a:gd name="T29" fmla="*/ 628 h 1406"/>
                  <a:gd name="T30" fmla="*/ 93 w 1617"/>
                  <a:gd name="T31" fmla="*/ 748 h 1406"/>
                  <a:gd name="T32" fmla="*/ 101 w 1617"/>
                  <a:gd name="T33" fmla="*/ 781 h 1406"/>
                  <a:gd name="T34" fmla="*/ 101 w 1617"/>
                  <a:gd name="T35" fmla="*/ 783 h 1406"/>
                  <a:gd name="T36" fmla="*/ 168 w 1617"/>
                  <a:gd name="T37" fmla="*/ 785 h 1406"/>
                  <a:gd name="T38" fmla="*/ 176 w 1617"/>
                  <a:gd name="T39" fmla="*/ 852 h 1406"/>
                  <a:gd name="T40" fmla="*/ 228 w 1617"/>
                  <a:gd name="T41" fmla="*/ 814 h 1406"/>
                  <a:gd name="T42" fmla="*/ 348 w 1617"/>
                  <a:gd name="T43" fmla="*/ 871 h 1406"/>
                  <a:gd name="T44" fmla="*/ 351 w 1617"/>
                  <a:gd name="T45" fmla="*/ 806 h 1406"/>
                  <a:gd name="T46" fmla="*/ 448 w 1617"/>
                  <a:gd name="T47" fmla="*/ 716 h 1406"/>
                  <a:gd name="T48" fmla="*/ 538 w 1617"/>
                  <a:gd name="T49" fmla="*/ 701 h 1406"/>
                  <a:gd name="T50" fmla="*/ 581 w 1617"/>
                  <a:gd name="T51" fmla="*/ 762 h 1406"/>
                  <a:gd name="T52" fmla="*/ 560 w 1617"/>
                  <a:gd name="T53" fmla="*/ 825 h 1406"/>
                  <a:gd name="T54" fmla="*/ 718 w 1617"/>
                  <a:gd name="T55" fmla="*/ 857 h 1406"/>
                  <a:gd name="T56" fmla="*/ 721 w 1617"/>
                  <a:gd name="T57" fmla="*/ 925 h 1406"/>
                  <a:gd name="T58" fmla="*/ 790 w 1617"/>
                  <a:gd name="T59" fmla="*/ 931 h 1406"/>
                  <a:gd name="T60" fmla="*/ 931 w 1617"/>
                  <a:gd name="T61" fmla="*/ 1083 h 1406"/>
                  <a:gd name="T62" fmla="*/ 965 w 1617"/>
                  <a:gd name="T63" fmla="*/ 1152 h 1406"/>
                  <a:gd name="T64" fmla="*/ 869 w 1617"/>
                  <a:gd name="T65" fmla="*/ 1280 h 1406"/>
                  <a:gd name="T66" fmla="*/ 935 w 1617"/>
                  <a:gd name="T67" fmla="*/ 1390 h 1406"/>
                  <a:gd name="T68" fmla="*/ 1004 w 1617"/>
                  <a:gd name="T69" fmla="*/ 1406 h 1406"/>
                  <a:gd name="T70" fmla="*/ 1010 w 1617"/>
                  <a:gd name="T71" fmla="*/ 1406 h 1406"/>
                  <a:gd name="T72" fmla="*/ 1097 w 1617"/>
                  <a:gd name="T73" fmla="*/ 1269 h 1406"/>
                  <a:gd name="T74" fmla="*/ 1229 w 1617"/>
                  <a:gd name="T75" fmla="*/ 1229 h 1406"/>
                  <a:gd name="T76" fmla="*/ 1206 w 1617"/>
                  <a:gd name="T77" fmla="*/ 1167 h 1406"/>
                  <a:gd name="T78" fmla="*/ 1304 w 1617"/>
                  <a:gd name="T79" fmla="*/ 1057 h 1406"/>
                  <a:gd name="T80" fmla="*/ 1379 w 1617"/>
                  <a:gd name="T81" fmla="*/ 1078 h 1406"/>
                  <a:gd name="T82" fmla="*/ 1422 w 1617"/>
                  <a:gd name="T83" fmla="*/ 834 h 1406"/>
                  <a:gd name="T84" fmla="*/ 1513 w 1617"/>
                  <a:gd name="T85" fmla="*/ 739 h 1406"/>
                  <a:gd name="T86" fmla="*/ 1617 w 1617"/>
                  <a:gd name="T87" fmla="*/ 625 h 1406"/>
                  <a:gd name="T88" fmla="*/ 1471 w 1617"/>
                  <a:gd name="T89" fmla="*/ 478 h 1406"/>
                  <a:gd name="T90" fmla="*/ 1467 w 1617"/>
                  <a:gd name="T91" fmla="*/ 352 h 1406"/>
                  <a:gd name="T92" fmla="*/ 1407 w 1617"/>
                  <a:gd name="T93" fmla="*/ 250 h 1406"/>
                  <a:gd name="T94" fmla="*/ 1268 w 1617"/>
                  <a:gd name="T95" fmla="*/ 171 h 1406"/>
                  <a:gd name="T96" fmla="*/ 1205 w 1617"/>
                  <a:gd name="T97" fmla="*/ 171 h 1406"/>
                  <a:gd name="T98" fmla="*/ 1147 w 1617"/>
                  <a:gd name="T99" fmla="*/ 222 h 1406"/>
                  <a:gd name="T100" fmla="*/ 1144 w 1617"/>
                  <a:gd name="T101" fmla="*/ 150 h 1406"/>
                  <a:gd name="T102" fmla="*/ 982 w 1617"/>
                  <a:gd name="T103" fmla="*/ 251 h 1406"/>
                  <a:gd name="T104" fmla="*/ 803 w 1617"/>
                  <a:gd name="T105" fmla="*/ 136 h 1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17" h="1406">
                    <a:moveTo>
                      <a:pt x="803" y="136"/>
                    </a:moveTo>
                    <a:lnTo>
                      <a:pt x="740" y="0"/>
                    </a:lnTo>
                    <a:lnTo>
                      <a:pt x="714" y="47"/>
                    </a:lnTo>
                    <a:lnTo>
                      <a:pt x="631" y="106"/>
                    </a:lnTo>
                    <a:lnTo>
                      <a:pt x="722" y="282"/>
                    </a:lnTo>
                    <a:lnTo>
                      <a:pt x="695" y="350"/>
                    </a:lnTo>
                    <a:lnTo>
                      <a:pt x="726" y="419"/>
                    </a:lnTo>
                    <a:lnTo>
                      <a:pt x="582" y="459"/>
                    </a:lnTo>
                    <a:lnTo>
                      <a:pt x="382" y="408"/>
                    </a:lnTo>
                    <a:lnTo>
                      <a:pt x="378" y="485"/>
                    </a:lnTo>
                    <a:lnTo>
                      <a:pt x="290" y="497"/>
                    </a:lnTo>
                    <a:lnTo>
                      <a:pt x="110" y="419"/>
                    </a:lnTo>
                    <a:lnTo>
                      <a:pt x="63" y="507"/>
                    </a:lnTo>
                    <a:lnTo>
                      <a:pt x="0" y="532"/>
                    </a:lnTo>
                    <a:lnTo>
                      <a:pt x="193" y="628"/>
                    </a:lnTo>
                    <a:lnTo>
                      <a:pt x="93" y="748"/>
                    </a:lnTo>
                    <a:lnTo>
                      <a:pt x="101" y="781"/>
                    </a:lnTo>
                    <a:lnTo>
                      <a:pt x="101" y="783"/>
                    </a:lnTo>
                    <a:lnTo>
                      <a:pt x="168" y="785"/>
                    </a:lnTo>
                    <a:lnTo>
                      <a:pt x="176" y="852"/>
                    </a:lnTo>
                    <a:lnTo>
                      <a:pt x="228" y="814"/>
                    </a:lnTo>
                    <a:lnTo>
                      <a:pt x="348" y="871"/>
                    </a:lnTo>
                    <a:lnTo>
                      <a:pt x="351" y="806"/>
                    </a:lnTo>
                    <a:lnTo>
                      <a:pt x="448" y="716"/>
                    </a:lnTo>
                    <a:lnTo>
                      <a:pt x="538" y="701"/>
                    </a:lnTo>
                    <a:lnTo>
                      <a:pt x="581" y="762"/>
                    </a:lnTo>
                    <a:lnTo>
                      <a:pt x="560" y="825"/>
                    </a:lnTo>
                    <a:lnTo>
                      <a:pt x="718" y="857"/>
                    </a:lnTo>
                    <a:lnTo>
                      <a:pt x="721" y="925"/>
                    </a:lnTo>
                    <a:lnTo>
                      <a:pt x="790" y="931"/>
                    </a:lnTo>
                    <a:lnTo>
                      <a:pt x="931" y="1083"/>
                    </a:lnTo>
                    <a:lnTo>
                      <a:pt x="965" y="1152"/>
                    </a:lnTo>
                    <a:lnTo>
                      <a:pt x="869" y="1280"/>
                    </a:lnTo>
                    <a:lnTo>
                      <a:pt x="935" y="1390"/>
                    </a:lnTo>
                    <a:lnTo>
                      <a:pt x="1004" y="1406"/>
                    </a:lnTo>
                    <a:lnTo>
                      <a:pt x="1010" y="1406"/>
                    </a:lnTo>
                    <a:lnTo>
                      <a:pt x="1097" y="1269"/>
                    </a:lnTo>
                    <a:lnTo>
                      <a:pt x="1229" y="1229"/>
                    </a:lnTo>
                    <a:lnTo>
                      <a:pt x="1206" y="1167"/>
                    </a:lnTo>
                    <a:lnTo>
                      <a:pt x="1304" y="1057"/>
                    </a:lnTo>
                    <a:lnTo>
                      <a:pt x="1379" y="1078"/>
                    </a:lnTo>
                    <a:lnTo>
                      <a:pt x="1422" y="834"/>
                    </a:lnTo>
                    <a:lnTo>
                      <a:pt x="1513" y="739"/>
                    </a:lnTo>
                    <a:lnTo>
                      <a:pt x="1617" y="625"/>
                    </a:lnTo>
                    <a:lnTo>
                      <a:pt x="1471" y="478"/>
                    </a:lnTo>
                    <a:lnTo>
                      <a:pt x="1467" y="352"/>
                    </a:lnTo>
                    <a:lnTo>
                      <a:pt x="1407" y="250"/>
                    </a:lnTo>
                    <a:lnTo>
                      <a:pt x="1268" y="171"/>
                    </a:lnTo>
                    <a:lnTo>
                      <a:pt x="1205" y="171"/>
                    </a:lnTo>
                    <a:lnTo>
                      <a:pt x="1147" y="222"/>
                    </a:lnTo>
                    <a:lnTo>
                      <a:pt x="1144" y="150"/>
                    </a:lnTo>
                    <a:lnTo>
                      <a:pt x="982" y="251"/>
                    </a:lnTo>
                    <a:lnTo>
                      <a:pt x="803" y="1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5" name="Freeform 114">
                <a:extLst>
                  <a:ext uri="{FF2B5EF4-FFF2-40B4-BE49-F238E27FC236}">
                    <a16:creationId xmlns:a16="http://schemas.microsoft.com/office/drawing/2014/main" id="{C4B67455-4924-412A-B34A-259CF05F3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" y="3351"/>
                <a:ext cx="562" cy="357"/>
              </a:xfrm>
              <a:custGeom>
                <a:avLst/>
                <a:gdLst>
                  <a:gd name="T0" fmla="*/ 1442 w 1686"/>
                  <a:gd name="T1" fmla="*/ 224 h 1071"/>
                  <a:gd name="T2" fmla="*/ 1439 w 1686"/>
                  <a:gd name="T3" fmla="*/ 156 h 1071"/>
                  <a:gd name="T4" fmla="*/ 1281 w 1686"/>
                  <a:gd name="T5" fmla="*/ 124 h 1071"/>
                  <a:gd name="T6" fmla="*/ 1302 w 1686"/>
                  <a:gd name="T7" fmla="*/ 61 h 1071"/>
                  <a:gd name="T8" fmla="*/ 1259 w 1686"/>
                  <a:gd name="T9" fmla="*/ 0 h 1071"/>
                  <a:gd name="T10" fmla="*/ 1169 w 1686"/>
                  <a:gd name="T11" fmla="*/ 15 h 1071"/>
                  <a:gd name="T12" fmla="*/ 1072 w 1686"/>
                  <a:gd name="T13" fmla="*/ 105 h 1071"/>
                  <a:gd name="T14" fmla="*/ 1069 w 1686"/>
                  <a:gd name="T15" fmla="*/ 170 h 1071"/>
                  <a:gd name="T16" fmla="*/ 949 w 1686"/>
                  <a:gd name="T17" fmla="*/ 113 h 1071"/>
                  <a:gd name="T18" fmla="*/ 897 w 1686"/>
                  <a:gd name="T19" fmla="*/ 151 h 1071"/>
                  <a:gd name="T20" fmla="*/ 889 w 1686"/>
                  <a:gd name="T21" fmla="*/ 84 h 1071"/>
                  <a:gd name="T22" fmla="*/ 822 w 1686"/>
                  <a:gd name="T23" fmla="*/ 82 h 1071"/>
                  <a:gd name="T24" fmla="*/ 822 w 1686"/>
                  <a:gd name="T25" fmla="*/ 80 h 1071"/>
                  <a:gd name="T26" fmla="*/ 736 w 1686"/>
                  <a:gd name="T27" fmla="*/ 103 h 1071"/>
                  <a:gd name="T28" fmla="*/ 667 w 1686"/>
                  <a:gd name="T29" fmla="*/ 226 h 1071"/>
                  <a:gd name="T30" fmla="*/ 523 w 1686"/>
                  <a:gd name="T31" fmla="*/ 196 h 1071"/>
                  <a:gd name="T32" fmla="*/ 520 w 1686"/>
                  <a:gd name="T33" fmla="*/ 397 h 1071"/>
                  <a:gd name="T34" fmla="*/ 390 w 1686"/>
                  <a:gd name="T35" fmla="*/ 395 h 1071"/>
                  <a:gd name="T36" fmla="*/ 312 w 1686"/>
                  <a:gd name="T37" fmla="*/ 444 h 1071"/>
                  <a:gd name="T38" fmla="*/ 234 w 1686"/>
                  <a:gd name="T39" fmla="*/ 495 h 1071"/>
                  <a:gd name="T40" fmla="*/ 93 w 1686"/>
                  <a:gd name="T41" fmla="*/ 446 h 1071"/>
                  <a:gd name="T42" fmla="*/ 109 w 1686"/>
                  <a:gd name="T43" fmla="*/ 667 h 1071"/>
                  <a:gd name="T44" fmla="*/ 90 w 1686"/>
                  <a:gd name="T45" fmla="*/ 736 h 1071"/>
                  <a:gd name="T46" fmla="*/ 13 w 1686"/>
                  <a:gd name="T47" fmla="*/ 783 h 1071"/>
                  <a:gd name="T48" fmla="*/ 0 w 1686"/>
                  <a:gd name="T49" fmla="*/ 847 h 1071"/>
                  <a:gd name="T50" fmla="*/ 81 w 1686"/>
                  <a:gd name="T51" fmla="*/ 962 h 1071"/>
                  <a:gd name="T52" fmla="*/ 139 w 1686"/>
                  <a:gd name="T53" fmla="*/ 924 h 1071"/>
                  <a:gd name="T54" fmla="*/ 170 w 1686"/>
                  <a:gd name="T55" fmla="*/ 991 h 1071"/>
                  <a:gd name="T56" fmla="*/ 242 w 1686"/>
                  <a:gd name="T57" fmla="*/ 973 h 1071"/>
                  <a:gd name="T58" fmla="*/ 329 w 1686"/>
                  <a:gd name="T59" fmla="*/ 852 h 1071"/>
                  <a:gd name="T60" fmla="*/ 352 w 1686"/>
                  <a:gd name="T61" fmla="*/ 919 h 1071"/>
                  <a:gd name="T62" fmla="*/ 671 w 1686"/>
                  <a:gd name="T63" fmla="*/ 1025 h 1071"/>
                  <a:gd name="T64" fmla="*/ 710 w 1686"/>
                  <a:gd name="T65" fmla="*/ 1071 h 1071"/>
                  <a:gd name="T66" fmla="*/ 835 w 1686"/>
                  <a:gd name="T67" fmla="*/ 979 h 1071"/>
                  <a:gd name="T68" fmla="*/ 991 w 1686"/>
                  <a:gd name="T69" fmla="*/ 979 h 1071"/>
                  <a:gd name="T70" fmla="*/ 1143 w 1686"/>
                  <a:gd name="T71" fmla="*/ 812 h 1071"/>
                  <a:gd name="T72" fmla="*/ 1395 w 1686"/>
                  <a:gd name="T73" fmla="*/ 629 h 1071"/>
                  <a:gd name="T74" fmla="*/ 1588 w 1686"/>
                  <a:gd name="T75" fmla="*/ 575 h 1071"/>
                  <a:gd name="T76" fmla="*/ 1590 w 1686"/>
                  <a:gd name="T77" fmla="*/ 579 h 1071"/>
                  <a:gd name="T78" fmla="*/ 1686 w 1686"/>
                  <a:gd name="T79" fmla="*/ 451 h 1071"/>
                  <a:gd name="T80" fmla="*/ 1652 w 1686"/>
                  <a:gd name="T81" fmla="*/ 382 h 1071"/>
                  <a:gd name="T82" fmla="*/ 1511 w 1686"/>
                  <a:gd name="T83" fmla="*/ 230 h 1071"/>
                  <a:gd name="T84" fmla="*/ 1442 w 1686"/>
                  <a:gd name="T85" fmla="*/ 224 h 1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86" h="1071">
                    <a:moveTo>
                      <a:pt x="1442" y="224"/>
                    </a:moveTo>
                    <a:lnTo>
                      <a:pt x="1439" y="156"/>
                    </a:lnTo>
                    <a:lnTo>
                      <a:pt x="1281" y="124"/>
                    </a:lnTo>
                    <a:lnTo>
                      <a:pt x="1302" y="61"/>
                    </a:lnTo>
                    <a:lnTo>
                      <a:pt x="1259" y="0"/>
                    </a:lnTo>
                    <a:lnTo>
                      <a:pt x="1169" y="15"/>
                    </a:lnTo>
                    <a:lnTo>
                      <a:pt x="1072" y="105"/>
                    </a:lnTo>
                    <a:lnTo>
                      <a:pt x="1069" y="170"/>
                    </a:lnTo>
                    <a:lnTo>
                      <a:pt x="949" y="113"/>
                    </a:lnTo>
                    <a:lnTo>
                      <a:pt x="897" y="151"/>
                    </a:lnTo>
                    <a:lnTo>
                      <a:pt x="889" y="84"/>
                    </a:lnTo>
                    <a:lnTo>
                      <a:pt x="822" y="82"/>
                    </a:lnTo>
                    <a:lnTo>
                      <a:pt x="822" y="80"/>
                    </a:lnTo>
                    <a:lnTo>
                      <a:pt x="736" y="103"/>
                    </a:lnTo>
                    <a:lnTo>
                      <a:pt x="667" y="226"/>
                    </a:lnTo>
                    <a:lnTo>
                      <a:pt x="523" y="196"/>
                    </a:lnTo>
                    <a:lnTo>
                      <a:pt x="520" y="397"/>
                    </a:lnTo>
                    <a:lnTo>
                      <a:pt x="390" y="395"/>
                    </a:lnTo>
                    <a:lnTo>
                      <a:pt x="312" y="444"/>
                    </a:lnTo>
                    <a:lnTo>
                      <a:pt x="234" y="495"/>
                    </a:lnTo>
                    <a:lnTo>
                      <a:pt x="93" y="446"/>
                    </a:lnTo>
                    <a:lnTo>
                      <a:pt x="109" y="667"/>
                    </a:lnTo>
                    <a:lnTo>
                      <a:pt x="90" y="736"/>
                    </a:lnTo>
                    <a:lnTo>
                      <a:pt x="13" y="783"/>
                    </a:lnTo>
                    <a:lnTo>
                      <a:pt x="0" y="847"/>
                    </a:lnTo>
                    <a:lnTo>
                      <a:pt x="81" y="962"/>
                    </a:lnTo>
                    <a:lnTo>
                      <a:pt x="139" y="924"/>
                    </a:lnTo>
                    <a:lnTo>
                      <a:pt x="170" y="991"/>
                    </a:lnTo>
                    <a:lnTo>
                      <a:pt x="242" y="973"/>
                    </a:lnTo>
                    <a:lnTo>
                      <a:pt x="329" y="852"/>
                    </a:lnTo>
                    <a:lnTo>
                      <a:pt x="352" y="919"/>
                    </a:lnTo>
                    <a:lnTo>
                      <a:pt x="671" y="1025"/>
                    </a:lnTo>
                    <a:lnTo>
                      <a:pt x="710" y="1071"/>
                    </a:lnTo>
                    <a:lnTo>
                      <a:pt x="835" y="979"/>
                    </a:lnTo>
                    <a:lnTo>
                      <a:pt x="991" y="979"/>
                    </a:lnTo>
                    <a:lnTo>
                      <a:pt x="1143" y="812"/>
                    </a:lnTo>
                    <a:lnTo>
                      <a:pt x="1395" y="629"/>
                    </a:lnTo>
                    <a:lnTo>
                      <a:pt x="1588" y="575"/>
                    </a:lnTo>
                    <a:lnTo>
                      <a:pt x="1590" y="579"/>
                    </a:lnTo>
                    <a:lnTo>
                      <a:pt x="1686" y="451"/>
                    </a:lnTo>
                    <a:lnTo>
                      <a:pt x="1652" y="382"/>
                    </a:lnTo>
                    <a:lnTo>
                      <a:pt x="1511" y="230"/>
                    </a:lnTo>
                    <a:lnTo>
                      <a:pt x="1442" y="2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6" name="Freeform 115">
                <a:extLst>
                  <a:ext uri="{FF2B5EF4-FFF2-40B4-BE49-F238E27FC236}">
                    <a16:creationId xmlns:a16="http://schemas.microsoft.com/office/drawing/2014/main" id="{ED811337-ACAF-41D3-BBFB-AE4B12502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" y="1692"/>
                <a:ext cx="60" cy="35"/>
              </a:xfrm>
              <a:custGeom>
                <a:avLst/>
                <a:gdLst>
                  <a:gd name="T0" fmla="*/ 93 w 181"/>
                  <a:gd name="T1" fmla="*/ 106 h 106"/>
                  <a:gd name="T2" fmla="*/ 181 w 181"/>
                  <a:gd name="T3" fmla="*/ 79 h 106"/>
                  <a:gd name="T4" fmla="*/ 65 w 181"/>
                  <a:gd name="T5" fmla="*/ 0 h 106"/>
                  <a:gd name="T6" fmla="*/ 0 w 181"/>
                  <a:gd name="T7" fmla="*/ 9 h 106"/>
                  <a:gd name="T8" fmla="*/ 18 w 181"/>
                  <a:gd name="T9" fmla="*/ 85 h 106"/>
                  <a:gd name="T10" fmla="*/ 93 w 181"/>
                  <a:gd name="T11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" h="106">
                    <a:moveTo>
                      <a:pt x="93" y="106"/>
                    </a:moveTo>
                    <a:lnTo>
                      <a:pt x="181" y="79"/>
                    </a:lnTo>
                    <a:lnTo>
                      <a:pt x="65" y="0"/>
                    </a:lnTo>
                    <a:lnTo>
                      <a:pt x="0" y="9"/>
                    </a:lnTo>
                    <a:lnTo>
                      <a:pt x="18" y="85"/>
                    </a:lnTo>
                    <a:lnTo>
                      <a:pt x="93" y="1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7" name="Freeform 116">
                <a:extLst>
                  <a:ext uri="{FF2B5EF4-FFF2-40B4-BE49-F238E27FC236}">
                    <a16:creationId xmlns:a16="http://schemas.microsoft.com/office/drawing/2014/main" id="{47AD2797-1EEA-4623-BFF0-643ABF06C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5" y="2357"/>
                <a:ext cx="60" cy="107"/>
              </a:xfrm>
              <a:custGeom>
                <a:avLst/>
                <a:gdLst>
                  <a:gd name="T0" fmla="*/ 40 w 179"/>
                  <a:gd name="T1" fmla="*/ 0 h 321"/>
                  <a:gd name="T2" fmla="*/ 0 w 179"/>
                  <a:gd name="T3" fmla="*/ 65 h 321"/>
                  <a:gd name="T4" fmla="*/ 148 w 179"/>
                  <a:gd name="T5" fmla="*/ 321 h 321"/>
                  <a:gd name="T6" fmla="*/ 179 w 179"/>
                  <a:gd name="T7" fmla="*/ 248 h 321"/>
                  <a:gd name="T8" fmla="*/ 157 w 179"/>
                  <a:gd name="T9" fmla="*/ 79 h 321"/>
                  <a:gd name="T10" fmla="*/ 40 w 179"/>
                  <a:gd name="T11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321">
                    <a:moveTo>
                      <a:pt x="40" y="0"/>
                    </a:moveTo>
                    <a:lnTo>
                      <a:pt x="0" y="65"/>
                    </a:lnTo>
                    <a:lnTo>
                      <a:pt x="148" y="321"/>
                    </a:lnTo>
                    <a:lnTo>
                      <a:pt x="179" y="248"/>
                    </a:lnTo>
                    <a:lnTo>
                      <a:pt x="157" y="79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8" name="Freeform 117">
                <a:extLst>
                  <a:ext uri="{FF2B5EF4-FFF2-40B4-BE49-F238E27FC236}">
                    <a16:creationId xmlns:a16="http://schemas.microsoft.com/office/drawing/2014/main" id="{D36B4314-0819-408F-AF9D-959649E85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2" y="3536"/>
                <a:ext cx="353" cy="555"/>
              </a:xfrm>
              <a:custGeom>
                <a:avLst/>
                <a:gdLst>
                  <a:gd name="T0" fmla="*/ 853 w 1061"/>
                  <a:gd name="T1" fmla="*/ 25 h 1664"/>
                  <a:gd name="T2" fmla="*/ 787 w 1061"/>
                  <a:gd name="T3" fmla="*/ 0 h 1664"/>
                  <a:gd name="T4" fmla="*/ 732 w 1061"/>
                  <a:gd name="T5" fmla="*/ 47 h 1664"/>
                  <a:gd name="T6" fmla="*/ 743 w 1061"/>
                  <a:gd name="T7" fmla="*/ 446 h 1664"/>
                  <a:gd name="T8" fmla="*/ 546 w 1061"/>
                  <a:gd name="T9" fmla="*/ 415 h 1664"/>
                  <a:gd name="T10" fmla="*/ 464 w 1061"/>
                  <a:gd name="T11" fmla="*/ 528 h 1664"/>
                  <a:gd name="T12" fmla="*/ 218 w 1061"/>
                  <a:gd name="T13" fmla="*/ 625 h 1664"/>
                  <a:gd name="T14" fmla="*/ 199 w 1061"/>
                  <a:gd name="T15" fmla="*/ 691 h 1664"/>
                  <a:gd name="T16" fmla="*/ 134 w 1061"/>
                  <a:gd name="T17" fmla="*/ 698 h 1664"/>
                  <a:gd name="T18" fmla="*/ 84 w 1061"/>
                  <a:gd name="T19" fmla="*/ 762 h 1664"/>
                  <a:gd name="T20" fmla="*/ 90 w 1061"/>
                  <a:gd name="T21" fmla="*/ 841 h 1664"/>
                  <a:gd name="T22" fmla="*/ 1 w 1061"/>
                  <a:gd name="T23" fmla="*/ 956 h 1664"/>
                  <a:gd name="T24" fmla="*/ 0 w 1061"/>
                  <a:gd name="T25" fmla="*/ 961 h 1664"/>
                  <a:gd name="T26" fmla="*/ 312 w 1061"/>
                  <a:gd name="T27" fmla="*/ 1009 h 1664"/>
                  <a:gd name="T28" fmla="*/ 341 w 1061"/>
                  <a:gd name="T29" fmla="*/ 1089 h 1664"/>
                  <a:gd name="T30" fmla="*/ 479 w 1061"/>
                  <a:gd name="T31" fmla="*/ 1166 h 1664"/>
                  <a:gd name="T32" fmla="*/ 616 w 1061"/>
                  <a:gd name="T33" fmla="*/ 1302 h 1664"/>
                  <a:gd name="T34" fmla="*/ 628 w 1061"/>
                  <a:gd name="T35" fmla="*/ 1375 h 1664"/>
                  <a:gd name="T36" fmla="*/ 691 w 1061"/>
                  <a:gd name="T37" fmla="*/ 1402 h 1664"/>
                  <a:gd name="T38" fmla="*/ 774 w 1061"/>
                  <a:gd name="T39" fmla="*/ 1653 h 1664"/>
                  <a:gd name="T40" fmla="*/ 863 w 1061"/>
                  <a:gd name="T41" fmla="*/ 1664 h 1664"/>
                  <a:gd name="T42" fmla="*/ 935 w 1061"/>
                  <a:gd name="T43" fmla="*/ 1627 h 1664"/>
                  <a:gd name="T44" fmla="*/ 935 w 1061"/>
                  <a:gd name="T45" fmla="*/ 1620 h 1664"/>
                  <a:gd name="T46" fmla="*/ 937 w 1061"/>
                  <a:gd name="T47" fmla="*/ 1477 h 1664"/>
                  <a:gd name="T48" fmla="*/ 1061 w 1061"/>
                  <a:gd name="T49" fmla="*/ 1204 h 1664"/>
                  <a:gd name="T50" fmla="*/ 973 w 1061"/>
                  <a:gd name="T51" fmla="*/ 607 h 1664"/>
                  <a:gd name="T52" fmla="*/ 880 w 1061"/>
                  <a:gd name="T53" fmla="*/ 477 h 1664"/>
                  <a:gd name="T54" fmla="*/ 893 w 1061"/>
                  <a:gd name="T55" fmla="*/ 234 h 1664"/>
                  <a:gd name="T56" fmla="*/ 853 w 1061"/>
                  <a:gd name="T57" fmla="*/ 25 h 1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61" h="1664">
                    <a:moveTo>
                      <a:pt x="853" y="25"/>
                    </a:moveTo>
                    <a:lnTo>
                      <a:pt x="787" y="0"/>
                    </a:lnTo>
                    <a:lnTo>
                      <a:pt x="732" y="47"/>
                    </a:lnTo>
                    <a:lnTo>
                      <a:pt x="743" y="446"/>
                    </a:lnTo>
                    <a:lnTo>
                      <a:pt x="546" y="415"/>
                    </a:lnTo>
                    <a:lnTo>
                      <a:pt x="464" y="528"/>
                    </a:lnTo>
                    <a:lnTo>
                      <a:pt x="218" y="625"/>
                    </a:lnTo>
                    <a:lnTo>
                      <a:pt x="199" y="691"/>
                    </a:lnTo>
                    <a:lnTo>
                      <a:pt x="134" y="698"/>
                    </a:lnTo>
                    <a:lnTo>
                      <a:pt x="84" y="762"/>
                    </a:lnTo>
                    <a:lnTo>
                      <a:pt x="90" y="841"/>
                    </a:lnTo>
                    <a:lnTo>
                      <a:pt x="1" y="956"/>
                    </a:lnTo>
                    <a:lnTo>
                      <a:pt x="0" y="961"/>
                    </a:lnTo>
                    <a:lnTo>
                      <a:pt x="312" y="1009"/>
                    </a:lnTo>
                    <a:lnTo>
                      <a:pt x="341" y="1089"/>
                    </a:lnTo>
                    <a:lnTo>
                      <a:pt x="479" y="1166"/>
                    </a:lnTo>
                    <a:lnTo>
                      <a:pt x="616" y="1302"/>
                    </a:lnTo>
                    <a:lnTo>
                      <a:pt x="628" y="1375"/>
                    </a:lnTo>
                    <a:lnTo>
                      <a:pt x="691" y="1402"/>
                    </a:lnTo>
                    <a:lnTo>
                      <a:pt x="774" y="1653"/>
                    </a:lnTo>
                    <a:lnTo>
                      <a:pt x="863" y="1664"/>
                    </a:lnTo>
                    <a:lnTo>
                      <a:pt x="935" y="1627"/>
                    </a:lnTo>
                    <a:lnTo>
                      <a:pt x="935" y="1620"/>
                    </a:lnTo>
                    <a:lnTo>
                      <a:pt x="937" y="1477"/>
                    </a:lnTo>
                    <a:lnTo>
                      <a:pt x="1061" y="1204"/>
                    </a:lnTo>
                    <a:lnTo>
                      <a:pt x="973" y="607"/>
                    </a:lnTo>
                    <a:lnTo>
                      <a:pt x="880" y="477"/>
                    </a:lnTo>
                    <a:lnTo>
                      <a:pt x="893" y="234"/>
                    </a:lnTo>
                    <a:lnTo>
                      <a:pt x="853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9" name="Freeform 118">
                <a:extLst>
                  <a:ext uri="{FF2B5EF4-FFF2-40B4-BE49-F238E27FC236}">
                    <a16:creationId xmlns:a16="http://schemas.microsoft.com/office/drawing/2014/main" id="{FB56022C-26A0-4339-9BBB-FFA56C51C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8" y="3857"/>
                <a:ext cx="321" cy="457"/>
              </a:xfrm>
              <a:custGeom>
                <a:avLst/>
                <a:gdLst>
                  <a:gd name="T0" fmla="*/ 353 w 965"/>
                  <a:gd name="T1" fmla="*/ 128 h 1373"/>
                  <a:gd name="T2" fmla="*/ 324 w 965"/>
                  <a:gd name="T3" fmla="*/ 48 h 1373"/>
                  <a:gd name="T4" fmla="*/ 12 w 965"/>
                  <a:gd name="T5" fmla="*/ 0 h 1373"/>
                  <a:gd name="T6" fmla="*/ 0 w 965"/>
                  <a:gd name="T7" fmla="*/ 62 h 1373"/>
                  <a:gd name="T8" fmla="*/ 60 w 965"/>
                  <a:gd name="T9" fmla="*/ 39 h 1373"/>
                  <a:gd name="T10" fmla="*/ 147 w 965"/>
                  <a:gd name="T11" fmla="*/ 135 h 1373"/>
                  <a:gd name="T12" fmla="*/ 28 w 965"/>
                  <a:gd name="T13" fmla="*/ 221 h 1373"/>
                  <a:gd name="T14" fmla="*/ 52 w 965"/>
                  <a:gd name="T15" fmla="*/ 348 h 1373"/>
                  <a:gd name="T16" fmla="*/ 232 w 965"/>
                  <a:gd name="T17" fmla="*/ 449 h 1373"/>
                  <a:gd name="T18" fmla="*/ 174 w 965"/>
                  <a:gd name="T19" fmla="*/ 486 h 1373"/>
                  <a:gd name="T20" fmla="*/ 105 w 965"/>
                  <a:gd name="T21" fmla="*/ 678 h 1373"/>
                  <a:gd name="T22" fmla="*/ 271 w 965"/>
                  <a:gd name="T23" fmla="*/ 620 h 1373"/>
                  <a:gd name="T24" fmla="*/ 292 w 965"/>
                  <a:gd name="T25" fmla="*/ 752 h 1373"/>
                  <a:gd name="T26" fmla="*/ 231 w 965"/>
                  <a:gd name="T27" fmla="*/ 914 h 1373"/>
                  <a:gd name="T28" fmla="*/ 450 w 965"/>
                  <a:gd name="T29" fmla="*/ 956 h 1373"/>
                  <a:gd name="T30" fmla="*/ 337 w 965"/>
                  <a:gd name="T31" fmla="*/ 1032 h 1373"/>
                  <a:gd name="T32" fmla="*/ 332 w 965"/>
                  <a:gd name="T33" fmla="*/ 1101 h 1373"/>
                  <a:gd name="T34" fmla="*/ 443 w 965"/>
                  <a:gd name="T35" fmla="*/ 1202 h 1373"/>
                  <a:gd name="T36" fmla="*/ 699 w 965"/>
                  <a:gd name="T37" fmla="*/ 1280 h 1373"/>
                  <a:gd name="T38" fmla="*/ 728 w 965"/>
                  <a:gd name="T39" fmla="*/ 1344 h 1373"/>
                  <a:gd name="T40" fmla="*/ 798 w 965"/>
                  <a:gd name="T41" fmla="*/ 1373 h 1373"/>
                  <a:gd name="T42" fmla="*/ 932 w 965"/>
                  <a:gd name="T43" fmla="*/ 1034 h 1373"/>
                  <a:gd name="T44" fmla="*/ 857 w 965"/>
                  <a:gd name="T45" fmla="*/ 1026 h 1373"/>
                  <a:gd name="T46" fmla="*/ 918 w 965"/>
                  <a:gd name="T47" fmla="*/ 981 h 1373"/>
                  <a:gd name="T48" fmla="*/ 965 w 965"/>
                  <a:gd name="T49" fmla="*/ 857 h 1373"/>
                  <a:gd name="T50" fmla="*/ 947 w 965"/>
                  <a:gd name="T51" fmla="*/ 666 h 1373"/>
                  <a:gd name="T52" fmla="*/ 875 w 965"/>
                  <a:gd name="T53" fmla="*/ 703 h 1373"/>
                  <a:gd name="T54" fmla="*/ 786 w 965"/>
                  <a:gd name="T55" fmla="*/ 692 h 1373"/>
                  <a:gd name="T56" fmla="*/ 703 w 965"/>
                  <a:gd name="T57" fmla="*/ 441 h 1373"/>
                  <a:gd name="T58" fmla="*/ 640 w 965"/>
                  <a:gd name="T59" fmla="*/ 414 h 1373"/>
                  <a:gd name="T60" fmla="*/ 628 w 965"/>
                  <a:gd name="T61" fmla="*/ 341 h 1373"/>
                  <a:gd name="T62" fmla="*/ 491 w 965"/>
                  <a:gd name="T63" fmla="*/ 205 h 1373"/>
                  <a:gd name="T64" fmla="*/ 353 w 965"/>
                  <a:gd name="T65" fmla="*/ 128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65" h="1373">
                    <a:moveTo>
                      <a:pt x="353" y="128"/>
                    </a:moveTo>
                    <a:lnTo>
                      <a:pt x="324" y="48"/>
                    </a:lnTo>
                    <a:lnTo>
                      <a:pt x="12" y="0"/>
                    </a:lnTo>
                    <a:lnTo>
                      <a:pt x="0" y="62"/>
                    </a:lnTo>
                    <a:lnTo>
                      <a:pt x="60" y="39"/>
                    </a:lnTo>
                    <a:lnTo>
                      <a:pt x="147" y="135"/>
                    </a:lnTo>
                    <a:lnTo>
                      <a:pt x="28" y="221"/>
                    </a:lnTo>
                    <a:lnTo>
                      <a:pt x="52" y="348"/>
                    </a:lnTo>
                    <a:lnTo>
                      <a:pt x="232" y="449"/>
                    </a:lnTo>
                    <a:lnTo>
                      <a:pt x="174" y="486"/>
                    </a:lnTo>
                    <a:lnTo>
                      <a:pt x="105" y="678"/>
                    </a:lnTo>
                    <a:lnTo>
                      <a:pt x="271" y="620"/>
                    </a:lnTo>
                    <a:lnTo>
                      <a:pt x="292" y="752"/>
                    </a:lnTo>
                    <a:lnTo>
                      <a:pt x="231" y="914"/>
                    </a:lnTo>
                    <a:lnTo>
                      <a:pt x="450" y="956"/>
                    </a:lnTo>
                    <a:lnTo>
                      <a:pt x="337" y="1032"/>
                    </a:lnTo>
                    <a:lnTo>
                      <a:pt x="332" y="1101"/>
                    </a:lnTo>
                    <a:lnTo>
                      <a:pt x="443" y="1202"/>
                    </a:lnTo>
                    <a:lnTo>
                      <a:pt x="699" y="1280"/>
                    </a:lnTo>
                    <a:lnTo>
                      <a:pt x="728" y="1344"/>
                    </a:lnTo>
                    <a:lnTo>
                      <a:pt x="798" y="1373"/>
                    </a:lnTo>
                    <a:lnTo>
                      <a:pt x="932" y="1034"/>
                    </a:lnTo>
                    <a:lnTo>
                      <a:pt x="857" y="1026"/>
                    </a:lnTo>
                    <a:lnTo>
                      <a:pt x="918" y="981"/>
                    </a:lnTo>
                    <a:lnTo>
                      <a:pt x="965" y="857"/>
                    </a:lnTo>
                    <a:lnTo>
                      <a:pt x="947" y="666"/>
                    </a:lnTo>
                    <a:lnTo>
                      <a:pt x="875" y="703"/>
                    </a:lnTo>
                    <a:lnTo>
                      <a:pt x="786" y="692"/>
                    </a:lnTo>
                    <a:lnTo>
                      <a:pt x="703" y="441"/>
                    </a:lnTo>
                    <a:lnTo>
                      <a:pt x="640" y="414"/>
                    </a:lnTo>
                    <a:lnTo>
                      <a:pt x="628" y="341"/>
                    </a:lnTo>
                    <a:lnTo>
                      <a:pt x="491" y="205"/>
                    </a:lnTo>
                    <a:lnTo>
                      <a:pt x="353" y="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0" name="Freeform 119">
                <a:extLst>
                  <a:ext uri="{FF2B5EF4-FFF2-40B4-BE49-F238E27FC236}">
                    <a16:creationId xmlns:a16="http://schemas.microsoft.com/office/drawing/2014/main" id="{07F47ADA-5974-4B92-83F7-D46070895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9" y="3657"/>
                <a:ext cx="17" cy="21"/>
              </a:xfrm>
              <a:custGeom>
                <a:avLst/>
                <a:gdLst>
                  <a:gd name="T0" fmla="*/ 49 w 52"/>
                  <a:gd name="T1" fmla="*/ 0 h 64"/>
                  <a:gd name="T2" fmla="*/ 52 w 52"/>
                  <a:gd name="T3" fmla="*/ 64 h 64"/>
                  <a:gd name="T4" fmla="*/ 0 w 52"/>
                  <a:gd name="T5" fmla="*/ 27 h 64"/>
                  <a:gd name="T6" fmla="*/ 49 w 52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64">
                    <a:moveTo>
                      <a:pt x="49" y="0"/>
                    </a:moveTo>
                    <a:lnTo>
                      <a:pt x="52" y="64"/>
                    </a:lnTo>
                    <a:lnTo>
                      <a:pt x="0" y="27"/>
                    </a:lnTo>
                    <a:lnTo>
                      <a:pt x="49" y="0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1" name="Freeform 120">
                <a:extLst>
                  <a:ext uri="{FF2B5EF4-FFF2-40B4-BE49-F238E27FC236}">
                    <a16:creationId xmlns:a16="http://schemas.microsoft.com/office/drawing/2014/main" id="{52DC18A8-258D-4032-ABA3-EF481F28A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2248"/>
                <a:ext cx="19" cy="21"/>
              </a:xfrm>
              <a:custGeom>
                <a:avLst/>
                <a:gdLst>
                  <a:gd name="T0" fmla="*/ 54 w 57"/>
                  <a:gd name="T1" fmla="*/ 52 h 61"/>
                  <a:gd name="T2" fmla="*/ 55 w 57"/>
                  <a:gd name="T3" fmla="*/ 52 h 61"/>
                  <a:gd name="T4" fmla="*/ 57 w 57"/>
                  <a:gd name="T5" fmla="*/ 51 h 61"/>
                  <a:gd name="T6" fmla="*/ 56 w 57"/>
                  <a:gd name="T7" fmla="*/ 51 h 61"/>
                  <a:gd name="T8" fmla="*/ 0 w 57"/>
                  <a:gd name="T9" fmla="*/ 0 h 61"/>
                  <a:gd name="T10" fmla="*/ 1 w 57"/>
                  <a:gd name="T11" fmla="*/ 5 h 61"/>
                  <a:gd name="T12" fmla="*/ 24 w 57"/>
                  <a:gd name="T13" fmla="*/ 61 h 61"/>
                  <a:gd name="T14" fmla="*/ 39 w 57"/>
                  <a:gd name="T15" fmla="*/ 5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61">
                    <a:moveTo>
                      <a:pt x="54" y="52"/>
                    </a:moveTo>
                    <a:lnTo>
                      <a:pt x="55" y="52"/>
                    </a:lnTo>
                    <a:lnTo>
                      <a:pt x="57" y="51"/>
                    </a:lnTo>
                    <a:lnTo>
                      <a:pt x="56" y="5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4" y="61"/>
                    </a:lnTo>
                    <a:lnTo>
                      <a:pt x="39" y="56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2" name="Freeform 121">
                <a:extLst>
                  <a:ext uri="{FF2B5EF4-FFF2-40B4-BE49-F238E27FC236}">
                    <a16:creationId xmlns:a16="http://schemas.microsoft.com/office/drawing/2014/main" id="{E035406F-A031-491C-853A-924E00EAE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4" y="429"/>
                <a:ext cx="27" cy="25"/>
              </a:xfrm>
              <a:custGeom>
                <a:avLst/>
                <a:gdLst>
                  <a:gd name="T0" fmla="*/ 64 w 80"/>
                  <a:gd name="T1" fmla="*/ 57 h 75"/>
                  <a:gd name="T2" fmla="*/ 0 w 80"/>
                  <a:gd name="T3" fmla="*/ 75 h 75"/>
                  <a:gd name="T4" fmla="*/ 80 w 80"/>
                  <a:gd name="T5" fmla="*/ 0 h 75"/>
                  <a:gd name="T6" fmla="*/ 64 w 80"/>
                  <a:gd name="T7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75">
                    <a:moveTo>
                      <a:pt x="64" y="57"/>
                    </a:moveTo>
                    <a:lnTo>
                      <a:pt x="0" y="75"/>
                    </a:lnTo>
                    <a:lnTo>
                      <a:pt x="80" y="0"/>
                    </a:lnTo>
                    <a:lnTo>
                      <a:pt x="64" y="57"/>
                    </a:lnTo>
                  </a:path>
                </a:pathLst>
              </a:custGeom>
              <a:noFill/>
              <a:ln w="3175">
                <a:solidFill>
                  <a:srgbClr val="CCCC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3" name="Freeform 122">
                <a:extLst>
                  <a:ext uri="{FF2B5EF4-FFF2-40B4-BE49-F238E27FC236}">
                    <a16:creationId xmlns:a16="http://schemas.microsoft.com/office/drawing/2014/main" id="{4B282E00-F301-4F2D-9A72-7AC575DCD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1167"/>
                <a:ext cx="425" cy="94"/>
              </a:xfrm>
              <a:custGeom>
                <a:avLst/>
                <a:gdLst>
                  <a:gd name="T0" fmla="*/ 0 w 1274"/>
                  <a:gd name="T1" fmla="*/ 89 h 281"/>
                  <a:gd name="T2" fmla="*/ 131 w 1274"/>
                  <a:gd name="T3" fmla="*/ 103 h 281"/>
                  <a:gd name="T4" fmla="*/ 129 w 1274"/>
                  <a:gd name="T5" fmla="*/ 170 h 281"/>
                  <a:gd name="T6" fmla="*/ 223 w 1274"/>
                  <a:gd name="T7" fmla="*/ 281 h 281"/>
                  <a:gd name="T8" fmla="*/ 355 w 1274"/>
                  <a:gd name="T9" fmla="*/ 264 h 281"/>
                  <a:gd name="T10" fmla="*/ 381 w 1274"/>
                  <a:gd name="T11" fmla="*/ 201 h 281"/>
                  <a:gd name="T12" fmla="*/ 505 w 1274"/>
                  <a:gd name="T13" fmla="*/ 155 h 281"/>
                  <a:gd name="T14" fmla="*/ 560 w 1274"/>
                  <a:gd name="T15" fmla="*/ 195 h 281"/>
                  <a:gd name="T16" fmla="*/ 698 w 1274"/>
                  <a:gd name="T17" fmla="*/ 172 h 281"/>
                  <a:gd name="T18" fmla="*/ 820 w 1274"/>
                  <a:gd name="T19" fmla="*/ 86 h 281"/>
                  <a:gd name="T20" fmla="*/ 856 w 1274"/>
                  <a:gd name="T21" fmla="*/ 147 h 281"/>
                  <a:gd name="T22" fmla="*/ 996 w 1274"/>
                  <a:gd name="T23" fmla="*/ 183 h 281"/>
                  <a:gd name="T24" fmla="*/ 1240 w 1274"/>
                  <a:gd name="T25" fmla="*/ 9 h 281"/>
                  <a:gd name="T26" fmla="*/ 1274 w 1274"/>
                  <a:gd name="T27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4" h="281">
                    <a:moveTo>
                      <a:pt x="0" y="89"/>
                    </a:moveTo>
                    <a:lnTo>
                      <a:pt x="131" y="103"/>
                    </a:lnTo>
                    <a:lnTo>
                      <a:pt x="129" y="170"/>
                    </a:lnTo>
                    <a:lnTo>
                      <a:pt x="223" y="281"/>
                    </a:lnTo>
                    <a:lnTo>
                      <a:pt x="355" y="264"/>
                    </a:lnTo>
                    <a:lnTo>
                      <a:pt x="381" y="201"/>
                    </a:lnTo>
                    <a:lnTo>
                      <a:pt x="505" y="155"/>
                    </a:lnTo>
                    <a:lnTo>
                      <a:pt x="560" y="195"/>
                    </a:lnTo>
                    <a:lnTo>
                      <a:pt x="698" y="172"/>
                    </a:lnTo>
                    <a:lnTo>
                      <a:pt x="820" y="86"/>
                    </a:lnTo>
                    <a:lnTo>
                      <a:pt x="856" y="147"/>
                    </a:lnTo>
                    <a:lnTo>
                      <a:pt x="996" y="183"/>
                    </a:lnTo>
                    <a:lnTo>
                      <a:pt x="1240" y="9"/>
                    </a:lnTo>
                    <a:lnTo>
                      <a:pt x="1274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4" name="Freeform 123">
                <a:extLst>
                  <a:ext uri="{FF2B5EF4-FFF2-40B4-BE49-F238E27FC236}">
                    <a16:creationId xmlns:a16="http://schemas.microsoft.com/office/drawing/2014/main" id="{34B2713F-515E-4DB8-95C1-CE74D04755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7" y="1420"/>
                <a:ext cx="301" cy="82"/>
              </a:xfrm>
              <a:custGeom>
                <a:avLst/>
                <a:gdLst>
                  <a:gd name="T0" fmla="*/ 902 w 902"/>
                  <a:gd name="T1" fmla="*/ 245 h 245"/>
                  <a:gd name="T2" fmla="*/ 709 w 902"/>
                  <a:gd name="T3" fmla="*/ 93 h 245"/>
                  <a:gd name="T4" fmla="*/ 591 w 902"/>
                  <a:gd name="T5" fmla="*/ 144 h 245"/>
                  <a:gd name="T6" fmla="*/ 479 w 902"/>
                  <a:gd name="T7" fmla="*/ 61 h 245"/>
                  <a:gd name="T8" fmla="*/ 348 w 902"/>
                  <a:gd name="T9" fmla="*/ 97 h 245"/>
                  <a:gd name="T10" fmla="*/ 187 w 902"/>
                  <a:gd name="T11" fmla="*/ 0 h 245"/>
                  <a:gd name="T12" fmla="*/ 0 w 902"/>
                  <a:gd name="T13" fmla="*/ 132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2" h="245">
                    <a:moveTo>
                      <a:pt x="902" y="245"/>
                    </a:moveTo>
                    <a:lnTo>
                      <a:pt x="709" y="93"/>
                    </a:lnTo>
                    <a:lnTo>
                      <a:pt x="591" y="144"/>
                    </a:lnTo>
                    <a:lnTo>
                      <a:pt x="479" y="61"/>
                    </a:lnTo>
                    <a:lnTo>
                      <a:pt x="348" y="97"/>
                    </a:lnTo>
                    <a:lnTo>
                      <a:pt x="187" y="0"/>
                    </a:lnTo>
                    <a:lnTo>
                      <a:pt x="0" y="13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5" name="Line 124">
                <a:extLst>
                  <a:ext uri="{FF2B5EF4-FFF2-40B4-BE49-F238E27FC236}">
                    <a16:creationId xmlns:a16="http://schemas.microsoft.com/office/drawing/2014/main" id="{AF00AA91-5E12-4255-9EAB-BEBAF83649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68" y="1157"/>
                <a:ext cx="15" cy="1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6" name="Line 125">
                <a:extLst>
                  <a:ext uri="{FF2B5EF4-FFF2-40B4-BE49-F238E27FC236}">
                    <a16:creationId xmlns:a16="http://schemas.microsoft.com/office/drawing/2014/main" id="{117164D2-A137-4AE4-8AD5-3613A5E3DC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83" y="1167"/>
                <a:ext cx="0" cy="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7" name="Line 126">
                <a:extLst>
                  <a:ext uri="{FF2B5EF4-FFF2-40B4-BE49-F238E27FC236}">
                    <a16:creationId xmlns:a16="http://schemas.microsoft.com/office/drawing/2014/main" id="{8F17F5BF-958C-4912-9E5D-66FCA699E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83" y="1167"/>
                <a:ext cx="0" cy="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8" name="Freeform 127">
                <a:extLst>
                  <a:ext uri="{FF2B5EF4-FFF2-40B4-BE49-F238E27FC236}">
                    <a16:creationId xmlns:a16="http://schemas.microsoft.com/office/drawing/2014/main" id="{61924F17-3A33-4594-A95E-B60386255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5" y="1261"/>
                <a:ext cx="98" cy="236"/>
              </a:xfrm>
              <a:custGeom>
                <a:avLst/>
                <a:gdLst>
                  <a:gd name="T0" fmla="*/ 293 w 293"/>
                  <a:gd name="T1" fmla="*/ 0 h 708"/>
                  <a:gd name="T2" fmla="*/ 267 w 293"/>
                  <a:gd name="T3" fmla="*/ 21 h 708"/>
                  <a:gd name="T4" fmla="*/ 173 w 293"/>
                  <a:gd name="T5" fmla="*/ 332 h 708"/>
                  <a:gd name="T6" fmla="*/ 64 w 293"/>
                  <a:gd name="T7" fmla="*/ 511 h 708"/>
                  <a:gd name="T8" fmla="*/ 63 w 293"/>
                  <a:gd name="T9" fmla="*/ 653 h 708"/>
                  <a:gd name="T10" fmla="*/ 0 w 293"/>
                  <a:gd name="T11" fmla="*/ 708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3" h="708">
                    <a:moveTo>
                      <a:pt x="293" y="0"/>
                    </a:moveTo>
                    <a:lnTo>
                      <a:pt x="267" y="21"/>
                    </a:lnTo>
                    <a:lnTo>
                      <a:pt x="173" y="332"/>
                    </a:lnTo>
                    <a:lnTo>
                      <a:pt x="64" y="511"/>
                    </a:lnTo>
                    <a:lnTo>
                      <a:pt x="63" y="653"/>
                    </a:lnTo>
                    <a:lnTo>
                      <a:pt x="0" y="70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9" name="Freeform 128">
                <a:extLst>
                  <a:ext uri="{FF2B5EF4-FFF2-40B4-BE49-F238E27FC236}">
                    <a16:creationId xmlns:a16="http://schemas.microsoft.com/office/drawing/2014/main" id="{692AA008-B2B9-4D4F-ABC0-D1F31BC6B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3" y="1167"/>
                <a:ext cx="40" cy="94"/>
              </a:xfrm>
              <a:custGeom>
                <a:avLst/>
                <a:gdLst>
                  <a:gd name="T0" fmla="*/ 30 w 119"/>
                  <a:gd name="T1" fmla="*/ 0 h 281"/>
                  <a:gd name="T2" fmla="*/ 0 w 119"/>
                  <a:gd name="T3" fmla="*/ 229 h 281"/>
                  <a:gd name="T4" fmla="*/ 119 w 119"/>
                  <a:gd name="T5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281">
                    <a:moveTo>
                      <a:pt x="30" y="0"/>
                    </a:moveTo>
                    <a:lnTo>
                      <a:pt x="0" y="229"/>
                    </a:lnTo>
                    <a:lnTo>
                      <a:pt x="119" y="28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0" name="Freeform 129">
                <a:extLst>
                  <a:ext uri="{FF2B5EF4-FFF2-40B4-BE49-F238E27FC236}">
                    <a16:creationId xmlns:a16="http://schemas.microsoft.com/office/drawing/2014/main" id="{9DC6EDC3-A89D-4ABE-A3E1-4C1BFAF9C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1261"/>
                <a:ext cx="123" cy="81"/>
              </a:xfrm>
              <a:custGeom>
                <a:avLst/>
                <a:gdLst>
                  <a:gd name="T0" fmla="*/ 0 w 370"/>
                  <a:gd name="T1" fmla="*/ 0 h 242"/>
                  <a:gd name="T2" fmla="*/ 71 w 370"/>
                  <a:gd name="T3" fmla="*/ 4 h 242"/>
                  <a:gd name="T4" fmla="*/ 266 w 370"/>
                  <a:gd name="T5" fmla="*/ 133 h 242"/>
                  <a:gd name="T6" fmla="*/ 274 w 370"/>
                  <a:gd name="T7" fmla="*/ 196 h 242"/>
                  <a:gd name="T8" fmla="*/ 370 w 370"/>
                  <a:gd name="T9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242">
                    <a:moveTo>
                      <a:pt x="0" y="0"/>
                    </a:moveTo>
                    <a:lnTo>
                      <a:pt x="71" y="4"/>
                    </a:lnTo>
                    <a:lnTo>
                      <a:pt x="266" y="133"/>
                    </a:lnTo>
                    <a:lnTo>
                      <a:pt x="274" y="196"/>
                    </a:lnTo>
                    <a:lnTo>
                      <a:pt x="370" y="24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1" name="Freeform 130">
                <a:extLst>
                  <a:ext uri="{FF2B5EF4-FFF2-40B4-BE49-F238E27FC236}">
                    <a16:creationId xmlns:a16="http://schemas.microsoft.com/office/drawing/2014/main" id="{5A599EAA-C045-424D-B96B-9C31D5FFC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7" y="3378"/>
                <a:ext cx="144" cy="106"/>
              </a:xfrm>
              <a:custGeom>
                <a:avLst/>
                <a:gdLst>
                  <a:gd name="T0" fmla="*/ 432 w 432"/>
                  <a:gd name="T1" fmla="*/ 0 h 317"/>
                  <a:gd name="T2" fmla="*/ 346 w 432"/>
                  <a:gd name="T3" fmla="*/ 23 h 317"/>
                  <a:gd name="T4" fmla="*/ 277 w 432"/>
                  <a:gd name="T5" fmla="*/ 146 h 317"/>
                  <a:gd name="T6" fmla="*/ 133 w 432"/>
                  <a:gd name="T7" fmla="*/ 116 h 317"/>
                  <a:gd name="T8" fmla="*/ 130 w 432"/>
                  <a:gd name="T9" fmla="*/ 317 h 317"/>
                  <a:gd name="T10" fmla="*/ 0 w 432"/>
                  <a:gd name="T11" fmla="*/ 315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2" h="317">
                    <a:moveTo>
                      <a:pt x="432" y="0"/>
                    </a:moveTo>
                    <a:lnTo>
                      <a:pt x="346" y="23"/>
                    </a:lnTo>
                    <a:lnTo>
                      <a:pt x="277" y="146"/>
                    </a:lnTo>
                    <a:lnTo>
                      <a:pt x="133" y="116"/>
                    </a:lnTo>
                    <a:lnTo>
                      <a:pt x="130" y="317"/>
                    </a:lnTo>
                    <a:lnTo>
                      <a:pt x="0" y="31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2" name="Freeform 131">
                <a:extLst>
                  <a:ext uri="{FF2B5EF4-FFF2-40B4-BE49-F238E27FC236}">
                    <a16:creationId xmlns:a16="http://schemas.microsoft.com/office/drawing/2014/main" id="{4283E67C-58C2-4C82-AE8F-C9B6393A2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525"/>
                <a:ext cx="59" cy="261"/>
              </a:xfrm>
              <a:custGeom>
                <a:avLst/>
                <a:gdLst>
                  <a:gd name="T0" fmla="*/ 160 w 178"/>
                  <a:gd name="T1" fmla="*/ 0 h 782"/>
                  <a:gd name="T2" fmla="*/ 178 w 178"/>
                  <a:gd name="T3" fmla="*/ 131 h 782"/>
                  <a:gd name="T4" fmla="*/ 147 w 178"/>
                  <a:gd name="T5" fmla="*/ 211 h 782"/>
                  <a:gd name="T6" fmla="*/ 178 w 178"/>
                  <a:gd name="T7" fmla="*/ 283 h 782"/>
                  <a:gd name="T8" fmla="*/ 64 w 178"/>
                  <a:gd name="T9" fmla="*/ 448 h 782"/>
                  <a:gd name="T10" fmla="*/ 0 w 178"/>
                  <a:gd name="T11" fmla="*/ 455 h 782"/>
                  <a:gd name="T12" fmla="*/ 7 w 178"/>
                  <a:gd name="T13" fmla="*/ 782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782">
                    <a:moveTo>
                      <a:pt x="160" y="0"/>
                    </a:moveTo>
                    <a:lnTo>
                      <a:pt x="178" y="131"/>
                    </a:lnTo>
                    <a:lnTo>
                      <a:pt x="147" y="211"/>
                    </a:lnTo>
                    <a:lnTo>
                      <a:pt x="178" y="283"/>
                    </a:lnTo>
                    <a:lnTo>
                      <a:pt x="64" y="448"/>
                    </a:lnTo>
                    <a:lnTo>
                      <a:pt x="0" y="455"/>
                    </a:lnTo>
                    <a:lnTo>
                      <a:pt x="7" y="78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3" name="Freeform 132">
                <a:extLst>
                  <a:ext uri="{FF2B5EF4-FFF2-40B4-BE49-F238E27FC236}">
                    <a16:creationId xmlns:a16="http://schemas.microsoft.com/office/drawing/2014/main" id="{80792B34-69AD-414D-B403-1B436BC04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1" y="675"/>
                <a:ext cx="128" cy="183"/>
              </a:xfrm>
              <a:custGeom>
                <a:avLst/>
                <a:gdLst>
                  <a:gd name="T0" fmla="*/ 383 w 383"/>
                  <a:gd name="T1" fmla="*/ 0 h 549"/>
                  <a:gd name="T2" fmla="*/ 380 w 383"/>
                  <a:gd name="T3" fmla="*/ 0 h 549"/>
                  <a:gd name="T4" fmla="*/ 341 w 383"/>
                  <a:gd name="T5" fmla="*/ 29 h 549"/>
                  <a:gd name="T6" fmla="*/ 293 w 383"/>
                  <a:gd name="T7" fmla="*/ 90 h 549"/>
                  <a:gd name="T8" fmla="*/ 162 w 383"/>
                  <a:gd name="T9" fmla="*/ 43 h 549"/>
                  <a:gd name="T10" fmla="*/ 118 w 383"/>
                  <a:gd name="T11" fmla="*/ 89 h 549"/>
                  <a:gd name="T12" fmla="*/ 138 w 383"/>
                  <a:gd name="T13" fmla="*/ 290 h 549"/>
                  <a:gd name="T14" fmla="*/ 64 w 383"/>
                  <a:gd name="T15" fmla="*/ 407 h 549"/>
                  <a:gd name="T16" fmla="*/ 95 w 383"/>
                  <a:gd name="T17" fmla="*/ 464 h 549"/>
                  <a:gd name="T18" fmla="*/ 0 w 383"/>
                  <a:gd name="T19" fmla="*/ 548 h 549"/>
                  <a:gd name="T20" fmla="*/ 0 w 383"/>
                  <a:gd name="T21" fmla="*/ 549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3" h="549">
                    <a:moveTo>
                      <a:pt x="383" y="0"/>
                    </a:moveTo>
                    <a:lnTo>
                      <a:pt x="380" y="0"/>
                    </a:lnTo>
                    <a:lnTo>
                      <a:pt x="341" y="29"/>
                    </a:lnTo>
                    <a:lnTo>
                      <a:pt x="293" y="90"/>
                    </a:lnTo>
                    <a:lnTo>
                      <a:pt x="162" y="43"/>
                    </a:lnTo>
                    <a:lnTo>
                      <a:pt x="118" y="89"/>
                    </a:lnTo>
                    <a:lnTo>
                      <a:pt x="138" y="290"/>
                    </a:lnTo>
                    <a:lnTo>
                      <a:pt x="64" y="407"/>
                    </a:lnTo>
                    <a:lnTo>
                      <a:pt x="95" y="464"/>
                    </a:lnTo>
                    <a:lnTo>
                      <a:pt x="0" y="548"/>
                    </a:lnTo>
                    <a:lnTo>
                      <a:pt x="0" y="54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4" name="Freeform 133">
                <a:extLst>
                  <a:ext uri="{FF2B5EF4-FFF2-40B4-BE49-F238E27FC236}">
                    <a16:creationId xmlns:a16="http://schemas.microsoft.com/office/drawing/2014/main" id="{BA6F2AAB-16FC-4BF6-9771-CB6CA4D28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" y="3612"/>
                <a:ext cx="238" cy="98"/>
              </a:xfrm>
              <a:custGeom>
                <a:avLst/>
                <a:gdLst>
                  <a:gd name="T0" fmla="*/ 713 w 713"/>
                  <a:gd name="T1" fmla="*/ 293 h 293"/>
                  <a:gd name="T2" fmla="*/ 710 w 713"/>
                  <a:gd name="T3" fmla="*/ 288 h 293"/>
                  <a:gd name="T4" fmla="*/ 671 w 713"/>
                  <a:gd name="T5" fmla="*/ 242 h 293"/>
                  <a:gd name="T6" fmla="*/ 352 w 713"/>
                  <a:gd name="T7" fmla="*/ 136 h 293"/>
                  <a:gd name="T8" fmla="*/ 329 w 713"/>
                  <a:gd name="T9" fmla="*/ 69 h 293"/>
                  <a:gd name="T10" fmla="*/ 242 w 713"/>
                  <a:gd name="T11" fmla="*/ 190 h 293"/>
                  <a:gd name="T12" fmla="*/ 170 w 713"/>
                  <a:gd name="T13" fmla="*/ 208 h 293"/>
                  <a:gd name="T14" fmla="*/ 139 w 713"/>
                  <a:gd name="T15" fmla="*/ 141 h 293"/>
                  <a:gd name="T16" fmla="*/ 81 w 713"/>
                  <a:gd name="T17" fmla="*/ 179 h 293"/>
                  <a:gd name="T18" fmla="*/ 0 w 713"/>
                  <a:gd name="T19" fmla="*/ 64 h 293"/>
                  <a:gd name="T20" fmla="*/ 13 w 713"/>
                  <a:gd name="T21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3" h="293">
                    <a:moveTo>
                      <a:pt x="713" y="293"/>
                    </a:moveTo>
                    <a:lnTo>
                      <a:pt x="710" y="288"/>
                    </a:lnTo>
                    <a:lnTo>
                      <a:pt x="671" y="242"/>
                    </a:lnTo>
                    <a:lnTo>
                      <a:pt x="352" y="136"/>
                    </a:lnTo>
                    <a:lnTo>
                      <a:pt x="329" y="69"/>
                    </a:lnTo>
                    <a:lnTo>
                      <a:pt x="242" y="190"/>
                    </a:lnTo>
                    <a:lnTo>
                      <a:pt x="170" y="208"/>
                    </a:lnTo>
                    <a:lnTo>
                      <a:pt x="139" y="141"/>
                    </a:lnTo>
                    <a:lnTo>
                      <a:pt x="81" y="179"/>
                    </a:lnTo>
                    <a:lnTo>
                      <a:pt x="0" y="64"/>
                    </a:lnTo>
                    <a:lnTo>
                      <a:pt x="1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5" name="Freeform 134">
                <a:extLst>
                  <a:ext uri="{FF2B5EF4-FFF2-40B4-BE49-F238E27FC236}">
                    <a16:creationId xmlns:a16="http://schemas.microsoft.com/office/drawing/2014/main" id="{2D36C0AE-8CF3-444E-8187-6BA09D0D1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3" y="37"/>
                <a:ext cx="336" cy="447"/>
              </a:xfrm>
              <a:custGeom>
                <a:avLst/>
                <a:gdLst>
                  <a:gd name="T0" fmla="*/ 0 w 1008"/>
                  <a:gd name="T1" fmla="*/ 0 h 1342"/>
                  <a:gd name="T2" fmla="*/ 153 w 1008"/>
                  <a:gd name="T3" fmla="*/ 293 h 1342"/>
                  <a:gd name="T4" fmla="*/ 279 w 1008"/>
                  <a:gd name="T5" fmla="*/ 353 h 1342"/>
                  <a:gd name="T6" fmla="*/ 265 w 1008"/>
                  <a:gd name="T7" fmla="*/ 417 h 1342"/>
                  <a:gd name="T8" fmla="*/ 359 w 1008"/>
                  <a:gd name="T9" fmla="*/ 513 h 1342"/>
                  <a:gd name="T10" fmla="*/ 626 w 1008"/>
                  <a:gd name="T11" fmla="*/ 525 h 1342"/>
                  <a:gd name="T12" fmla="*/ 666 w 1008"/>
                  <a:gd name="T13" fmla="*/ 473 h 1342"/>
                  <a:gd name="T14" fmla="*/ 695 w 1008"/>
                  <a:gd name="T15" fmla="*/ 532 h 1342"/>
                  <a:gd name="T16" fmla="*/ 672 w 1008"/>
                  <a:gd name="T17" fmla="*/ 672 h 1342"/>
                  <a:gd name="T18" fmla="*/ 807 w 1008"/>
                  <a:gd name="T19" fmla="*/ 694 h 1342"/>
                  <a:gd name="T20" fmla="*/ 896 w 1008"/>
                  <a:gd name="T21" fmla="*/ 815 h 1342"/>
                  <a:gd name="T22" fmla="*/ 824 w 1008"/>
                  <a:gd name="T23" fmla="*/ 852 h 1342"/>
                  <a:gd name="T24" fmla="*/ 913 w 1008"/>
                  <a:gd name="T25" fmla="*/ 972 h 1342"/>
                  <a:gd name="T26" fmla="*/ 898 w 1008"/>
                  <a:gd name="T27" fmla="*/ 1035 h 1342"/>
                  <a:gd name="T28" fmla="*/ 967 w 1008"/>
                  <a:gd name="T29" fmla="*/ 1044 h 1342"/>
                  <a:gd name="T30" fmla="*/ 1008 w 1008"/>
                  <a:gd name="T31" fmla="*/ 1098 h 1342"/>
                  <a:gd name="T32" fmla="*/ 927 w 1008"/>
                  <a:gd name="T33" fmla="*/ 1342 h 1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8" h="1342">
                    <a:moveTo>
                      <a:pt x="0" y="0"/>
                    </a:moveTo>
                    <a:lnTo>
                      <a:pt x="153" y="293"/>
                    </a:lnTo>
                    <a:lnTo>
                      <a:pt x="279" y="353"/>
                    </a:lnTo>
                    <a:lnTo>
                      <a:pt x="265" y="417"/>
                    </a:lnTo>
                    <a:lnTo>
                      <a:pt x="359" y="513"/>
                    </a:lnTo>
                    <a:lnTo>
                      <a:pt x="626" y="525"/>
                    </a:lnTo>
                    <a:lnTo>
                      <a:pt x="666" y="473"/>
                    </a:lnTo>
                    <a:lnTo>
                      <a:pt x="695" y="532"/>
                    </a:lnTo>
                    <a:lnTo>
                      <a:pt x="672" y="672"/>
                    </a:lnTo>
                    <a:lnTo>
                      <a:pt x="807" y="694"/>
                    </a:lnTo>
                    <a:lnTo>
                      <a:pt x="896" y="815"/>
                    </a:lnTo>
                    <a:lnTo>
                      <a:pt x="824" y="852"/>
                    </a:lnTo>
                    <a:lnTo>
                      <a:pt x="913" y="972"/>
                    </a:lnTo>
                    <a:lnTo>
                      <a:pt x="898" y="1035"/>
                    </a:lnTo>
                    <a:lnTo>
                      <a:pt x="967" y="1044"/>
                    </a:lnTo>
                    <a:lnTo>
                      <a:pt x="1008" y="1098"/>
                    </a:lnTo>
                    <a:lnTo>
                      <a:pt x="927" y="134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6" name="Freeform 135">
                <a:extLst>
                  <a:ext uri="{FF2B5EF4-FFF2-40B4-BE49-F238E27FC236}">
                    <a16:creationId xmlns:a16="http://schemas.microsoft.com/office/drawing/2014/main" id="{5D284ABA-D86F-431E-8A1E-8AB45FB41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0" y="346"/>
                <a:ext cx="442" cy="152"/>
              </a:xfrm>
              <a:custGeom>
                <a:avLst/>
                <a:gdLst>
                  <a:gd name="T0" fmla="*/ 1325 w 1325"/>
                  <a:gd name="T1" fmla="*/ 415 h 457"/>
                  <a:gd name="T2" fmla="*/ 1128 w 1325"/>
                  <a:gd name="T3" fmla="*/ 457 h 457"/>
                  <a:gd name="T4" fmla="*/ 1109 w 1325"/>
                  <a:gd name="T5" fmla="*/ 383 h 457"/>
                  <a:gd name="T6" fmla="*/ 1055 w 1325"/>
                  <a:gd name="T7" fmla="*/ 422 h 457"/>
                  <a:gd name="T8" fmla="*/ 990 w 1325"/>
                  <a:gd name="T9" fmla="*/ 317 h 457"/>
                  <a:gd name="T10" fmla="*/ 971 w 1325"/>
                  <a:gd name="T11" fmla="*/ 380 h 457"/>
                  <a:gd name="T12" fmla="*/ 778 w 1325"/>
                  <a:gd name="T13" fmla="*/ 301 h 457"/>
                  <a:gd name="T14" fmla="*/ 721 w 1325"/>
                  <a:gd name="T15" fmla="*/ 372 h 457"/>
                  <a:gd name="T16" fmla="*/ 681 w 1325"/>
                  <a:gd name="T17" fmla="*/ 299 h 457"/>
                  <a:gd name="T18" fmla="*/ 741 w 1325"/>
                  <a:gd name="T19" fmla="*/ 169 h 457"/>
                  <a:gd name="T20" fmla="*/ 466 w 1325"/>
                  <a:gd name="T21" fmla="*/ 226 h 457"/>
                  <a:gd name="T22" fmla="*/ 302 w 1325"/>
                  <a:gd name="T23" fmla="*/ 94 h 457"/>
                  <a:gd name="T24" fmla="*/ 280 w 1325"/>
                  <a:gd name="T25" fmla="*/ 25 h 457"/>
                  <a:gd name="T26" fmla="*/ 0 w 1325"/>
                  <a:gd name="T27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25" h="457">
                    <a:moveTo>
                      <a:pt x="1325" y="415"/>
                    </a:moveTo>
                    <a:lnTo>
                      <a:pt x="1128" y="457"/>
                    </a:lnTo>
                    <a:lnTo>
                      <a:pt x="1109" y="383"/>
                    </a:lnTo>
                    <a:lnTo>
                      <a:pt x="1055" y="422"/>
                    </a:lnTo>
                    <a:lnTo>
                      <a:pt x="990" y="317"/>
                    </a:lnTo>
                    <a:lnTo>
                      <a:pt x="971" y="380"/>
                    </a:lnTo>
                    <a:lnTo>
                      <a:pt x="778" y="301"/>
                    </a:lnTo>
                    <a:lnTo>
                      <a:pt x="721" y="372"/>
                    </a:lnTo>
                    <a:lnTo>
                      <a:pt x="681" y="299"/>
                    </a:lnTo>
                    <a:lnTo>
                      <a:pt x="741" y="169"/>
                    </a:lnTo>
                    <a:lnTo>
                      <a:pt x="466" y="226"/>
                    </a:lnTo>
                    <a:lnTo>
                      <a:pt x="302" y="94"/>
                    </a:lnTo>
                    <a:lnTo>
                      <a:pt x="280" y="2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7" name="Freeform 136">
                <a:extLst>
                  <a:ext uri="{FF2B5EF4-FFF2-40B4-BE49-F238E27FC236}">
                    <a16:creationId xmlns:a16="http://schemas.microsoft.com/office/drawing/2014/main" id="{469B9D13-3DC8-48F9-BF09-58128D03D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7" y="482"/>
                <a:ext cx="295" cy="32"/>
              </a:xfrm>
              <a:custGeom>
                <a:avLst/>
                <a:gdLst>
                  <a:gd name="T0" fmla="*/ 0 w 883"/>
                  <a:gd name="T1" fmla="*/ 67 h 98"/>
                  <a:gd name="T2" fmla="*/ 289 w 883"/>
                  <a:gd name="T3" fmla="*/ 53 h 98"/>
                  <a:gd name="T4" fmla="*/ 349 w 883"/>
                  <a:gd name="T5" fmla="*/ 2 h 98"/>
                  <a:gd name="T6" fmla="*/ 402 w 883"/>
                  <a:gd name="T7" fmla="*/ 42 h 98"/>
                  <a:gd name="T8" fmla="*/ 522 w 883"/>
                  <a:gd name="T9" fmla="*/ 0 h 98"/>
                  <a:gd name="T10" fmla="*/ 883 w 883"/>
                  <a:gd name="T1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3" h="98">
                    <a:moveTo>
                      <a:pt x="0" y="67"/>
                    </a:moveTo>
                    <a:lnTo>
                      <a:pt x="289" y="53"/>
                    </a:lnTo>
                    <a:lnTo>
                      <a:pt x="349" y="2"/>
                    </a:lnTo>
                    <a:lnTo>
                      <a:pt x="402" y="42"/>
                    </a:lnTo>
                    <a:lnTo>
                      <a:pt x="522" y="0"/>
                    </a:lnTo>
                    <a:lnTo>
                      <a:pt x="883" y="9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8" name="Freeform 137">
                <a:extLst>
                  <a:ext uri="{FF2B5EF4-FFF2-40B4-BE49-F238E27FC236}">
                    <a16:creationId xmlns:a16="http://schemas.microsoft.com/office/drawing/2014/main" id="{19D0746C-E198-44F7-9811-9041B3B735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" y="726"/>
                <a:ext cx="392" cy="431"/>
              </a:xfrm>
              <a:custGeom>
                <a:avLst/>
                <a:gdLst>
                  <a:gd name="T0" fmla="*/ 1178 w 1178"/>
                  <a:gd name="T1" fmla="*/ 1293 h 1293"/>
                  <a:gd name="T2" fmla="*/ 1132 w 1178"/>
                  <a:gd name="T3" fmla="*/ 1233 h 1293"/>
                  <a:gd name="T4" fmla="*/ 800 w 1178"/>
                  <a:gd name="T5" fmla="*/ 1109 h 1293"/>
                  <a:gd name="T6" fmla="*/ 680 w 1178"/>
                  <a:gd name="T7" fmla="*/ 1021 h 1293"/>
                  <a:gd name="T8" fmla="*/ 484 w 1178"/>
                  <a:gd name="T9" fmla="*/ 986 h 1293"/>
                  <a:gd name="T10" fmla="*/ 421 w 1178"/>
                  <a:gd name="T11" fmla="*/ 868 h 1293"/>
                  <a:gd name="T12" fmla="*/ 430 w 1178"/>
                  <a:gd name="T13" fmla="*/ 803 h 1293"/>
                  <a:gd name="T14" fmla="*/ 166 w 1178"/>
                  <a:gd name="T15" fmla="*/ 712 h 1293"/>
                  <a:gd name="T16" fmla="*/ 64 w 1178"/>
                  <a:gd name="T17" fmla="*/ 540 h 1293"/>
                  <a:gd name="T18" fmla="*/ 130 w 1178"/>
                  <a:gd name="T19" fmla="*/ 536 h 1293"/>
                  <a:gd name="T20" fmla="*/ 108 w 1178"/>
                  <a:gd name="T21" fmla="*/ 408 h 1293"/>
                  <a:gd name="T22" fmla="*/ 145 w 1178"/>
                  <a:gd name="T23" fmla="*/ 336 h 1293"/>
                  <a:gd name="T24" fmla="*/ 118 w 1178"/>
                  <a:gd name="T25" fmla="*/ 255 h 1293"/>
                  <a:gd name="T26" fmla="*/ 60 w 1178"/>
                  <a:gd name="T27" fmla="*/ 218 h 1293"/>
                  <a:gd name="T28" fmla="*/ 5 w 1178"/>
                  <a:gd name="T29" fmla="*/ 1 h 1293"/>
                  <a:gd name="T30" fmla="*/ 0 w 1178"/>
                  <a:gd name="T31" fmla="*/ 0 h 1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78" h="1293">
                    <a:moveTo>
                      <a:pt x="1178" y="1293"/>
                    </a:moveTo>
                    <a:lnTo>
                      <a:pt x="1132" y="1233"/>
                    </a:lnTo>
                    <a:lnTo>
                      <a:pt x="800" y="1109"/>
                    </a:lnTo>
                    <a:lnTo>
                      <a:pt x="680" y="1021"/>
                    </a:lnTo>
                    <a:lnTo>
                      <a:pt x="484" y="986"/>
                    </a:lnTo>
                    <a:lnTo>
                      <a:pt x="421" y="868"/>
                    </a:lnTo>
                    <a:lnTo>
                      <a:pt x="430" y="803"/>
                    </a:lnTo>
                    <a:lnTo>
                      <a:pt x="166" y="712"/>
                    </a:lnTo>
                    <a:lnTo>
                      <a:pt x="64" y="540"/>
                    </a:lnTo>
                    <a:lnTo>
                      <a:pt x="130" y="536"/>
                    </a:lnTo>
                    <a:lnTo>
                      <a:pt x="108" y="408"/>
                    </a:lnTo>
                    <a:lnTo>
                      <a:pt x="145" y="336"/>
                    </a:lnTo>
                    <a:lnTo>
                      <a:pt x="118" y="255"/>
                    </a:lnTo>
                    <a:lnTo>
                      <a:pt x="60" y="218"/>
                    </a:lnTo>
                    <a:lnTo>
                      <a:pt x="5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9" name="Line 138">
                <a:extLst>
                  <a:ext uri="{FF2B5EF4-FFF2-40B4-BE49-F238E27FC236}">
                    <a16:creationId xmlns:a16="http://schemas.microsoft.com/office/drawing/2014/main" id="{93BFD696-F4E4-4A33-B66F-F90999E372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2" y="484"/>
                <a:ext cx="25" cy="2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0" name="Freeform 139">
                <a:extLst>
                  <a:ext uri="{FF2B5EF4-FFF2-40B4-BE49-F238E27FC236}">
                    <a16:creationId xmlns:a16="http://schemas.microsoft.com/office/drawing/2014/main" id="{483DF432-003C-4564-9BED-28C953573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504"/>
                <a:ext cx="33" cy="144"/>
              </a:xfrm>
              <a:custGeom>
                <a:avLst/>
                <a:gdLst>
                  <a:gd name="T0" fmla="*/ 53 w 99"/>
                  <a:gd name="T1" fmla="*/ 433 h 433"/>
                  <a:gd name="T2" fmla="*/ 0 w 99"/>
                  <a:gd name="T3" fmla="*/ 272 h 433"/>
                  <a:gd name="T4" fmla="*/ 89 w 99"/>
                  <a:gd name="T5" fmla="*/ 86 h 433"/>
                  <a:gd name="T6" fmla="*/ 99 w 99"/>
                  <a:gd name="T7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433">
                    <a:moveTo>
                      <a:pt x="53" y="433"/>
                    </a:moveTo>
                    <a:lnTo>
                      <a:pt x="0" y="272"/>
                    </a:lnTo>
                    <a:lnTo>
                      <a:pt x="89" y="86"/>
                    </a:lnTo>
                    <a:lnTo>
                      <a:pt x="99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1" name="Freeform 140">
                <a:extLst>
                  <a:ext uri="{FF2B5EF4-FFF2-40B4-BE49-F238E27FC236}">
                    <a16:creationId xmlns:a16="http://schemas.microsoft.com/office/drawing/2014/main" id="{DC076033-7E79-474D-A6A7-6F72F68DB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3" y="625"/>
                <a:ext cx="409" cy="87"/>
              </a:xfrm>
              <a:custGeom>
                <a:avLst/>
                <a:gdLst>
                  <a:gd name="T0" fmla="*/ 0 w 1226"/>
                  <a:gd name="T1" fmla="*/ 0 h 262"/>
                  <a:gd name="T2" fmla="*/ 96 w 1226"/>
                  <a:gd name="T3" fmla="*/ 84 h 262"/>
                  <a:gd name="T4" fmla="*/ 167 w 1226"/>
                  <a:gd name="T5" fmla="*/ 57 h 262"/>
                  <a:gd name="T6" fmla="*/ 498 w 1226"/>
                  <a:gd name="T7" fmla="*/ 107 h 262"/>
                  <a:gd name="T8" fmla="*/ 792 w 1226"/>
                  <a:gd name="T9" fmla="*/ 262 h 262"/>
                  <a:gd name="T10" fmla="*/ 989 w 1226"/>
                  <a:gd name="T11" fmla="*/ 103 h 262"/>
                  <a:gd name="T12" fmla="*/ 1226 w 1226"/>
                  <a:gd name="T13" fmla="*/ 7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6" h="262">
                    <a:moveTo>
                      <a:pt x="0" y="0"/>
                    </a:moveTo>
                    <a:lnTo>
                      <a:pt x="96" y="84"/>
                    </a:lnTo>
                    <a:lnTo>
                      <a:pt x="167" y="57"/>
                    </a:lnTo>
                    <a:lnTo>
                      <a:pt x="498" y="107"/>
                    </a:lnTo>
                    <a:lnTo>
                      <a:pt x="792" y="262"/>
                    </a:lnTo>
                    <a:lnTo>
                      <a:pt x="989" y="103"/>
                    </a:lnTo>
                    <a:lnTo>
                      <a:pt x="1226" y="7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2" name="Freeform 141">
                <a:extLst>
                  <a:ext uri="{FF2B5EF4-FFF2-40B4-BE49-F238E27FC236}">
                    <a16:creationId xmlns:a16="http://schemas.microsoft.com/office/drawing/2014/main" id="{17191B4B-68B8-483F-91C5-DEF270605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786"/>
                <a:ext cx="170" cy="264"/>
              </a:xfrm>
              <a:custGeom>
                <a:avLst/>
                <a:gdLst>
                  <a:gd name="T0" fmla="*/ 509 w 509"/>
                  <a:gd name="T1" fmla="*/ 0 h 793"/>
                  <a:gd name="T2" fmla="*/ 487 w 509"/>
                  <a:gd name="T3" fmla="*/ 66 h 793"/>
                  <a:gd name="T4" fmla="*/ 364 w 509"/>
                  <a:gd name="T5" fmla="*/ 23 h 793"/>
                  <a:gd name="T6" fmla="*/ 182 w 509"/>
                  <a:gd name="T7" fmla="*/ 115 h 793"/>
                  <a:gd name="T8" fmla="*/ 153 w 509"/>
                  <a:gd name="T9" fmla="*/ 176 h 793"/>
                  <a:gd name="T10" fmla="*/ 226 w 509"/>
                  <a:gd name="T11" fmla="*/ 361 h 793"/>
                  <a:gd name="T12" fmla="*/ 101 w 509"/>
                  <a:gd name="T13" fmla="*/ 412 h 793"/>
                  <a:gd name="T14" fmla="*/ 138 w 509"/>
                  <a:gd name="T15" fmla="*/ 467 h 793"/>
                  <a:gd name="T16" fmla="*/ 118 w 509"/>
                  <a:gd name="T17" fmla="*/ 531 h 793"/>
                  <a:gd name="T18" fmla="*/ 176 w 509"/>
                  <a:gd name="T19" fmla="*/ 559 h 793"/>
                  <a:gd name="T20" fmla="*/ 0 w 509"/>
                  <a:gd name="T21" fmla="*/ 793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9" h="793">
                    <a:moveTo>
                      <a:pt x="509" y="0"/>
                    </a:moveTo>
                    <a:lnTo>
                      <a:pt x="487" y="66"/>
                    </a:lnTo>
                    <a:lnTo>
                      <a:pt x="364" y="23"/>
                    </a:lnTo>
                    <a:lnTo>
                      <a:pt x="182" y="115"/>
                    </a:lnTo>
                    <a:lnTo>
                      <a:pt x="153" y="176"/>
                    </a:lnTo>
                    <a:lnTo>
                      <a:pt x="226" y="361"/>
                    </a:lnTo>
                    <a:lnTo>
                      <a:pt x="101" y="412"/>
                    </a:lnTo>
                    <a:lnTo>
                      <a:pt x="138" y="467"/>
                    </a:lnTo>
                    <a:lnTo>
                      <a:pt x="118" y="531"/>
                    </a:lnTo>
                    <a:lnTo>
                      <a:pt x="176" y="559"/>
                    </a:lnTo>
                    <a:lnTo>
                      <a:pt x="0" y="79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3" name="Freeform 142">
                <a:extLst>
                  <a:ext uri="{FF2B5EF4-FFF2-40B4-BE49-F238E27FC236}">
                    <a16:creationId xmlns:a16="http://schemas.microsoft.com/office/drawing/2014/main" id="{80C71F01-D9B0-4F7A-AFB7-BD0260E1C9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7" y="648"/>
                <a:ext cx="59" cy="278"/>
              </a:xfrm>
              <a:custGeom>
                <a:avLst/>
                <a:gdLst>
                  <a:gd name="T0" fmla="*/ 101 w 178"/>
                  <a:gd name="T1" fmla="*/ 833 h 833"/>
                  <a:gd name="T2" fmla="*/ 151 w 178"/>
                  <a:gd name="T3" fmla="*/ 796 h 833"/>
                  <a:gd name="T4" fmla="*/ 139 w 178"/>
                  <a:gd name="T5" fmla="*/ 730 h 833"/>
                  <a:gd name="T6" fmla="*/ 72 w 178"/>
                  <a:gd name="T7" fmla="*/ 705 h 833"/>
                  <a:gd name="T8" fmla="*/ 17 w 178"/>
                  <a:gd name="T9" fmla="*/ 739 h 833"/>
                  <a:gd name="T10" fmla="*/ 0 w 178"/>
                  <a:gd name="T11" fmla="*/ 673 h 833"/>
                  <a:gd name="T12" fmla="*/ 69 w 178"/>
                  <a:gd name="T13" fmla="*/ 678 h 833"/>
                  <a:gd name="T14" fmla="*/ 3 w 178"/>
                  <a:gd name="T15" fmla="*/ 573 h 833"/>
                  <a:gd name="T16" fmla="*/ 63 w 178"/>
                  <a:gd name="T17" fmla="*/ 535 h 833"/>
                  <a:gd name="T18" fmla="*/ 118 w 178"/>
                  <a:gd name="T19" fmla="*/ 404 h 833"/>
                  <a:gd name="T20" fmla="*/ 178 w 178"/>
                  <a:gd name="T21" fmla="*/ 378 h 833"/>
                  <a:gd name="T22" fmla="*/ 128 w 178"/>
                  <a:gd name="T23" fmla="*/ 337 h 833"/>
                  <a:gd name="T24" fmla="*/ 145 w 178"/>
                  <a:gd name="T25" fmla="*/ 234 h 833"/>
                  <a:gd name="T26" fmla="*/ 136 w 178"/>
                  <a:gd name="T27" fmla="*/ 0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8" h="833">
                    <a:moveTo>
                      <a:pt x="101" y="833"/>
                    </a:moveTo>
                    <a:lnTo>
                      <a:pt x="151" y="796"/>
                    </a:lnTo>
                    <a:lnTo>
                      <a:pt x="139" y="730"/>
                    </a:lnTo>
                    <a:lnTo>
                      <a:pt x="72" y="705"/>
                    </a:lnTo>
                    <a:lnTo>
                      <a:pt x="17" y="739"/>
                    </a:lnTo>
                    <a:lnTo>
                      <a:pt x="0" y="673"/>
                    </a:lnTo>
                    <a:lnTo>
                      <a:pt x="69" y="678"/>
                    </a:lnTo>
                    <a:lnTo>
                      <a:pt x="3" y="573"/>
                    </a:lnTo>
                    <a:lnTo>
                      <a:pt x="63" y="535"/>
                    </a:lnTo>
                    <a:lnTo>
                      <a:pt x="118" y="404"/>
                    </a:lnTo>
                    <a:lnTo>
                      <a:pt x="178" y="378"/>
                    </a:lnTo>
                    <a:lnTo>
                      <a:pt x="128" y="337"/>
                    </a:lnTo>
                    <a:lnTo>
                      <a:pt x="145" y="234"/>
                    </a:lnTo>
                    <a:lnTo>
                      <a:pt x="136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4" name="Freeform 143">
                <a:extLst>
                  <a:ext uri="{FF2B5EF4-FFF2-40B4-BE49-F238E27FC236}">
                    <a16:creationId xmlns:a16="http://schemas.microsoft.com/office/drawing/2014/main" id="{228B61DA-649E-4752-B7C8-D053D7770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7" y="1050"/>
                <a:ext cx="47" cy="109"/>
              </a:xfrm>
              <a:custGeom>
                <a:avLst/>
                <a:gdLst>
                  <a:gd name="T0" fmla="*/ 69 w 139"/>
                  <a:gd name="T1" fmla="*/ 0 h 328"/>
                  <a:gd name="T2" fmla="*/ 59 w 139"/>
                  <a:gd name="T3" fmla="*/ 46 h 328"/>
                  <a:gd name="T4" fmla="*/ 0 w 139"/>
                  <a:gd name="T5" fmla="*/ 98 h 328"/>
                  <a:gd name="T6" fmla="*/ 80 w 139"/>
                  <a:gd name="T7" fmla="*/ 289 h 328"/>
                  <a:gd name="T8" fmla="*/ 139 w 139"/>
                  <a:gd name="T9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328">
                    <a:moveTo>
                      <a:pt x="69" y="0"/>
                    </a:moveTo>
                    <a:lnTo>
                      <a:pt x="59" y="46"/>
                    </a:lnTo>
                    <a:lnTo>
                      <a:pt x="0" y="98"/>
                    </a:lnTo>
                    <a:lnTo>
                      <a:pt x="80" y="289"/>
                    </a:lnTo>
                    <a:lnTo>
                      <a:pt x="139" y="32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5" name="Freeform 144">
                <a:extLst>
                  <a:ext uri="{FF2B5EF4-FFF2-40B4-BE49-F238E27FC236}">
                    <a16:creationId xmlns:a16="http://schemas.microsoft.com/office/drawing/2014/main" id="{CFD25A75-87D3-4401-B085-B63EBFE9F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0" y="926"/>
                <a:ext cx="130" cy="124"/>
              </a:xfrm>
              <a:custGeom>
                <a:avLst/>
                <a:gdLst>
                  <a:gd name="T0" fmla="*/ 390 w 390"/>
                  <a:gd name="T1" fmla="*/ 372 h 372"/>
                  <a:gd name="T2" fmla="*/ 176 w 390"/>
                  <a:gd name="T3" fmla="*/ 235 h 372"/>
                  <a:gd name="T4" fmla="*/ 86 w 390"/>
                  <a:gd name="T5" fmla="*/ 139 h 372"/>
                  <a:gd name="T6" fmla="*/ 101 w 390"/>
                  <a:gd name="T7" fmla="*/ 74 h 372"/>
                  <a:gd name="T8" fmla="*/ 61 w 390"/>
                  <a:gd name="T9" fmla="*/ 17 h 372"/>
                  <a:gd name="T10" fmla="*/ 0 w 390"/>
                  <a:gd name="T11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0" h="372">
                    <a:moveTo>
                      <a:pt x="390" y="372"/>
                    </a:moveTo>
                    <a:lnTo>
                      <a:pt x="176" y="235"/>
                    </a:lnTo>
                    <a:lnTo>
                      <a:pt x="86" y="139"/>
                    </a:lnTo>
                    <a:lnTo>
                      <a:pt x="101" y="74"/>
                    </a:lnTo>
                    <a:lnTo>
                      <a:pt x="61" y="1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6" name="Freeform 145">
                <a:extLst>
                  <a:ext uri="{FF2B5EF4-FFF2-40B4-BE49-F238E27FC236}">
                    <a16:creationId xmlns:a16="http://schemas.microsoft.com/office/drawing/2014/main" id="{FD33DE64-A8AD-47FC-878F-6F1A60207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6" y="945"/>
                <a:ext cx="184" cy="81"/>
              </a:xfrm>
              <a:custGeom>
                <a:avLst/>
                <a:gdLst>
                  <a:gd name="T0" fmla="*/ 552 w 552"/>
                  <a:gd name="T1" fmla="*/ 242 h 242"/>
                  <a:gd name="T2" fmla="*/ 550 w 552"/>
                  <a:gd name="T3" fmla="*/ 242 h 242"/>
                  <a:gd name="T4" fmla="*/ 424 w 552"/>
                  <a:gd name="T5" fmla="*/ 102 h 242"/>
                  <a:gd name="T6" fmla="*/ 217 w 552"/>
                  <a:gd name="T7" fmla="*/ 19 h 242"/>
                  <a:gd name="T8" fmla="*/ 0 w 552"/>
                  <a:gd name="T9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242">
                    <a:moveTo>
                      <a:pt x="552" y="242"/>
                    </a:moveTo>
                    <a:lnTo>
                      <a:pt x="550" y="242"/>
                    </a:lnTo>
                    <a:lnTo>
                      <a:pt x="424" y="102"/>
                    </a:lnTo>
                    <a:lnTo>
                      <a:pt x="217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7" name="Freeform 146">
                <a:extLst>
                  <a:ext uri="{FF2B5EF4-FFF2-40B4-BE49-F238E27FC236}">
                    <a16:creationId xmlns:a16="http://schemas.microsoft.com/office/drawing/2014/main" id="{528921ED-2ABC-4632-8B5C-3802935F6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0" y="1006"/>
                <a:ext cx="28" cy="20"/>
              </a:xfrm>
              <a:custGeom>
                <a:avLst/>
                <a:gdLst>
                  <a:gd name="T0" fmla="*/ 82 w 82"/>
                  <a:gd name="T1" fmla="*/ 0 h 60"/>
                  <a:gd name="T2" fmla="*/ 81 w 82"/>
                  <a:gd name="T3" fmla="*/ 0 h 60"/>
                  <a:gd name="T4" fmla="*/ 0 w 82"/>
                  <a:gd name="T5" fmla="*/ 59 h 60"/>
                  <a:gd name="T6" fmla="*/ 0 w 82"/>
                  <a:gd name="T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60">
                    <a:moveTo>
                      <a:pt x="82" y="0"/>
                    </a:moveTo>
                    <a:lnTo>
                      <a:pt x="81" y="0"/>
                    </a:lnTo>
                    <a:lnTo>
                      <a:pt x="0" y="59"/>
                    </a:lnTo>
                    <a:lnTo>
                      <a:pt x="0" y="6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8" name="Freeform 147">
                <a:extLst>
                  <a:ext uri="{FF2B5EF4-FFF2-40B4-BE49-F238E27FC236}">
                    <a16:creationId xmlns:a16="http://schemas.microsoft.com/office/drawing/2014/main" id="{3018DCF4-79B6-4230-9426-3973BB5CB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5" y="1026"/>
                <a:ext cx="24" cy="63"/>
              </a:xfrm>
              <a:custGeom>
                <a:avLst/>
                <a:gdLst>
                  <a:gd name="T0" fmla="*/ 72 w 72"/>
                  <a:gd name="T1" fmla="*/ 190 h 190"/>
                  <a:gd name="T2" fmla="*/ 0 w 72"/>
                  <a:gd name="T3" fmla="*/ 70 h 190"/>
                  <a:gd name="T4" fmla="*/ 46 w 72"/>
                  <a:gd name="T5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190">
                    <a:moveTo>
                      <a:pt x="72" y="190"/>
                    </a:moveTo>
                    <a:lnTo>
                      <a:pt x="0" y="70"/>
                    </a:lnTo>
                    <a:lnTo>
                      <a:pt x="46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9" name="Freeform 148">
                <a:extLst>
                  <a:ext uri="{FF2B5EF4-FFF2-40B4-BE49-F238E27FC236}">
                    <a16:creationId xmlns:a16="http://schemas.microsoft.com/office/drawing/2014/main" id="{A8ECFE64-3C67-4ED8-9B47-C55937168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" y="979"/>
                <a:ext cx="81" cy="27"/>
              </a:xfrm>
              <a:custGeom>
                <a:avLst/>
                <a:gdLst>
                  <a:gd name="T0" fmla="*/ 244 w 244"/>
                  <a:gd name="T1" fmla="*/ 0 h 81"/>
                  <a:gd name="T2" fmla="*/ 135 w 244"/>
                  <a:gd name="T3" fmla="*/ 76 h 81"/>
                  <a:gd name="T4" fmla="*/ 76 w 244"/>
                  <a:gd name="T5" fmla="*/ 50 h 81"/>
                  <a:gd name="T6" fmla="*/ 0 w 244"/>
                  <a:gd name="T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81">
                    <a:moveTo>
                      <a:pt x="244" y="0"/>
                    </a:moveTo>
                    <a:lnTo>
                      <a:pt x="135" y="76"/>
                    </a:lnTo>
                    <a:lnTo>
                      <a:pt x="76" y="50"/>
                    </a:lnTo>
                    <a:lnTo>
                      <a:pt x="0" y="8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0" name="Freeform 149">
                <a:extLst>
                  <a:ext uri="{FF2B5EF4-FFF2-40B4-BE49-F238E27FC236}">
                    <a16:creationId xmlns:a16="http://schemas.microsoft.com/office/drawing/2014/main" id="{BF6AA18D-2C80-43B3-91F9-FBF0C5BD4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" y="1006"/>
                <a:ext cx="10" cy="23"/>
              </a:xfrm>
              <a:custGeom>
                <a:avLst/>
                <a:gdLst>
                  <a:gd name="T0" fmla="*/ 0 w 30"/>
                  <a:gd name="T1" fmla="*/ 0 h 70"/>
                  <a:gd name="T2" fmla="*/ 30 w 30"/>
                  <a:gd name="T3" fmla="*/ 45 h 70"/>
                  <a:gd name="T4" fmla="*/ 28 w 30"/>
                  <a:gd name="T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70">
                    <a:moveTo>
                      <a:pt x="0" y="0"/>
                    </a:moveTo>
                    <a:lnTo>
                      <a:pt x="30" y="45"/>
                    </a:lnTo>
                    <a:lnTo>
                      <a:pt x="28" y="7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1" name="Freeform 150">
                <a:extLst>
                  <a:ext uri="{FF2B5EF4-FFF2-40B4-BE49-F238E27FC236}">
                    <a16:creationId xmlns:a16="http://schemas.microsoft.com/office/drawing/2014/main" id="{14AE1018-3C7C-4DA1-8E8D-813DD9F04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7" y="1029"/>
                <a:ext cx="30" cy="25"/>
              </a:xfrm>
              <a:custGeom>
                <a:avLst/>
                <a:gdLst>
                  <a:gd name="T0" fmla="*/ 0 w 91"/>
                  <a:gd name="T1" fmla="*/ 0 h 74"/>
                  <a:gd name="T2" fmla="*/ 74 w 91"/>
                  <a:gd name="T3" fmla="*/ 12 h 74"/>
                  <a:gd name="T4" fmla="*/ 91 w 91"/>
                  <a:gd name="T5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74">
                    <a:moveTo>
                      <a:pt x="0" y="0"/>
                    </a:moveTo>
                    <a:lnTo>
                      <a:pt x="74" y="12"/>
                    </a:lnTo>
                    <a:lnTo>
                      <a:pt x="91" y="7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2" name="Line 151">
                <a:extLst>
                  <a:ext uri="{FF2B5EF4-FFF2-40B4-BE49-F238E27FC236}">
                    <a16:creationId xmlns:a16="http://schemas.microsoft.com/office/drawing/2014/main" id="{81E95383-329C-4593-B4AD-BE6005D1A1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7" y="1054"/>
                <a:ext cx="1" cy="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3" name="Freeform 152">
                <a:extLst>
                  <a:ext uri="{FF2B5EF4-FFF2-40B4-BE49-F238E27FC236}">
                    <a16:creationId xmlns:a16="http://schemas.microsoft.com/office/drawing/2014/main" id="{22B85796-9700-4D40-A9CF-6C297A6D9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" y="1054"/>
                <a:ext cx="40" cy="15"/>
              </a:xfrm>
              <a:custGeom>
                <a:avLst/>
                <a:gdLst>
                  <a:gd name="T0" fmla="*/ 81 w 121"/>
                  <a:gd name="T1" fmla="*/ 0 h 45"/>
                  <a:gd name="T2" fmla="*/ 121 w 121"/>
                  <a:gd name="T3" fmla="*/ 43 h 45"/>
                  <a:gd name="T4" fmla="*/ 0 w 121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1" h="45">
                    <a:moveTo>
                      <a:pt x="81" y="0"/>
                    </a:moveTo>
                    <a:lnTo>
                      <a:pt x="121" y="43"/>
                    </a:lnTo>
                    <a:lnTo>
                      <a:pt x="0" y="4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4" name="Line 153">
                <a:extLst>
                  <a:ext uri="{FF2B5EF4-FFF2-40B4-BE49-F238E27FC236}">
                    <a16:creationId xmlns:a16="http://schemas.microsoft.com/office/drawing/2014/main" id="{B58C60F6-37F0-4370-829D-85981EF302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07" y="1054"/>
                <a:ext cx="1" cy="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5" name="Freeform 154">
                <a:extLst>
                  <a:ext uri="{FF2B5EF4-FFF2-40B4-BE49-F238E27FC236}">
                    <a16:creationId xmlns:a16="http://schemas.microsoft.com/office/drawing/2014/main" id="{52CC143F-BC6D-449D-8785-91A0D085A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" y="1029"/>
                <a:ext cx="24" cy="40"/>
              </a:xfrm>
              <a:custGeom>
                <a:avLst/>
                <a:gdLst>
                  <a:gd name="T0" fmla="*/ 59 w 70"/>
                  <a:gd name="T1" fmla="*/ 0 h 120"/>
                  <a:gd name="T2" fmla="*/ 0 w 70"/>
                  <a:gd name="T3" fmla="*/ 38 h 120"/>
                  <a:gd name="T4" fmla="*/ 70 w 70"/>
                  <a:gd name="T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120">
                    <a:moveTo>
                      <a:pt x="59" y="0"/>
                    </a:moveTo>
                    <a:lnTo>
                      <a:pt x="0" y="38"/>
                    </a:lnTo>
                    <a:lnTo>
                      <a:pt x="70" y="12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6" name="Freeform 155">
                <a:extLst>
                  <a:ext uri="{FF2B5EF4-FFF2-40B4-BE49-F238E27FC236}">
                    <a16:creationId xmlns:a16="http://schemas.microsoft.com/office/drawing/2014/main" id="{FCA45034-BA31-48E7-89AB-C4164D753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7" y="873"/>
                <a:ext cx="274" cy="72"/>
              </a:xfrm>
              <a:custGeom>
                <a:avLst/>
                <a:gdLst>
                  <a:gd name="T0" fmla="*/ 823 w 823"/>
                  <a:gd name="T1" fmla="*/ 218 h 218"/>
                  <a:gd name="T2" fmla="*/ 573 w 823"/>
                  <a:gd name="T3" fmla="*/ 71 h 218"/>
                  <a:gd name="T4" fmla="*/ 522 w 823"/>
                  <a:gd name="T5" fmla="*/ 109 h 218"/>
                  <a:gd name="T6" fmla="*/ 310 w 823"/>
                  <a:gd name="T7" fmla="*/ 57 h 218"/>
                  <a:gd name="T8" fmla="*/ 165 w 823"/>
                  <a:gd name="T9" fmla="*/ 100 h 218"/>
                  <a:gd name="T10" fmla="*/ 36 w 823"/>
                  <a:gd name="T11" fmla="*/ 74 h 218"/>
                  <a:gd name="T12" fmla="*/ 0 w 823"/>
                  <a:gd name="T1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3" h="218">
                    <a:moveTo>
                      <a:pt x="823" y="218"/>
                    </a:moveTo>
                    <a:lnTo>
                      <a:pt x="573" y="71"/>
                    </a:lnTo>
                    <a:lnTo>
                      <a:pt x="522" y="109"/>
                    </a:lnTo>
                    <a:lnTo>
                      <a:pt x="310" y="57"/>
                    </a:lnTo>
                    <a:lnTo>
                      <a:pt x="165" y="100"/>
                    </a:lnTo>
                    <a:lnTo>
                      <a:pt x="36" y="7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7" name="Freeform 156">
                <a:extLst>
                  <a:ext uri="{FF2B5EF4-FFF2-40B4-BE49-F238E27FC236}">
                    <a16:creationId xmlns:a16="http://schemas.microsoft.com/office/drawing/2014/main" id="{0CFA3149-3666-4E6D-B2AB-A99ABAB6B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1" y="926"/>
                <a:ext cx="149" cy="27"/>
              </a:xfrm>
              <a:custGeom>
                <a:avLst/>
                <a:gdLst>
                  <a:gd name="T0" fmla="*/ 448 w 448"/>
                  <a:gd name="T1" fmla="*/ 0 h 81"/>
                  <a:gd name="T2" fmla="*/ 262 w 448"/>
                  <a:gd name="T3" fmla="*/ 68 h 81"/>
                  <a:gd name="T4" fmla="*/ 204 w 448"/>
                  <a:gd name="T5" fmla="*/ 31 h 81"/>
                  <a:gd name="T6" fmla="*/ 158 w 448"/>
                  <a:gd name="T7" fmla="*/ 81 h 81"/>
                  <a:gd name="T8" fmla="*/ 0 w 448"/>
                  <a:gd name="T9" fmla="*/ 5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81">
                    <a:moveTo>
                      <a:pt x="448" y="0"/>
                    </a:moveTo>
                    <a:lnTo>
                      <a:pt x="262" y="68"/>
                    </a:lnTo>
                    <a:lnTo>
                      <a:pt x="204" y="31"/>
                    </a:lnTo>
                    <a:lnTo>
                      <a:pt x="158" y="81"/>
                    </a:lnTo>
                    <a:lnTo>
                      <a:pt x="0" y="5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8" name="Freeform 157">
                <a:extLst>
                  <a:ext uri="{FF2B5EF4-FFF2-40B4-BE49-F238E27FC236}">
                    <a16:creationId xmlns:a16="http://schemas.microsoft.com/office/drawing/2014/main" id="{98C9A8B6-7A31-49E7-B62F-AABEC0EB2E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9" y="945"/>
                <a:ext cx="14" cy="34"/>
              </a:xfrm>
              <a:custGeom>
                <a:avLst/>
                <a:gdLst>
                  <a:gd name="T0" fmla="*/ 0 w 42"/>
                  <a:gd name="T1" fmla="*/ 101 h 101"/>
                  <a:gd name="T2" fmla="*/ 1 w 42"/>
                  <a:gd name="T3" fmla="*/ 100 h 101"/>
                  <a:gd name="T4" fmla="*/ 42 w 42"/>
                  <a:gd name="T5" fmla="*/ 46 h 101"/>
                  <a:gd name="T6" fmla="*/ 36 w 42"/>
                  <a:gd name="T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01">
                    <a:moveTo>
                      <a:pt x="0" y="101"/>
                    </a:moveTo>
                    <a:lnTo>
                      <a:pt x="1" y="100"/>
                    </a:lnTo>
                    <a:lnTo>
                      <a:pt x="42" y="46"/>
                    </a:lnTo>
                    <a:lnTo>
                      <a:pt x="36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9" name="Freeform 158">
                <a:extLst>
                  <a:ext uri="{FF2B5EF4-FFF2-40B4-BE49-F238E27FC236}">
                    <a16:creationId xmlns:a16="http://schemas.microsoft.com/office/drawing/2014/main" id="{82F16F37-49EE-4025-91D4-C634FA20E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9" y="979"/>
                <a:ext cx="13" cy="95"/>
              </a:xfrm>
              <a:custGeom>
                <a:avLst/>
                <a:gdLst>
                  <a:gd name="T0" fmla="*/ 39 w 39"/>
                  <a:gd name="T1" fmla="*/ 285 h 285"/>
                  <a:gd name="T2" fmla="*/ 39 w 39"/>
                  <a:gd name="T3" fmla="*/ 283 h 285"/>
                  <a:gd name="T4" fmla="*/ 8 w 39"/>
                  <a:gd name="T5" fmla="*/ 174 h 285"/>
                  <a:gd name="T6" fmla="*/ 39 w 39"/>
                  <a:gd name="T7" fmla="*/ 117 h 285"/>
                  <a:gd name="T8" fmla="*/ 0 w 39"/>
                  <a:gd name="T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85">
                    <a:moveTo>
                      <a:pt x="39" y="285"/>
                    </a:moveTo>
                    <a:lnTo>
                      <a:pt x="39" y="283"/>
                    </a:lnTo>
                    <a:lnTo>
                      <a:pt x="8" y="174"/>
                    </a:lnTo>
                    <a:lnTo>
                      <a:pt x="39" y="11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0" name="Line 159">
                <a:extLst>
                  <a:ext uri="{FF2B5EF4-FFF2-40B4-BE49-F238E27FC236}">
                    <a16:creationId xmlns:a16="http://schemas.microsoft.com/office/drawing/2014/main" id="{6599EF5C-C7E6-4489-AFAE-47E6376B46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08" y="1054"/>
                <a:ext cx="54" cy="2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1" name="Freeform 160">
                <a:extLst>
                  <a:ext uri="{FF2B5EF4-FFF2-40B4-BE49-F238E27FC236}">
                    <a16:creationId xmlns:a16="http://schemas.microsoft.com/office/drawing/2014/main" id="{4630BADE-8DBC-4AC9-B52F-1D439F7EE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" y="1128"/>
                <a:ext cx="56" cy="176"/>
              </a:xfrm>
              <a:custGeom>
                <a:avLst/>
                <a:gdLst>
                  <a:gd name="T0" fmla="*/ 0 w 169"/>
                  <a:gd name="T1" fmla="*/ 527 h 527"/>
                  <a:gd name="T2" fmla="*/ 78 w 169"/>
                  <a:gd name="T3" fmla="*/ 417 h 527"/>
                  <a:gd name="T4" fmla="*/ 169 w 169"/>
                  <a:gd name="T5" fmla="*/ 21 h 527"/>
                  <a:gd name="T6" fmla="*/ 158 w 169"/>
                  <a:gd name="T7" fmla="*/ 0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27">
                    <a:moveTo>
                      <a:pt x="0" y="527"/>
                    </a:moveTo>
                    <a:lnTo>
                      <a:pt x="78" y="417"/>
                    </a:lnTo>
                    <a:lnTo>
                      <a:pt x="169" y="21"/>
                    </a:lnTo>
                    <a:lnTo>
                      <a:pt x="158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2" name="Freeform 161">
                <a:extLst>
                  <a:ext uri="{FF2B5EF4-FFF2-40B4-BE49-F238E27FC236}">
                    <a16:creationId xmlns:a16="http://schemas.microsoft.com/office/drawing/2014/main" id="{A1FB8E85-E459-4887-91BC-46B41A840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" y="1074"/>
                <a:ext cx="8" cy="54"/>
              </a:xfrm>
              <a:custGeom>
                <a:avLst/>
                <a:gdLst>
                  <a:gd name="T0" fmla="*/ 0 w 25"/>
                  <a:gd name="T1" fmla="*/ 162 h 162"/>
                  <a:gd name="T2" fmla="*/ 25 w 25"/>
                  <a:gd name="T3" fmla="*/ 66 h 162"/>
                  <a:gd name="T4" fmla="*/ 19 w 25"/>
                  <a:gd name="T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62">
                    <a:moveTo>
                      <a:pt x="0" y="162"/>
                    </a:moveTo>
                    <a:lnTo>
                      <a:pt x="25" y="66"/>
                    </a:lnTo>
                    <a:lnTo>
                      <a:pt x="19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3" name="Freeform 162">
                <a:extLst>
                  <a:ext uri="{FF2B5EF4-FFF2-40B4-BE49-F238E27FC236}">
                    <a16:creationId xmlns:a16="http://schemas.microsoft.com/office/drawing/2014/main" id="{C05B50CD-06BD-4BB6-B16C-E0D2719D7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7" y="1101"/>
                <a:ext cx="79" cy="27"/>
              </a:xfrm>
              <a:custGeom>
                <a:avLst/>
                <a:gdLst>
                  <a:gd name="T0" fmla="*/ 0 w 235"/>
                  <a:gd name="T1" fmla="*/ 0 h 82"/>
                  <a:gd name="T2" fmla="*/ 117 w 235"/>
                  <a:gd name="T3" fmla="*/ 49 h 82"/>
                  <a:gd name="T4" fmla="*/ 183 w 235"/>
                  <a:gd name="T5" fmla="*/ 30 h 82"/>
                  <a:gd name="T6" fmla="*/ 235 w 235"/>
                  <a:gd name="T7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5" h="82">
                    <a:moveTo>
                      <a:pt x="0" y="0"/>
                    </a:moveTo>
                    <a:lnTo>
                      <a:pt x="117" y="49"/>
                    </a:lnTo>
                    <a:lnTo>
                      <a:pt x="183" y="30"/>
                    </a:lnTo>
                    <a:lnTo>
                      <a:pt x="235" y="8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4" name="Freeform 163">
                <a:extLst>
                  <a:ext uri="{FF2B5EF4-FFF2-40B4-BE49-F238E27FC236}">
                    <a16:creationId xmlns:a16="http://schemas.microsoft.com/office/drawing/2014/main" id="{EECE929D-F818-47D4-A7DB-B75DCA379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089"/>
                <a:ext cx="97" cy="149"/>
              </a:xfrm>
              <a:custGeom>
                <a:avLst/>
                <a:gdLst>
                  <a:gd name="T0" fmla="*/ 290 w 290"/>
                  <a:gd name="T1" fmla="*/ 0 h 447"/>
                  <a:gd name="T2" fmla="*/ 127 w 290"/>
                  <a:gd name="T3" fmla="*/ 124 h 447"/>
                  <a:gd name="T4" fmla="*/ 91 w 290"/>
                  <a:gd name="T5" fmla="*/ 183 h 447"/>
                  <a:gd name="T6" fmla="*/ 106 w 290"/>
                  <a:gd name="T7" fmla="*/ 249 h 447"/>
                  <a:gd name="T8" fmla="*/ 0 w 290"/>
                  <a:gd name="T9" fmla="*/ 44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447">
                    <a:moveTo>
                      <a:pt x="290" y="0"/>
                    </a:moveTo>
                    <a:lnTo>
                      <a:pt x="127" y="124"/>
                    </a:lnTo>
                    <a:lnTo>
                      <a:pt x="91" y="183"/>
                    </a:lnTo>
                    <a:lnTo>
                      <a:pt x="106" y="249"/>
                    </a:lnTo>
                    <a:lnTo>
                      <a:pt x="0" y="44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5" name="Freeform 164">
                <a:extLst>
                  <a:ext uri="{FF2B5EF4-FFF2-40B4-BE49-F238E27FC236}">
                    <a16:creationId xmlns:a16="http://schemas.microsoft.com/office/drawing/2014/main" id="{F9FAB647-FE17-49FD-9425-8CCE4BEA3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1089"/>
                <a:ext cx="28" cy="12"/>
              </a:xfrm>
              <a:custGeom>
                <a:avLst/>
                <a:gdLst>
                  <a:gd name="T0" fmla="*/ 85 w 85"/>
                  <a:gd name="T1" fmla="*/ 36 h 36"/>
                  <a:gd name="T2" fmla="*/ 1 w 85"/>
                  <a:gd name="T3" fmla="*/ 0 h 36"/>
                  <a:gd name="T4" fmla="*/ 0 w 85"/>
                  <a:gd name="T5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36">
                    <a:moveTo>
                      <a:pt x="85" y="36"/>
                    </a:moveTo>
                    <a:lnTo>
                      <a:pt x="1" y="0"/>
                    </a:lnTo>
                    <a:lnTo>
                      <a:pt x="0" y="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6" name="Freeform 165">
                <a:extLst>
                  <a:ext uri="{FF2B5EF4-FFF2-40B4-BE49-F238E27FC236}">
                    <a16:creationId xmlns:a16="http://schemas.microsoft.com/office/drawing/2014/main" id="{D38A56FF-1629-4AE9-A12D-11262A4E7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1292"/>
                <a:ext cx="129" cy="28"/>
              </a:xfrm>
              <a:custGeom>
                <a:avLst/>
                <a:gdLst>
                  <a:gd name="T0" fmla="*/ 0 w 386"/>
                  <a:gd name="T1" fmla="*/ 82 h 82"/>
                  <a:gd name="T2" fmla="*/ 159 w 386"/>
                  <a:gd name="T3" fmla="*/ 65 h 82"/>
                  <a:gd name="T4" fmla="*/ 202 w 386"/>
                  <a:gd name="T5" fmla="*/ 0 h 82"/>
                  <a:gd name="T6" fmla="*/ 237 w 386"/>
                  <a:gd name="T7" fmla="*/ 61 h 82"/>
                  <a:gd name="T8" fmla="*/ 300 w 386"/>
                  <a:gd name="T9" fmla="*/ 21 h 82"/>
                  <a:gd name="T10" fmla="*/ 386 w 386"/>
                  <a:gd name="T11" fmla="*/ 3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6" h="82">
                    <a:moveTo>
                      <a:pt x="0" y="82"/>
                    </a:moveTo>
                    <a:lnTo>
                      <a:pt x="159" y="65"/>
                    </a:lnTo>
                    <a:lnTo>
                      <a:pt x="202" y="0"/>
                    </a:lnTo>
                    <a:lnTo>
                      <a:pt x="237" y="61"/>
                    </a:lnTo>
                    <a:lnTo>
                      <a:pt x="300" y="21"/>
                    </a:lnTo>
                    <a:lnTo>
                      <a:pt x="386" y="3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7" name="Freeform 166">
                <a:extLst>
                  <a:ext uri="{FF2B5EF4-FFF2-40B4-BE49-F238E27FC236}">
                    <a16:creationId xmlns:a16="http://schemas.microsoft.com/office/drawing/2014/main" id="{09550D4B-5CDB-4F1D-B0EA-B298463E93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" y="1304"/>
                <a:ext cx="169" cy="94"/>
              </a:xfrm>
              <a:custGeom>
                <a:avLst/>
                <a:gdLst>
                  <a:gd name="T0" fmla="*/ 507 w 507"/>
                  <a:gd name="T1" fmla="*/ 220 h 282"/>
                  <a:gd name="T2" fmla="*/ 250 w 507"/>
                  <a:gd name="T3" fmla="*/ 282 h 282"/>
                  <a:gd name="T4" fmla="*/ 39 w 507"/>
                  <a:gd name="T5" fmla="*/ 266 h 282"/>
                  <a:gd name="T6" fmla="*/ 99 w 507"/>
                  <a:gd name="T7" fmla="*/ 231 h 282"/>
                  <a:gd name="T8" fmla="*/ 112 w 507"/>
                  <a:gd name="T9" fmla="*/ 168 h 282"/>
                  <a:gd name="T10" fmla="*/ 16 w 507"/>
                  <a:gd name="T11" fmla="*/ 71 h 282"/>
                  <a:gd name="T12" fmla="*/ 0 w 507"/>
                  <a:gd name="T13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7" h="282">
                    <a:moveTo>
                      <a:pt x="507" y="220"/>
                    </a:moveTo>
                    <a:lnTo>
                      <a:pt x="250" y="282"/>
                    </a:lnTo>
                    <a:lnTo>
                      <a:pt x="39" y="266"/>
                    </a:lnTo>
                    <a:lnTo>
                      <a:pt x="99" y="231"/>
                    </a:lnTo>
                    <a:lnTo>
                      <a:pt x="112" y="168"/>
                    </a:lnTo>
                    <a:lnTo>
                      <a:pt x="16" y="7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8" name="Freeform 167">
                <a:extLst>
                  <a:ext uri="{FF2B5EF4-FFF2-40B4-BE49-F238E27FC236}">
                    <a16:creationId xmlns:a16="http://schemas.microsoft.com/office/drawing/2014/main" id="{9FAF9847-F1B0-46BC-86D7-BD4091972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" y="1112"/>
                <a:ext cx="350" cy="90"/>
              </a:xfrm>
              <a:custGeom>
                <a:avLst/>
                <a:gdLst>
                  <a:gd name="T0" fmla="*/ 0 w 1052"/>
                  <a:gd name="T1" fmla="*/ 142 h 271"/>
                  <a:gd name="T2" fmla="*/ 75 w 1052"/>
                  <a:gd name="T3" fmla="*/ 245 h 271"/>
                  <a:gd name="T4" fmla="*/ 282 w 1052"/>
                  <a:gd name="T5" fmla="*/ 271 h 271"/>
                  <a:gd name="T6" fmla="*/ 282 w 1052"/>
                  <a:gd name="T7" fmla="*/ 196 h 271"/>
                  <a:gd name="T8" fmla="*/ 499 w 1052"/>
                  <a:gd name="T9" fmla="*/ 21 h 271"/>
                  <a:gd name="T10" fmla="*/ 648 w 1052"/>
                  <a:gd name="T11" fmla="*/ 0 h 271"/>
                  <a:gd name="T12" fmla="*/ 721 w 1052"/>
                  <a:gd name="T13" fmla="*/ 13 h 271"/>
                  <a:gd name="T14" fmla="*/ 729 w 1052"/>
                  <a:gd name="T15" fmla="*/ 153 h 271"/>
                  <a:gd name="T16" fmla="*/ 789 w 1052"/>
                  <a:gd name="T17" fmla="*/ 199 h 271"/>
                  <a:gd name="T18" fmla="*/ 853 w 1052"/>
                  <a:gd name="T19" fmla="*/ 224 h 271"/>
                  <a:gd name="T20" fmla="*/ 885 w 1052"/>
                  <a:gd name="T21" fmla="*/ 237 h 271"/>
                  <a:gd name="T22" fmla="*/ 919 w 1052"/>
                  <a:gd name="T23" fmla="*/ 251 h 271"/>
                  <a:gd name="T24" fmla="*/ 976 w 1052"/>
                  <a:gd name="T25" fmla="*/ 216 h 271"/>
                  <a:gd name="T26" fmla="*/ 1052 w 1052"/>
                  <a:gd name="T27" fmla="*/ 243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52" h="271">
                    <a:moveTo>
                      <a:pt x="0" y="142"/>
                    </a:moveTo>
                    <a:lnTo>
                      <a:pt x="75" y="245"/>
                    </a:lnTo>
                    <a:lnTo>
                      <a:pt x="282" y="271"/>
                    </a:lnTo>
                    <a:lnTo>
                      <a:pt x="282" y="196"/>
                    </a:lnTo>
                    <a:lnTo>
                      <a:pt x="499" y="21"/>
                    </a:lnTo>
                    <a:lnTo>
                      <a:pt x="648" y="0"/>
                    </a:lnTo>
                    <a:lnTo>
                      <a:pt x="721" y="13"/>
                    </a:lnTo>
                    <a:lnTo>
                      <a:pt x="729" y="153"/>
                    </a:lnTo>
                    <a:lnTo>
                      <a:pt x="789" y="199"/>
                    </a:lnTo>
                    <a:lnTo>
                      <a:pt x="853" y="224"/>
                    </a:lnTo>
                    <a:lnTo>
                      <a:pt x="885" y="237"/>
                    </a:lnTo>
                    <a:lnTo>
                      <a:pt x="919" y="251"/>
                    </a:lnTo>
                    <a:lnTo>
                      <a:pt x="976" y="216"/>
                    </a:lnTo>
                    <a:lnTo>
                      <a:pt x="1052" y="24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9" name="Freeform 168">
                <a:extLst>
                  <a:ext uri="{FF2B5EF4-FFF2-40B4-BE49-F238E27FC236}">
                    <a16:creationId xmlns:a16="http://schemas.microsoft.com/office/drawing/2014/main" id="{5D3E3CBD-5D56-4229-980A-3F97242B2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" y="1159"/>
                <a:ext cx="46" cy="109"/>
              </a:xfrm>
              <a:custGeom>
                <a:avLst/>
                <a:gdLst>
                  <a:gd name="T0" fmla="*/ 136 w 136"/>
                  <a:gd name="T1" fmla="*/ 0 h 327"/>
                  <a:gd name="T2" fmla="*/ 67 w 136"/>
                  <a:gd name="T3" fmla="*/ 113 h 327"/>
                  <a:gd name="T4" fmla="*/ 0 w 136"/>
                  <a:gd name="T5" fmla="*/ 131 h 327"/>
                  <a:gd name="T6" fmla="*/ 10 w 136"/>
                  <a:gd name="T7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327">
                    <a:moveTo>
                      <a:pt x="136" y="0"/>
                    </a:moveTo>
                    <a:lnTo>
                      <a:pt x="67" y="113"/>
                    </a:lnTo>
                    <a:lnTo>
                      <a:pt x="0" y="131"/>
                    </a:lnTo>
                    <a:lnTo>
                      <a:pt x="10" y="32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0" name="Freeform 169">
                <a:extLst>
                  <a:ext uri="{FF2B5EF4-FFF2-40B4-BE49-F238E27FC236}">
                    <a16:creationId xmlns:a16="http://schemas.microsoft.com/office/drawing/2014/main" id="{3DBF69E6-A1EF-4FE3-9BD4-C11C51B54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2" y="1268"/>
                <a:ext cx="150" cy="109"/>
              </a:xfrm>
              <a:custGeom>
                <a:avLst/>
                <a:gdLst>
                  <a:gd name="T0" fmla="*/ 449 w 449"/>
                  <a:gd name="T1" fmla="*/ 0 h 326"/>
                  <a:gd name="T2" fmla="*/ 94 w 449"/>
                  <a:gd name="T3" fmla="*/ 70 h 326"/>
                  <a:gd name="T4" fmla="*/ 90 w 449"/>
                  <a:gd name="T5" fmla="*/ 203 h 326"/>
                  <a:gd name="T6" fmla="*/ 0 w 449"/>
                  <a:gd name="T7" fmla="*/ 32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9" h="326">
                    <a:moveTo>
                      <a:pt x="449" y="0"/>
                    </a:moveTo>
                    <a:lnTo>
                      <a:pt x="94" y="70"/>
                    </a:lnTo>
                    <a:lnTo>
                      <a:pt x="90" y="203"/>
                    </a:lnTo>
                    <a:lnTo>
                      <a:pt x="0" y="32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1" name="Freeform 170">
                <a:extLst>
                  <a:ext uri="{FF2B5EF4-FFF2-40B4-BE49-F238E27FC236}">
                    <a16:creationId xmlns:a16="http://schemas.microsoft.com/office/drawing/2014/main" id="{8A5AB53D-7BB8-47B6-A5BA-907F677D7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2" y="1268"/>
                <a:ext cx="281" cy="216"/>
              </a:xfrm>
              <a:custGeom>
                <a:avLst/>
                <a:gdLst>
                  <a:gd name="T0" fmla="*/ 843 w 843"/>
                  <a:gd name="T1" fmla="*/ 641 h 646"/>
                  <a:gd name="T2" fmla="*/ 777 w 843"/>
                  <a:gd name="T3" fmla="*/ 610 h 646"/>
                  <a:gd name="T4" fmla="*/ 487 w 843"/>
                  <a:gd name="T5" fmla="*/ 646 h 646"/>
                  <a:gd name="T6" fmla="*/ 372 w 843"/>
                  <a:gd name="T7" fmla="*/ 395 h 646"/>
                  <a:gd name="T8" fmla="*/ 289 w 843"/>
                  <a:gd name="T9" fmla="*/ 301 h 646"/>
                  <a:gd name="T10" fmla="*/ 243 w 843"/>
                  <a:gd name="T11" fmla="*/ 351 h 646"/>
                  <a:gd name="T12" fmla="*/ 186 w 843"/>
                  <a:gd name="T13" fmla="*/ 162 h 646"/>
                  <a:gd name="T14" fmla="*/ 83 w 843"/>
                  <a:gd name="T15" fmla="*/ 33 h 646"/>
                  <a:gd name="T16" fmla="*/ 0 w 843"/>
                  <a:gd name="T17" fmla="*/ 0 h 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3" h="646">
                    <a:moveTo>
                      <a:pt x="843" y="641"/>
                    </a:moveTo>
                    <a:lnTo>
                      <a:pt x="777" y="610"/>
                    </a:lnTo>
                    <a:lnTo>
                      <a:pt x="487" y="646"/>
                    </a:lnTo>
                    <a:lnTo>
                      <a:pt x="372" y="395"/>
                    </a:lnTo>
                    <a:lnTo>
                      <a:pt x="289" y="301"/>
                    </a:lnTo>
                    <a:lnTo>
                      <a:pt x="243" y="351"/>
                    </a:lnTo>
                    <a:lnTo>
                      <a:pt x="186" y="162"/>
                    </a:lnTo>
                    <a:lnTo>
                      <a:pt x="83" y="3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2" name="Freeform 171">
                <a:extLst>
                  <a:ext uri="{FF2B5EF4-FFF2-40B4-BE49-F238E27FC236}">
                    <a16:creationId xmlns:a16="http://schemas.microsoft.com/office/drawing/2014/main" id="{9C037C3B-5B90-4210-9E7B-D4FD8E263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7" y="1377"/>
                <a:ext cx="79" cy="280"/>
              </a:xfrm>
              <a:custGeom>
                <a:avLst/>
                <a:gdLst>
                  <a:gd name="T0" fmla="*/ 76 w 239"/>
                  <a:gd name="T1" fmla="*/ 0 h 839"/>
                  <a:gd name="T2" fmla="*/ 230 w 239"/>
                  <a:gd name="T3" fmla="*/ 173 h 839"/>
                  <a:gd name="T4" fmla="*/ 239 w 239"/>
                  <a:gd name="T5" fmla="*/ 305 h 839"/>
                  <a:gd name="T6" fmla="*/ 134 w 239"/>
                  <a:gd name="T7" fmla="*/ 418 h 839"/>
                  <a:gd name="T8" fmla="*/ 159 w 239"/>
                  <a:gd name="T9" fmla="*/ 486 h 839"/>
                  <a:gd name="T10" fmla="*/ 122 w 239"/>
                  <a:gd name="T11" fmla="*/ 540 h 839"/>
                  <a:gd name="T12" fmla="*/ 0 w 239"/>
                  <a:gd name="T13" fmla="*/ 615 h 839"/>
                  <a:gd name="T14" fmla="*/ 69 w 239"/>
                  <a:gd name="T15" fmla="*/ 681 h 839"/>
                  <a:gd name="T16" fmla="*/ 121 w 239"/>
                  <a:gd name="T17" fmla="*/ 839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839">
                    <a:moveTo>
                      <a:pt x="76" y="0"/>
                    </a:moveTo>
                    <a:lnTo>
                      <a:pt x="230" y="173"/>
                    </a:lnTo>
                    <a:lnTo>
                      <a:pt x="239" y="305"/>
                    </a:lnTo>
                    <a:lnTo>
                      <a:pt x="134" y="418"/>
                    </a:lnTo>
                    <a:lnTo>
                      <a:pt x="159" y="486"/>
                    </a:lnTo>
                    <a:lnTo>
                      <a:pt x="122" y="540"/>
                    </a:lnTo>
                    <a:lnTo>
                      <a:pt x="0" y="615"/>
                    </a:lnTo>
                    <a:lnTo>
                      <a:pt x="69" y="681"/>
                    </a:lnTo>
                    <a:lnTo>
                      <a:pt x="121" y="83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3" name="Line 172">
                <a:extLst>
                  <a:ext uri="{FF2B5EF4-FFF2-40B4-BE49-F238E27FC236}">
                    <a16:creationId xmlns:a16="http://schemas.microsoft.com/office/drawing/2014/main" id="{337CBC1D-32BA-4BB3-85BA-5B3F1C9B0E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77" y="1069"/>
                <a:ext cx="4" cy="32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4" name="Freeform 173">
                <a:extLst>
                  <a:ext uri="{FF2B5EF4-FFF2-40B4-BE49-F238E27FC236}">
                    <a16:creationId xmlns:a16="http://schemas.microsoft.com/office/drawing/2014/main" id="{D80347C1-B1AB-41A8-BF51-7C2A06C0F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7" y="730"/>
                <a:ext cx="120" cy="467"/>
              </a:xfrm>
              <a:custGeom>
                <a:avLst/>
                <a:gdLst>
                  <a:gd name="T0" fmla="*/ 0 w 360"/>
                  <a:gd name="T1" fmla="*/ 0 h 1400"/>
                  <a:gd name="T2" fmla="*/ 30 w 360"/>
                  <a:gd name="T3" fmla="*/ 122 h 1400"/>
                  <a:gd name="T4" fmla="*/ 153 w 360"/>
                  <a:gd name="T5" fmla="*/ 74 h 1400"/>
                  <a:gd name="T6" fmla="*/ 254 w 360"/>
                  <a:gd name="T7" fmla="*/ 187 h 1400"/>
                  <a:gd name="T8" fmla="*/ 281 w 360"/>
                  <a:gd name="T9" fmla="*/ 249 h 1400"/>
                  <a:gd name="T10" fmla="*/ 247 w 360"/>
                  <a:gd name="T11" fmla="*/ 383 h 1400"/>
                  <a:gd name="T12" fmla="*/ 360 w 360"/>
                  <a:gd name="T13" fmla="*/ 647 h 1400"/>
                  <a:gd name="T14" fmla="*/ 339 w 360"/>
                  <a:gd name="T15" fmla="*/ 710 h 1400"/>
                  <a:gd name="T16" fmla="*/ 288 w 360"/>
                  <a:gd name="T17" fmla="*/ 1026 h 1400"/>
                  <a:gd name="T18" fmla="*/ 317 w 360"/>
                  <a:gd name="T19" fmla="*/ 1224 h 1400"/>
                  <a:gd name="T20" fmla="*/ 279 w 360"/>
                  <a:gd name="T21" fmla="*/ 1289 h 1400"/>
                  <a:gd name="T22" fmla="*/ 337 w 360"/>
                  <a:gd name="T23" fmla="*/ 1335 h 1400"/>
                  <a:gd name="T24" fmla="*/ 333 w 360"/>
                  <a:gd name="T25" fmla="*/ 1400 h 1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0" h="1400">
                    <a:moveTo>
                      <a:pt x="0" y="0"/>
                    </a:moveTo>
                    <a:lnTo>
                      <a:pt x="30" y="122"/>
                    </a:lnTo>
                    <a:lnTo>
                      <a:pt x="153" y="74"/>
                    </a:lnTo>
                    <a:lnTo>
                      <a:pt x="254" y="187"/>
                    </a:lnTo>
                    <a:lnTo>
                      <a:pt x="281" y="249"/>
                    </a:lnTo>
                    <a:lnTo>
                      <a:pt x="247" y="383"/>
                    </a:lnTo>
                    <a:lnTo>
                      <a:pt x="360" y="647"/>
                    </a:lnTo>
                    <a:lnTo>
                      <a:pt x="339" y="710"/>
                    </a:lnTo>
                    <a:lnTo>
                      <a:pt x="288" y="1026"/>
                    </a:lnTo>
                    <a:lnTo>
                      <a:pt x="317" y="1224"/>
                    </a:lnTo>
                    <a:lnTo>
                      <a:pt x="279" y="1289"/>
                    </a:lnTo>
                    <a:lnTo>
                      <a:pt x="337" y="1335"/>
                    </a:lnTo>
                    <a:lnTo>
                      <a:pt x="333" y="140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5" name="Freeform 174">
                <a:extLst>
                  <a:ext uri="{FF2B5EF4-FFF2-40B4-BE49-F238E27FC236}">
                    <a16:creationId xmlns:a16="http://schemas.microsoft.com/office/drawing/2014/main" id="{ABE6C6D5-C849-48F0-8A1D-25AB18FF4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0" y="786"/>
                <a:ext cx="281" cy="72"/>
              </a:xfrm>
              <a:custGeom>
                <a:avLst/>
                <a:gdLst>
                  <a:gd name="T0" fmla="*/ 843 w 843"/>
                  <a:gd name="T1" fmla="*/ 217 h 217"/>
                  <a:gd name="T2" fmla="*/ 381 w 843"/>
                  <a:gd name="T3" fmla="*/ 175 h 217"/>
                  <a:gd name="T4" fmla="*/ 154 w 843"/>
                  <a:gd name="T5" fmla="*/ 22 h 217"/>
                  <a:gd name="T6" fmla="*/ 0 w 843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3" h="217">
                    <a:moveTo>
                      <a:pt x="843" y="217"/>
                    </a:moveTo>
                    <a:lnTo>
                      <a:pt x="381" y="175"/>
                    </a:lnTo>
                    <a:lnTo>
                      <a:pt x="154" y="2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6" name="Freeform 175">
                <a:extLst>
                  <a:ext uri="{FF2B5EF4-FFF2-40B4-BE49-F238E27FC236}">
                    <a16:creationId xmlns:a16="http://schemas.microsoft.com/office/drawing/2014/main" id="{38294474-95AD-45A6-B05F-8FC4F5661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3" y="858"/>
                <a:ext cx="37" cy="260"/>
              </a:xfrm>
              <a:custGeom>
                <a:avLst/>
                <a:gdLst>
                  <a:gd name="T0" fmla="*/ 85 w 110"/>
                  <a:gd name="T1" fmla="*/ 779 h 779"/>
                  <a:gd name="T2" fmla="*/ 74 w 110"/>
                  <a:gd name="T3" fmla="*/ 686 h 779"/>
                  <a:gd name="T4" fmla="*/ 0 w 110"/>
                  <a:gd name="T5" fmla="*/ 580 h 779"/>
                  <a:gd name="T6" fmla="*/ 26 w 110"/>
                  <a:gd name="T7" fmla="*/ 446 h 779"/>
                  <a:gd name="T8" fmla="*/ 97 w 110"/>
                  <a:gd name="T9" fmla="*/ 421 h 779"/>
                  <a:gd name="T10" fmla="*/ 110 w 110"/>
                  <a:gd name="T11" fmla="*/ 331 h 779"/>
                  <a:gd name="T12" fmla="*/ 51 w 110"/>
                  <a:gd name="T13" fmla="*/ 301 h 779"/>
                  <a:gd name="T14" fmla="*/ 74 w 110"/>
                  <a:gd name="T15" fmla="*/ 207 h 779"/>
                  <a:gd name="T16" fmla="*/ 24 w 110"/>
                  <a:gd name="T17" fmla="*/ 0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779">
                    <a:moveTo>
                      <a:pt x="85" y="779"/>
                    </a:moveTo>
                    <a:lnTo>
                      <a:pt x="74" y="686"/>
                    </a:lnTo>
                    <a:lnTo>
                      <a:pt x="0" y="580"/>
                    </a:lnTo>
                    <a:lnTo>
                      <a:pt x="26" y="446"/>
                    </a:lnTo>
                    <a:lnTo>
                      <a:pt x="97" y="421"/>
                    </a:lnTo>
                    <a:lnTo>
                      <a:pt x="110" y="331"/>
                    </a:lnTo>
                    <a:lnTo>
                      <a:pt x="51" y="301"/>
                    </a:lnTo>
                    <a:lnTo>
                      <a:pt x="74" y="207"/>
                    </a:lnTo>
                    <a:lnTo>
                      <a:pt x="24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7" name="Freeform 176">
                <a:extLst>
                  <a:ext uri="{FF2B5EF4-FFF2-40B4-BE49-F238E27FC236}">
                    <a16:creationId xmlns:a16="http://schemas.microsoft.com/office/drawing/2014/main" id="{706BB1BB-9CAD-4AC5-A2B8-96C2F237FA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4" y="1118"/>
                <a:ext cx="97" cy="75"/>
              </a:xfrm>
              <a:custGeom>
                <a:avLst/>
                <a:gdLst>
                  <a:gd name="T0" fmla="*/ 291 w 291"/>
                  <a:gd name="T1" fmla="*/ 0 h 226"/>
                  <a:gd name="T2" fmla="*/ 94 w 291"/>
                  <a:gd name="T3" fmla="*/ 51 h 226"/>
                  <a:gd name="T4" fmla="*/ 145 w 291"/>
                  <a:gd name="T5" fmla="*/ 107 h 226"/>
                  <a:gd name="T6" fmla="*/ 91 w 291"/>
                  <a:gd name="T7" fmla="*/ 159 h 226"/>
                  <a:gd name="T8" fmla="*/ 108 w 291"/>
                  <a:gd name="T9" fmla="*/ 225 h 226"/>
                  <a:gd name="T10" fmla="*/ 0 w 291"/>
                  <a:gd name="T11" fmla="*/ 22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1" h="226">
                    <a:moveTo>
                      <a:pt x="291" y="0"/>
                    </a:moveTo>
                    <a:lnTo>
                      <a:pt x="94" y="51"/>
                    </a:lnTo>
                    <a:lnTo>
                      <a:pt x="145" y="107"/>
                    </a:lnTo>
                    <a:lnTo>
                      <a:pt x="91" y="159"/>
                    </a:lnTo>
                    <a:lnTo>
                      <a:pt x="108" y="225"/>
                    </a:lnTo>
                    <a:lnTo>
                      <a:pt x="0" y="22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8" name="Freeform 177">
                <a:extLst>
                  <a:ext uri="{FF2B5EF4-FFF2-40B4-BE49-F238E27FC236}">
                    <a16:creationId xmlns:a16="http://schemas.microsoft.com/office/drawing/2014/main" id="{CD3DCF69-0931-46E4-AAA6-8979B03F4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9" y="1193"/>
                <a:ext cx="66" cy="241"/>
              </a:xfrm>
              <a:custGeom>
                <a:avLst/>
                <a:gdLst>
                  <a:gd name="T0" fmla="*/ 15 w 197"/>
                  <a:gd name="T1" fmla="*/ 0 h 722"/>
                  <a:gd name="T2" fmla="*/ 0 w 197"/>
                  <a:gd name="T3" fmla="*/ 77 h 722"/>
                  <a:gd name="T4" fmla="*/ 55 w 197"/>
                  <a:gd name="T5" fmla="*/ 197 h 722"/>
                  <a:gd name="T6" fmla="*/ 184 w 197"/>
                  <a:gd name="T7" fmla="*/ 266 h 722"/>
                  <a:gd name="T8" fmla="*/ 197 w 197"/>
                  <a:gd name="T9" fmla="*/ 492 h 722"/>
                  <a:gd name="T10" fmla="*/ 193 w 197"/>
                  <a:gd name="T11" fmla="*/ 555 h 722"/>
                  <a:gd name="T12" fmla="*/ 64 w 197"/>
                  <a:gd name="T13" fmla="*/ 613 h 722"/>
                  <a:gd name="T14" fmla="*/ 69 w 197"/>
                  <a:gd name="T15" fmla="*/ 722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722">
                    <a:moveTo>
                      <a:pt x="15" y="0"/>
                    </a:moveTo>
                    <a:lnTo>
                      <a:pt x="0" y="77"/>
                    </a:lnTo>
                    <a:lnTo>
                      <a:pt x="55" y="197"/>
                    </a:lnTo>
                    <a:lnTo>
                      <a:pt x="184" y="266"/>
                    </a:lnTo>
                    <a:lnTo>
                      <a:pt x="197" y="492"/>
                    </a:lnTo>
                    <a:lnTo>
                      <a:pt x="193" y="555"/>
                    </a:lnTo>
                    <a:lnTo>
                      <a:pt x="64" y="613"/>
                    </a:lnTo>
                    <a:lnTo>
                      <a:pt x="69" y="72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9" name="Freeform 178">
                <a:extLst>
                  <a:ext uri="{FF2B5EF4-FFF2-40B4-BE49-F238E27FC236}">
                    <a16:creationId xmlns:a16="http://schemas.microsoft.com/office/drawing/2014/main" id="{B266EFAE-FE47-40E5-A150-C46B9186A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3" y="1430"/>
                <a:ext cx="129" cy="52"/>
              </a:xfrm>
              <a:custGeom>
                <a:avLst/>
                <a:gdLst>
                  <a:gd name="T0" fmla="*/ 389 w 389"/>
                  <a:gd name="T1" fmla="*/ 10 h 155"/>
                  <a:gd name="T2" fmla="*/ 389 w 389"/>
                  <a:gd name="T3" fmla="*/ 11 h 155"/>
                  <a:gd name="T4" fmla="*/ 300 w 389"/>
                  <a:gd name="T5" fmla="*/ 0 h 155"/>
                  <a:gd name="T6" fmla="*/ 192 w 389"/>
                  <a:gd name="T7" fmla="*/ 89 h 155"/>
                  <a:gd name="T8" fmla="*/ 51 w 389"/>
                  <a:gd name="T9" fmla="*/ 110 h 155"/>
                  <a:gd name="T10" fmla="*/ 0 w 389"/>
                  <a:gd name="T1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9" h="155">
                    <a:moveTo>
                      <a:pt x="389" y="10"/>
                    </a:moveTo>
                    <a:lnTo>
                      <a:pt x="389" y="11"/>
                    </a:lnTo>
                    <a:lnTo>
                      <a:pt x="300" y="0"/>
                    </a:lnTo>
                    <a:lnTo>
                      <a:pt x="192" y="89"/>
                    </a:lnTo>
                    <a:lnTo>
                      <a:pt x="51" y="110"/>
                    </a:lnTo>
                    <a:lnTo>
                      <a:pt x="0" y="15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0" name="Freeform 179">
                <a:extLst>
                  <a:ext uri="{FF2B5EF4-FFF2-40B4-BE49-F238E27FC236}">
                    <a16:creationId xmlns:a16="http://schemas.microsoft.com/office/drawing/2014/main" id="{05BFB7FF-6A9D-47AE-8163-8D61DC402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1434"/>
                <a:ext cx="219" cy="203"/>
              </a:xfrm>
              <a:custGeom>
                <a:avLst/>
                <a:gdLst>
                  <a:gd name="T0" fmla="*/ 0 w 656"/>
                  <a:gd name="T1" fmla="*/ 0 h 610"/>
                  <a:gd name="T2" fmla="*/ 80 w 656"/>
                  <a:gd name="T3" fmla="*/ 16 h 610"/>
                  <a:gd name="T4" fmla="*/ 93 w 656"/>
                  <a:gd name="T5" fmla="*/ 79 h 610"/>
                  <a:gd name="T6" fmla="*/ 153 w 656"/>
                  <a:gd name="T7" fmla="*/ 102 h 610"/>
                  <a:gd name="T8" fmla="*/ 145 w 656"/>
                  <a:gd name="T9" fmla="*/ 169 h 610"/>
                  <a:gd name="T10" fmla="*/ 213 w 656"/>
                  <a:gd name="T11" fmla="*/ 174 h 610"/>
                  <a:gd name="T12" fmla="*/ 253 w 656"/>
                  <a:gd name="T13" fmla="*/ 226 h 610"/>
                  <a:gd name="T14" fmla="*/ 277 w 656"/>
                  <a:gd name="T15" fmla="*/ 297 h 610"/>
                  <a:gd name="T16" fmla="*/ 213 w 656"/>
                  <a:gd name="T17" fmla="*/ 352 h 610"/>
                  <a:gd name="T18" fmla="*/ 266 w 656"/>
                  <a:gd name="T19" fmla="*/ 463 h 610"/>
                  <a:gd name="T20" fmla="*/ 477 w 656"/>
                  <a:gd name="T21" fmla="*/ 508 h 610"/>
                  <a:gd name="T22" fmla="*/ 546 w 656"/>
                  <a:gd name="T23" fmla="*/ 544 h 610"/>
                  <a:gd name="T24" fmla="*/ 546 w 656"/>
                  <a:gd name="T25" fmla="*/ 610 h 610"/>
                  <a:gd name="T26" fmla="*/ 656 w 656"/>
                  <a:gd name="T27" fmla="*/ 566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6" h="610">
                    <a:moveTo>
                      <a:pt x="0" y="0"/>
                    </a:moveTo>
                    <a:lnTo>
                      <a:pt x="80" y="16"/>
                    </a:lnTo>
                    <a:lnTo>
                      <a:pt x="93" y="79"/>
                    </a:lnTo>
                    <a:lnTo>
                      <a:pt x="153" y="102"/>
                    </a:lnTo>
                    <a:lnTo>
                      <a:pt x="145" y="169"/>
                    </a:lnTo>
                    <a:lnTo>
                      <a:pt x="213" y="174"/>
                    </a:lnTo>
                    <a:lnTo>
                      <a:pt x="253" y="226"/>
                    </a:lnTo>
                    <a:lnTo>
                      <a:pt x="277" y="297"/>
                    </a:lnTo>
                    <a:lnTo>
                      <a:pt x="213" y="352"/>
                    </a:lnTo>
                    <a:lnTo>
                      <a:pt x="266" y="463"/>
                    </a:lnTo>
                    <a:lnTo>
                      <a:pt x="477" y="508"/>
                    </a:lnTo>
                    <a:lnTo>
                      <a:pt x="546" y="544"/>
                    </a:lnTo>
                    <a:lnTo>
                      <a:pt x="546" y="610"/>
                    </a:lnTo>
                    <a:lnTo>
                      <a:pt x="656" y="56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1" name="Freeform 180">
                <a:extLst>
                  <a:ext uri="{FF2B5EF4-FFF2-40B4-BE49-F238E27FC236}">
                    <a16:creationId xmlns:a16="http://schemas.microsoft.com/office/drawing/2014/main" id="{A84FE72F-9794-49B1-8E6F-0B73DC539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7" y="1197"/>
                <a:ext cx="91" cy="40"/>
              </a:xfrm>
              <a:custGeom>
                <a:avLst/>
                <a:gdLst>
                  <a:gd name="T0" fmla="*/ 0 w 273"/>
                  <a:gd name="T1" fmla="*/ 120 h 120"/>
                  <a:gd name="T2" fmla="*/ 159 w 273"/>
                  <a:gd name="T3" fmla="*/ 41 h 120"/>
                  <a:gd name="T4" fmla="*/ 228 w 273"/>
                  <a:gd name="T5" fmla="*/ 53 h 120"/>
                  <a:gd name="T6" fmla="*/ 273 w 273"/>
                  <a:gd name="T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3" h="120">
                    <a:moveTo>
                      <a:pt x="0" y="120"/>
                    </a:moveTo>
                    <a:lnTo>
                      <a:pt x="159" y="41"/>
                    </a:lnTo>
                    <a:lnTo>
                      <a:pt x="228" y="53"/>
                    </a:lnTo>
                    <a:lnTo>
                      <a:pt x="27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2" name="Freeform 181">
                <a:extLst>
                  <a:ext uri="{FF2B5EF4-FFF2-40B4-BE49-F238E27FC236}">
                    <a16:creationId xmlns:a16="http://schemas.microsoft.com/office/drawing/2014/main" id="{E0BA289D-D002-4119-B17F-88C9850E9A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1" y="1118"/>
                <a:ext cx="156" cy="119"/>
              </a:xfrm>
              <a:custGeom>
                <a:avLst/>
                <a:gdLst>
                  <a:gd name="T0" fmla="*/ 467 w 467"/>
                  <a:gd name="T1" fmla="*/ 358 h 358"/>
                  <a:gd name="T2" fmla="*/ 78 w 467"/>
                  <a:gd name="T3" fmla="*/ 119 h 358"/>
                  <a:gd name="T4" fmla="*/ 0 w 467"/>
                  <a:gd name="T5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7" h="358">
                    <a:moveTo>
                      <a:pt x="467" y="358"/>
                    </a:moveTo>
                    <a:lnTo>
                      <a:pt x="78" y="11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3" name="Freeform 182">
                <a:extLst>
                  <a:ext uri="{FF2B5EF4-FFF2-40B4-BE49-F238E27FC236}">
                    <a16:creationId xmlns:a16="http://schemas.microsoft.com/office/drawing/2014/main" id="{7FBC30B4-5212-4A0E-B6F6-F8195DF6E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8" y="1237"/>
                <a:ext cx="159" cy="227"/>
              </a:xfrm>
              <a:custGeom>
                <a:avLst/>
                <a:gdLst>
                  <a:gd name="T0" fmla="*/ 476 w 476"/>
                  <a:gd name="T1" fmla="*/ 682 h 682"/>
                  <a:gd name="T2" fmla="*/ 476 w 476"/>
                  <a:gd name="T3" fmla="*/ 681 h 682"/>
                  <a:gd name="T4" fmla="*/ 446 w 476"/>
                  <a:gd name="T5" fmla="*/ 623 h 682"/>
                  <a:gd name="T6" fmla="*/ 386 w 476"/>
                  <a:gd name="T7" fmla="*/ 647 h 682"/>
                  <a:gd name="T8" fmla="*/ 380 w 476"/>
                  <a:gd name="T9" fmla="*/ 575 h 682"/>
                  <a:gd name="T10" fmla="*/ 254 w 476"/>
                  <a:gd name="T11" fmla="*/ 468 h 682"/>
                  <a:gd name="T12" fmla="*/ 295 w 476"/>
                  <a:gd name="T13" fmla="*/ 272 h 682"/>
                  <a:gd name="T14" fmla="*/ 0 w 476"/>
                  <a:gd name="T15" fmla="*/ 54 h 682"/>
                  <a:gd name="T16" fmla="*/ 56 w 476"/>
                  <a:gd name="T17" fmla="*/ 0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6" h="682">
                    <a:moveTo>
                      <a:pt x="476" y="682"/>
                    </a:moveTo>
                    <a:lnTo>
                      <a:pt x="476" y="681"/>
                    </a:lnTo>
                    <a:lnTo>
                      <a:pt x="446" y="623"/>
                    </a:lnTo>
                    <a:lnTo>
                      <a:pt x="386" y="647"/>
                    </a:lnTo>
                    <a:lnTo>
                      <a:pt x="380" y="575"/>
                    </a:lnTo>
                    <a:lnTo>
                      <a:pt x="254" y="468"/>
                    </a:lnTo>
                    <a:lnTo>
                      <a:pt x="295" y="272"/>
                    </a:lnTo>
                    <a:lnTo>
                      <a:pt x="0" y="54"/>
                    </a:lnTo>
                    <a:lnTo>
                      <a:pt x="56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4" name="Freeform 183">
                <a:extLst>
                  <a:ext uri="{FF2B5EF4-FFF2-40B4-BE49-F238E27FC236}">
                    <a16:creationId xmlns:a16="http://schemas.microsoft.com/office/drawing/2014/main" id="{10836675-02CB-49B2-99BB-EF881B482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1" y="1464"/>
                <a:ext cx="158" cy="158"/>
              </a:xfrm>
              <a:custGeom>
                <a:avLst/>
                <a:gdLst>
                  <a:gd name="T0" fmla="*/ 468 w 473"/>
                  <a:gd name="T1" fmla="*/ 0 h 474"/>
                  <a:gd name="T2" fmla="*/ 473 w 473"/>
                  <a:gd name="T3" fmla="*/ 33 h 474"/>
                  <a:gd name="T4" fmla="*/ 421 w 473"/>
                  <a:gd name="T5" fmla="*/ 106 h 474"/>
                  <a:gd name="T6" fmla="*/ 356 w 473"/>
                  <a:gd name="T7" fmla="*/ 98 h 474"/>
                  <a:gd name="T8" fmla="*/ 307 w 473"/>
                  <a:gd name="T9" fmla="*/ 154 h 474"/>
                  <a:gd name="T10" fmla="*/ 300 w 473"/>
                  <a:gd name="T11" fmla="*/ 345 h 474"/>
                  <a:gd name="T12" fmla="*/ 229 w 473"/>
                  <a:gd name="T13" fmla="*/ 368 h 474"/>
                  <a:gd name="T14" fmla="*/ 179 w 473"/>
                  <a:gd name="T15" fmla="*/ 327 h 474"/>
                  <a:gd name="T16" fmla="*/ 28 w 473"/>
                  <a:gd name="T17" fmla="*/ 416 h 474"/>
                  <a:gd name="T18" fmla="*/ 0 w 473"/>
                  <a:gd name="T19" fmla="*/ 474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3" h="474">
                    <a:moveTo>
                      <a:pt x="468" y="0"/>
                    </a:moveTo>
                    <a:lnTo>
                      <a:pt x="473" y="33"/>
                    </a:lnTo>
                    <a:lnTo>
                      <a:pt x="421" y="106"/>
                    </a:lnTo>
                    <a:lnTo>
                      <a:pt x="356" y="98"/>
                    </a:lnTo>
                    <a:lnTo>
                      <a:pt x="307" y="154"/>
                    </a:lnTo>
                    <a:lnTo>
                      <a:pt x="300" y="345"/>
                    </a:lnTo>
                    <a:lnTo>
                      <a:pt x="229" y="368"/>
                    </a:lnTo>
                    <a:lnTo>
                      <a:pt x="179" y="327"/>
                    </a:lnTo>
                    <a:lnTo>
                      <a:pt x="28" y="416"/>
                    </a:lnTo>
                    <a:lnTo>
                      <a:pt x="0" y="47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5" name="Freeform 184">
                <a:extLst>
                  <a:ext uri="{FF2B5EF4-FFF2-40B4-BE49-F238E27FC236}">
                    <a16:creationId xmlns:a16="http://schemas.microsoft.com/office/drawing/2014/main" id="{362E5F91-DA0D-4D35-93AD-02BA1B65D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2" y="1610"/>
                <a:ext cx="51" cy="152"/>
              </a:xfrm>
              <a:custGeom>
                <a:avLst/>
                <a:gdLst>
                  <a:gd name="T0" fmla="*/ 0 w 154"/>
                  <a:gd name="T1" fmla="*/ 38 h 457"/>
                  <a:gd name="T2" fmla="*/ 62 w 154"/>
                  <a:gd name="T3" fmla="*/ 0 h 457"/>
                  <a:gd name="T4" fmla="*/ 108 w 154"/>
                  <a:gd name="T5" fmla="*/ 70 h 457"/>
                  <a:gd name="T6" fmla="*/ 112 w 154"/>
                  <a:gd name="T7" fmla="*/ 144 h 457"/>
                  <a:gd name="T8" fmla="*/ 4 w 154"/>
                  <a:gd name="T9" fmla="*/ 237 h 457"/>
                  <a:gd name="T10" fmla="*/ 64 w 154"/>
                  <a:gd name="T11" fmla="*/ 270 h 457"/>
                  <a:gd name="T12" fmla="*/ 154 w 154"/>
                  <a:gd name="T13" fmla="*/ 457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" h="457">
                    <a:moveTo>
                      <a:pt x="0" y="38"/>
                    </a:moveTo>
                    <a:lnTo>
                      <a:pt x="62" y="0"/>
                    </a:lnTo>
                    <a:lnTo>
                      <a:pt x="108" y="70"/>
                    </a:lnTo>
                    <a:lnTo>
                      <a:pt x="112" y="144"/>
                    </a:lnTo>
                    <a:lnTo>
                      <a:pt x="4" y="237"/>
                    </a:lnTo>
                    <a:lnTo>
                      <a:pt x="64" y="270"/>
                    </a:lnTo>
                    <a:lnTo>
                      <a:pt x="154" y="45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6" name="Line 185">
                <a:extLst>
                  <a:ext uri="{FF2B5EF4-FFF2-40B4-BE49-F238E27FC236}">
                    <a16:creationId xmlns:a16="http://schemas.microsoft.com/office/drawing/2014/main" id="{77B6FEC7-895E-4C20-9EE9-4E4505C70F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51" y="1622"/>
                <a:ext cx="1" cy="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7" name="Line 186">
                <a:extLst>
                  <a:ext uri="{FF2B5EF4-FFF2-40B4-BE49-F238E27FC236}">
                    <a16:creationId xmlns:a16="http://schemas.microsoft.com/office/drawing/2014/main" id="{1F87DC5B-3F3D-4D7A-960B-1B33B8D9BA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51" y="1622"/>
                <a:ext cx="1" cy="0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8" name="Freeform 187">
                <a:extLst>
                  <a:ext uri="{FF2B5EF4-FFF2-40B4-BE49-F238E27FC236}">
                    <a16:creationId xmlns:a16="http://schemas.microsoft.com/office/drawing/2014/main" id="{BBA9C707-E65F-4433-A355-C13B6C2F2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1778"/>
                <a:ext cx="175" cy="326"/>
              </a:xfrm>
              <a:custGeom>
                <a:avLst/>
                <a:gdLst>
                  <a:gd name="T0" fmla="*/ 462 w 523"/>
                  <a:gd name="T1" fmla="*/ 976 h 976"/>
                  <a:gd name="T2" fmla="*/ 463 w 523"/>
                  <a:gd name="T3" fmla="*/ 973 h 976"/>
                  <a:gd name="T4" fmla="*/ 392 w 523"/>
                  <a:gd name="T5" fmla="*/ 904 h 976"/>
                  <a:gd name="T6" fmla="*/ 475 w 523"/>
                  <a:gd name="T7" fmla="*/ 734 h 976"/>
                  <a:gd name="T8" fmla="*/ 523 w 523"/>
                  <a:gd name="T9" fmla="*/ 681 h 976"/>
                  <a:gd name="T10" fmla="*/ 426 w 523"/>
                  <a:gd name="T11" fmla="*/ 588 h 976"/>
                  <a:gd name="T12" fmla="*/ 361 w 523"/>
                  <a:gd name="T13" fmla="*/ 577 h 976"/>
                  <a:gd name="T14" fmla="*/ 229 w 523"/>
                  <a:gd name="T15" fmla="*/ 345 h 976"/>
                  <a:gd name="T16" fmla="*/ 158 w 523"/>
                  <a:gd name="T17" fmla="*/ 363 h 976"/>
                  <a:gd name="T18" fmla="*/ 123 w 523"/>
                  <a:gd name="T19" fmla="*/ 305 h 976"/>
                  <a:gd name="T20" fmla="*/ 77 w 523"/>
                  <a:gd name="T21" fmla="*/ 354 h 976"/>
                  <a:gd name="T22" fmla="*/ 50 w 523"/>
                  <a:gd name="T23" fmla="*/ 297 h 976"/>
                  <a:gd name="T24" fmla="*/ 119 w 523"/>
                  <a:gd name="T25" fmla="*/ 178 h 976"/>
                  <a:gd name="T26" fmla="*/ 0 w 523"/>
                  <a:gd name="T2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3" h="976">
                    <a:moveTo>
                      <a:pt x="462" y="976"/>
                    </a:moveTo>
                    <a:lnTo>
                      <a:pt x="463" y="973"/>
                    </a:lnTo>
                    <a:lnTo>
                      <a:pt x="392" y="904"/>
                    </a:lnTo>
                    <a:lnTo>
                      <a:pt x="475" y="734"/>
                    </a:lnTo>
                    <a:lnTo>
                      <a:pt x="523" y="681"/>
                    </a:lnTo>
                    <a:lnTo>
                      <a:pt x="426" y="588"/>
                    </a:lnTo>
                    <a:lnTo>
                      <a:pt x="361" y="577"/>
                    </a:lnTo>
                    <a:lnTo>
                      <a:pt x="229" y="345"/>
                    </a:lnTo>
                    <a:lnTo>
                      <a:pt x="158" y="363"/>
                    </a:lnTo>
                    <a:lnTo>
                      <a:pt x="123" y="305"/>
                    </a:lnTo>
                    <a:lnTo>
                      <a:pt x="77" y="354"/>
                    </a:lnTo>
                    <a:lnTo>
                      <a:pt x="50" y="297"/>
                    </a:lnTo>
                    <a:lnTo>
                      <a:pt x="119" y="17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9" name="Freeform 188">
                <a:extLst>
                  <a:ext uri="{FF2B5EF4-FFF2-40B4-BE49-F238E27FC236}">
                    <a16:creationId xmlns:a16="http://schemas.microsoft.com/office/drawing/2014/main" id="{203DB518-57BC-4E88-9498-2A199F308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3" y="1762"/>
                <a:ext cx="59" cy="16"/>
              </a:xfrm>
              <a:custGeom>
                <a:avLst/>
                <a:gdLst>
                  <a:gd name="T0" fmla="*/ 178 w 178"/>
                  <a:gd name="T1" fmla="*/ 49 h 49"/>
                  <a:gd name="T2" fmla="*/ 53 w 178"/>
                  <a:gd name="T3" fmla="*/ 47 h 49"/>
                  <a:gd name="T4" fmla="*/ 0 w 178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8" h="49">
                    <a:moveTo>
                      <a:pt x="178" y="49"/>
                    </a:moveTo>
                    <a:lnTo>
                      <a:pt x="53" y="4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0" name="Freeform 189">
                <a:extLst>
                  <a:ext uri="{FF2B5EF4-FFF2-40B4-BE49-F238E27FC236}">
                    <a16:creationId xmlns:a16="http://schemas.microsoft.com/office/drawing/2014/main" id="{3677E21B-32E0-4ED1-99E5-E6E5C144B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4" y="1762"/>
                <a:ext cx="79" cy="156"/>
              </a:xfrm>
              <a:custGeom>
                <a:avLst/>
                <a:gdLst>
                  <a:gd name="T0" fmla="*/ 236 w 236"/>
                  <a:gd name="T1" fmla="*/ 0 h 468"/>
                  <a:gd name="T2" fmla="*/ 209 w 236"/>
                  <a:gd name="T3" fmla="*/ 30 h 468"/>
                  <a:gd name="T4" fmla="*/ 168 w 236"/>
                  <a:gd name="T5" fmla="*/ 219 h 468"/>
                  <a:gd name="T6" fmla="*/ 25 w 236"/>
                  <a:gd name="T7" fmla="*/ 374 h 468"/>
                  <a:gd name="T8" fmla="*/ 0 w 236"/>
                  <a:gd name="T9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468">
                    <a:moveTo>
                      <a:pt x="236" y="0"/>
                    </a:moveTo>
                    <a:lnTo>
                      <a:pt x="209" y="30"/>
                    </a:lnTo>
                    <a:lnTo>
                      <a:pt x="168" y="219"/>
                    </a:lnTo>
                    <a:lnTo>
                      <a:pt x="25" y="374"/>
                    </a:lnTo>
                    <a:lnTo>
                      <a:pt x="0" y="46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1" name="Freeform 190">
                <a:extLst>
                  <a:ext uri="{FF2B5EF4-FFF2-40B4-BE49-F238E27FC236}">
                    <a16:creationId xmlns:a16="http://schemas.microsoft.com/office/drawing/2014/main" id="{EAA361F0-2705-40CF-AC78-208F64A68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" y="1482"/>
                <a:ext cx="72" cy="278"/>
              </a:xfrm>
              <a:custGeom>
                <a:avLst/>
                <a:gdLst>
                  <a:gd name="T0" fmla="*/ 28 w 216"/>
                  <a:gd name="T1" fmla="*/ 833 h 833"/>
                  <a:gd name="T2" fmla="*/ 29 w 216"/>
                  <a:gd name="T3" fmla="*/ 833 h 833"/>
                  <a:gd name="T4" fmla="*/ 0 w 216"/>
                  <a:gd name="T5" fmla="*/ 772 h 833"/>
                  <a:gd name="T6" fmla="*/ 30 w 216"/>
                  <a:gd name="T7" fmla="*/ 586 h 833"/>
                  <a:gd name="T8" fmla="*/ 184 w 216"/>
                  <a:gd name="T9" fmla="*/ 346 h 833"/>
                  <a:gd name="T10" fmla="*/ 144 w 216"/>
                  <a:gd name="T11" fmla="*/ 295 h 833"/>
                  <a:gd name="T12" fmla="*/ 208 w 216"/>
                  <a:gd name="T13" fmla="*/ 245 h 833"/>
                  <a:gd name="T14" fmla="*/ 216 w 216"/>
                  <a:gd name="T15" fmla="*/ 160 h 833"/>
                  <a:gd name="T16" fmla="*/ 145 w 216"/>
                  <a:gd name="T17" fmla="*/ 71 h 833"/>
                  <a:gd name="T18" fmla="*/ 187 w 216"/>
                  <a:gd name="T19" fmla="*/ 0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6" h="833">
                    <a:moveTo>
                      <a:pt x="28" y="833"/>
                    </a:moveTo>
                    <a:lnTo>
                      <a:pt x="29" y="833"/>
                    </a:lnTo>
                    <a:lnTo>
                      <a:pt x="0" y="772"/>
                    </a:lnTo>
                    <a:lnTo>
                      <a:pt x="30" y="586"/>
                    </a:lnTo>
                    <a:lnTo>
                      <a:pt x="184" y="346"/>
                    </a:lnTo>
                    <a:lnTo>
                      <a:pt x="144" y="295"/>
                    </a:lnTo>
                    <a:lnTo>
                      <a:pt x="208" y="245"/>
                    </a:lnTo>
                    <a:lnTo>
                      <a:pt x="216" y="160"/>
                    </a:lnTo>
                    <a:lnTo>
                      <a:pt x="145" y="71"/>
                    </a:lnTo>
                    <a:lnTo>
                      <a:pt x="187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2" name="Freeform 191">
                <a:extLst>
                  <a:ext uri="{FF2B5EF4-FFF2-40B4-BE49-F238E27FC236}">
                    <a16:creationId xmlns:a16="http://schemas.microsoft.com/office/drawing/2014/main" id="{41B26188-3C66-480A-949E-036360D11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0" y="1760"/>
                <a:ext cx="37" cy="86"/>
              </a:xfrm>
              <a:custGeom>
                <a:avLst/>
                <a:gdLst>
                  <a:gd name="T0" fmla="*/ 105 w 113"/>
                  <a:gd name="T1" fmla="*/ 258 h 258"/>
                  <a:gd name="T2" fmla="*/ 105 w 113"/>
                  <a:gd name="T3" fmla="*/ 239 h 258"/>
                  <a:gd name="T4" fmla="*/ 113 w 113"/>
                  <a:gd name="T5" fmla="*/ 167 h 258"/>
                  <a:gd name="T6" fmla="*/ 28 w 113"/>
                  <a:gd name="T7" fmla="*/ 139 h 258"/>
                  <a:gd name="T8" fmla="*/ 0 w 113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258">
                    <a:moveTo>
                      <a:pt x="105" y="258"/>
                    </a:moveTo>
                    <a:lnTo>
                      <a:pt x="105" y="239"/>
                    </a:lnTo>
                    <a:lnTo>
                      <a:pt x="113" y="167"/>
                    </a:lnTo>
                    <a:lnTo>
                      <a:pt x="28" y="13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3" name="Freeform 192">
                <a:extLst>
                  <a:ext uri="{FF2B5EF4-FFF2-40B4-BE49-F238E27FC236}">
                    <a16:creationId xmlns:a16="http://schemas.microsoft.com/office/drawing/2014/main" id="{3F7C1A7B-FDE1-4B8D-9320-AE651ABE9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5" y="1846"/>
                <a:ext cx="339" cy="115"/>
              </a:xfrm>
              <a:custGeom>
                <a:avLst/>
                <a:gdLst>
                  <a:gd name="T0" fmla="*/ 1019 w 1019"/>
                  <a:gd name="T1" fmla="*/ 217 h 347"/>
                  <a:gd name="T2" fmla="*/ 1019 w 1019"/>
                  <a:gd name="T3" fmla="*/ 216 h 347"/>
                  <a:gd name="T4" fmla="*/ 673 w 1019"/>
                  <a:gd name="T5" fmla="*/ 250 h 347"/>
                  <a:gd name="T6" fmla="*/ 472 w 1019"/>
                  <a:gd name="T7" fmla="*/ 347 h 347"/>
                  <a:gd name="T8" fmla="*/ 343 w 1019"/>
                  <a:gd name="T9" fmla="*/ 201 h 347"/>
                  <a:gd name="T10" fmla="*/ 216 w 1019"/>
                  <a:gd name="T11" fmla="*/ 158 h 347"/>
                  <a:gd name="T12" fmla="*/ 185 w 1019"/>
                  <a:gd name="T13" fmla="*/ 98 h 347"/>
                  <a:gd name="T14" fmla="*/ 56 w 1019"/>
                  <a:gd name="T15" fmla="*/ 59 h 347"/>
                  <a:gd name="T16" fmla="*/ 0 w 1019"/>
                  <a:gd name="T17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9" h="347">
                    <a:moveTo>
                      <a:pt x="1019" y="217"/>
                    </a:moveTo>
                    <a:lnTo>
                      <a:pt x="1019" y="216"/>
                    </a:lnTo>
                    <a:lnTo>
                      <a:pt x="673" y="250"/>
                    </a:lnTo>
                    <a:lnTo>
                      <a:pt x="472" y="347"/>
                    </a:lnTo>
                    <a:lnTo>
                      <a:pt x="343" y="201"/>
                    </a:lnTo>
                    <a:lnTo>
                      <a:pt x="216" y="158"/>
                    </a:lnTo>
                    <a:lnTo>
                      <a:pt x="185" y="98"/>
                    </a:lnTo>
                    <a:lnTo>
                      <a:pt x="56" y="5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4" name="Freeform 193">
                <a:extLst>
                  <a:ext uri="{FF2B5EF4-FFF2-40B4-BE49-F238E27FC236}">
                    <a16:creationId xmlns:a16="http://schemas.microsoft.com/office/drawing/2014/main" id="{12BA698B-D5C3-4709-876F-FC1B0752C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5" y="1848"/>
                <a:ext cx="21" cy="13"/>
              </a:xfrm>
              <a:custGeom>
                <a:avLst/>
                <a:gdLst>
                  <a:gd name="T0" fmla="*/ 62 w 62"/>
                  <a:gd name="T1" fmla="*/ 0 h 39"/>
                  <a:gd name="T2" fmla="*/ 1 w 62"/>
                  <a:gd name="T3" fmla="*/ 39 h 39"/>
                  <a:gd name="T4" fmla="*/ 0 w 62"/>
                  <a:gd name="T5" fmla="*/ 8 h 39"/>
                  <a:gd name="T6" fmla="*/ 62 w 6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39">
                    <a:moveTo>
                      <a:pt x="62" y="0"/>
                    </a:moveTo>
                    <a:lnTo>
                      <a:pt x="1" y="39"/>
                    </a:lnTo>
                    <a:lnTo>
                      <a:pt x="0" y="8"/>
                    </a:lnTo>
                    <a:lnTo>
                      <a:pt x="62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5" name="Line 194">
                <a:extLst>
                  <a:ext uri="{FF2B5EF4-FFF2-40B4-BE49-F238E27FC236}">
                    <a16:creationId xmlns:a16="http://schemas.microsoft.com/office/drawing/2014/main" id="{FC40454E-45C5-4AEE-927F-7AE474F539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76" y="1846"/>
                <a:ext cx="9" cy="2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6" name="Freeform 195">
                <a:extLst>
                  <a:ext uri="{FF2B5EF4-FFF2-40B4-BE49-F238E27FC236}">
                    <a16:creationId xmlns:a16="http://schemas.microsoft.com/office/drawing/2014/main" id="{A5017DAD-9545-481F-B4B1-EEF86CEBF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861"/>
                <a:ext cx="154" cy="201"/>
              </a:xfrm>
              <a:custGeom>
                <a:avLst/>
                <a:gdLst>
                  <a:gd name="T0" fmla="*/ 0 w 462"/>
                  <a:gd name="T1" fmla="*/ 539 h 604"/>
                  <a:gd name="T2" fmla="*/ 161 w 462"/>
                  <a:gd name="T3" fmla="*/ 604 h 604"/>
                  <a:gd name="T4" fmla="*/ 419 w 462"/>
                  <a:gd name="T5" fmla="*/ 472 h 604"/>
                  <a:gd name="T6" fmla="*/ 405 w 462"/>
                  <a:gd name="T7" fmla="*/ 407 h 604"/>
                  <a:gd name="T8" fmla="*/ 448 w 462"/>
                  <a:gd name="T9" fmla="*/ 357 h 604"/>
                  <a:gd name="T10" fmla="*/ 355 w 462"/>
                  <a:gd name="T11" fmla="*/ 198 h 604"/>
                  <a:gd name="T12" fmla="*/ 405 w 462"/>
                  <a:gd name="T13" fmla="*/ 158 h 604"/>
                  <a:gd name="T14" fmla="*/ 396 w 462"/>
                  <a:gd name="T15" fmla="*/ 22 h 604"/>
                  <a:gd name="T16" fmla="*/ 462 w 462"/>
                  <a:gd name="T1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2" h="604">
                    <a:moveTo>
                      <a:pt x="0" y="539"/>
                    </a:moveTo>
                    <a:lnTo>
                      <a:pt x="161" y="604"/>
                    </a:lnTo>
                    <a:lnTo>
                      <a:pt x="419" y="472"/>
                    </a:lnTo>
                    <a:lnTo>
                      <a:pt x="405" y="407"/>
                    </a:lnTo>
                    <a:lnTo>
                      <a:pt x="448" y="357"/>
                    </a:lnTo>
                    <a:lnTo>
                      <a:pt x="355" y="198"/>
                    </a:lnTo>
                    <a:lnTo>
                      <a:pt x="405" y="158"/>
                    </a:lnTo>
                    <a:lnTo>
                      <a:pt x="396" y="22"/>
                    </a:lnTo>
                    <a:lnTo>
                      <a:pt x="462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7" name="Freeform 196">
                <a:extLst>
                  <a:ext uri="{FF2B5EF4-FFF2-40B4-BE49-F238E27FC236}">
                    <a16:creationId xmlns:a16="http://schemas.microsoft.com/office/drawing/2014/main" id="{495F477C-2614-4081-97AA-3BCADF221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041"/>
                <a:ext cx="124" cy="221"/>
              </a:xfrm>
              <a:custGeom>
                <a:avLst/>
                <a:gdLst>
                  <a:gd name="T0" fmla="*/ 276 w 372"/>
                  <a:gd name="T1" fmla="*/ 665 h 665"/>
                  <a:gd name="T2" fmla="*/ 361 w 372"/>
                  <a:gd name="T3" fmla="*/ 558 h 665"/>
                  <a:gd name="T4" fmla="*/ 372 w 372"/>
                  <a:gd name="T5" fmla="*/ 431 h 665"/>
                  <a:gd name="T6" fmla="*/ 334 w 372"/>
                  <a:gd name="T7" fmla="*/ 378 h 665"/>
                  <a:gd name="T8" fmla="*/ 154 w 372"/>
                  <a:gd name="T9" fmla="*/ 310 h 665"/>
                  <a:gd name="T10" fmla="*/ 0 w 372"/>
                  <a:gd name="T11" fmla="*/ 0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2" h="665">
                    <a:moveTo>
                      <a:pt x="276" y="665"/>
                    </a:moveTo>
                    <a:lnTo>
                      <a:pt x="361" y="558"/>
                    </a:lnTo>
                    <a:lnTo>
                      <a:pt x="372" y="431"/>
                    </a:lnTo>
                    <a:lnTo>
                      <a:pt x="334" y="378"/>
                    </a:lnTo>
                    <a:lnTo>
                      <a:pt x="154" y="31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8" name="Freeform 197">
                <a:extLst>
                  <a:ext uri="{FF2B5EF4-FFF2-40B4-BE49-F238E27FC236}">
                    <a16:creationId xmlns:a16="http://schemas.microsoft.com/office/drawing/2014/main" id="{153523CD-C7EE-4F5A-9A21-1377BF048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4" y="1918"/>
                <a:ext cx="67" cy="250"/>
              </a:xfrm>
              <a:custGeom>
                <a:avLst/>
                <a:gdLst>
                  <a:gd name="T0" fmla="*/ 0 w 200"/>
                  <a:gd name="T1" fmla="*/ 0 h 751"/>
                  <a:gd name="T2" fmla="*/ 10 w 200"/>
                  <a:gd name="T3" fmla="*/ 68 h 751"/>
                  <a:gd name="T4" fmla="*/ 200 w 200"/>
                  <a:gd name="T5" fmla="*/ 168 h 751"/>
                  <a:gd name="T6" fmla="*/ 85 w 200"/>
                  <a:gd name="T7" fmla="*/ 254 h 751"/>
                  <a:gd name="T8" fmla="*/ 143 w 200"/>
                  <a:gd name="T9" fmla="*/ 291 h 751"/>
                  <a:gd name="T10" fmla="*/ 192 w 200"/>
                  <a:gd name="T11" fmla="*/ 491 h 751"/>
                  <a:gd name="T12" fmla="*/ 128 w 200"/>
                  <a:gd name="T13" fmla="*/ 605 h 751"/>
                  <a:gd name="T14" fmla="*/ 146 w 200"/>
                  <a:gd name="T15" fmla="*/ 726 h 751"/>
                  <a:gd name="T16" fmla="*/ 83 w 200"/>
                  <a:gd name="T17" fmla="*/ 751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0" h="751">
                    <a:moveTo>
                      <a:pt x="0" y="0"/>
                    </a:moveTo>
                    <a:lnTo>
                      <a:pt x="10" y="68"/>
                    </a:lnTo>
                    <a:lnTo>
                      <a:pt x="200" y="168"/>
                    </a:lnTo>
                    <a:lnTo>
                      <a:pt x="85" y="254"/>
                    </a:lnTo>
                    <a:lnTo>
                      <a:pt x="143" y="291"/>
                    </a:lnTo>
                    <a:lnTo>
                      <a:pt x="192" y="491"/>
                    </a:lnTo>
                    <a:lnTo>
                      <a:pt x="128" y="605"/>
                    </a:lnTo>
                    <a:lnTo>
                      <a:pt x="146" y="726"/>
                    </a:lnTo>
                    <a:lnTo>
                      <a:pt x="83" y="75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9" name="Freeform 198">
                <a:extLst>
                  <a:ext uri="{FF2B5EF4-FFF2-40B4-BE49-F238E27FC236}">
                    <a16:creationId xmlns:a16="http://schemas.microsoft.com/office/drawing/2014/main" id="{6108F6F8-8E4F-4E40-907B-2936AE66B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3" y="2142"/>
                <a:ext cx="169" cy="160"/>
              </a:xfrm>
              <a:custGeom>
                <a:avLst/>
                <a:gdLst>
                  <a:gd name="T0" fmla="*/ 506 w 506"/>
                  <a:gd name="T1" fmla="*/ 80 h 480"/>
                  <a:gd name="T2" fmla="*/ 394 w 506"/>
                  <a:gd name="T3" fmla="*/ 6 h 480"/>
                  <a:gd name="T4" fmla="*/ 270 w 506"/>
                  <a:gd name="T5" fmla="*/ 34 h 480"/>
                  <a:gd name="T6" fmla="*/ 136 w 506"/>
                  <a:gd name="T7" fmla="*/ 0 h 480"/>
                  <a:gd name="T8" fmla="*/ 0 w 506"/>
                  <a:gd name="T9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6" h="480">
                    <a:moveTo>
                      <a:pt x="506" y="80"/>
                    </a:moveTo>
                    <a:lnTo>
                      <a:pt x="394" y="6"/>
                    </a:lnTo>
                    <a:lnTo>
                      <a:pt x="270" y="34"/>
                    </a:lnTo>
                    <a:lnTo>
                      <a:pt x="136" y="0"/>
                    </a:lnTo>
                    <a:lnTo>
                      <a:pt x="0" y="48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0" name="Freeform 199">
                <a:extLst>
                  <a:ext uri="{FF2B5EF4-FFF2-40B4-BE49-F238E27FC236}">
                    <a16:creationId xmlns:a16="http://schemas.microsoft.com/office/drawing/2014/main" id="{DDD89931-71FD-458C-977B-A0E3CBA70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7" y="1657"/>
                <a:ext cx="363" cy="106"/>
              </a:xfrm>
              <a:custGeom>
                <a:avLst/>
                <a:gdLst>
                  <a:gd name="T0" fmla="*/ 1088 w 1088"/>
                  <a:gd name="T1" fmla="*/ 309 h 319"/>
                  <a:gd name="T2" fmla="*/ 960 w 1088"/>
                  <a:gd name="T3" fmla="*/ 319 h 319"/>
                  <a:gd name="T4" fmla="*/ 925 w 1088"/>
                  <a:gd name="T5" fmla="*/ 255 h 319"/>
                  <a:gd name="T6" fmla="*/ 862 w 1088"/>
                  <a:gd name="T7" fmla="*/ 275 h 319"/>
                  <a:gd name="T8" fmla="*/ 840 w 1088"/>
                  <a:gd name="T9" fmla="*/ 191 h 319"/>
                  <a:gd name="T10" fmla="*/ 708 w 1088"/>
                  <a:gd name="T11" fmla="*/ 211 h 319"/>
                  <a:gd name="T12" fmla="*/ 581 w 1088"/>
                  <a:gd name="T13" fmla="*/ 143 h 319"/>
                  <a:gd name="T14" fmla="*/ 492 w 1088"/>
                  <a:gd name="T15" fmla="*/ 14 h 319"/>
                  <a:gd name="T16" fmla="*/ 386 w 1088"/>
                  <a:gd name="T17" fmla="*/ 112 h 319"/>
                  <a:gd name="T18" fmla="*/ 248 w 1088"/>
                  <a:gd name="T19" fmla="*/ 112 h 319"/>
                  <a:gd name="T20" fmla="*/ 77 w 1088"/>
                  <a:gd name="T21" fmla="*/ 1 h 319"/>
                  <a:gd name="T22" fmla="*/ 0 w 1088"/>
                  <a:gd name="T23" fmla="*/ 1 h 319"/>
                  <a:gd name="T24" fmla="*/ 0 w 1088"/>
                  <a:gd name="T25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8" h="319">
                    <a:moveTo>
                      <a:pt x="1088" y="309"/>
                    </a:moveTo>
                    <a:lnTo>
                      <a:pt x="960" y="319"/>
                    </a:lnTo>
                    <a:lnTo>
                      <a:pt x="925" y="255"/>
                    </a:lnTo>
                    <a:lnTo>
                      <a:pt x="862" y="275"/>
                    </a:lnTo>
                    <a:lnTo>
                      <a:pt x="840" y="191"/>
                    </a:lnTo>
                    <a:lnTo>
                      <a:pt x="708" y="211"/>
                    </a:lnTo>
                    <a:lnTo>
                      <a:pt x="581" y="143"/>
                    </a:lnTo>
                    <a:lnTo>
                      <a:pt x="492" y="14"/>
                    </a:lnTo>
                    <a:lnTo>
                      <a:pt x="386" y="112"/>
                    </a:lnTo>
                    <a:lnTo>
                      <a:pt x="248" y="112"/>
                    </a:lnTo>
                    <a:lnTo>
                      <a:pt x="77" y="1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1" name="Freeform 200">
                <a:extLst>
                  <a:ext uri="{FF2B5EF4-FFF2-40B4-BE49-F238E27FC236}">
                    <a16:creationId xmlns:a16="http://schemas.microsoft.com/office/drawing/2014/main" id="{04F7DFA8-6A76-4482-9FC3-401B36C6D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1461"/>
                <a:ext cx="228" cy="362"/>
              </a:xfrm>
              <a:custGeom>
                <a:avLst/>
                <a:gdLst>
                  <a:gd name="T0" fmla="*/ 0 w 685"/>
                  <a:gd name="T1" fmla="*/ 0 h 1085"/>
                  <a:gd name="T2" fmla="*/ 57 w 685"/>
                  <a:gd name="T3" fmla="*/ 164 h 1085"/>
                  <a:gd name="T4" fmla="*/ 16 w 685"/>
                  <a:gd name="T5" fmla="*/ 236 h 1085"/>
                  <a:gd name="T6" fmla="*/ 55 w 685"/>
                  <a:gd name="T7" fmla="*/ 365 h 1085"/>
                  <a:gd name="T8" fmla="*/ 124 w 685"/>
                  <a:gd name="T9" fmla="*/ 336 h 1085"/>
                  <a:gd name="T10" fmla="*/ 180 w 685"/>
                  <a:gd name="T11" fmla="*/ 370 h 1085"/>
                  <a:gd name="T12" fmla="*/ 205 w 685"/>
                  <a:gd name="T13" fmla="*/ 456 h 1085"/>
                  <a:gd name="T14" fmla="*/ 272 w 685"/>
                  <a:gd name="T15" fmla="*/ 470 h 1085"/>
                  <a:gd name="T16" fmla="*/ 314 w 685"/>
                  <a:gd name="T17" fmla="*/ 419 h 1085"/>
                  <a:gd name="T18" fmla="*/ 664 w 685"/>
                  <a:gd name="T19" fmla="*/ 454 h 1085"/>
                  <a:gd name="T20" fmla="*/ 683 w 685"/>
                  <a:gd name="T21" fmla="*/ 515 h 1085"/>
                  <a:gd name="T22" fmla="*/ 567 w 685"/>
                  <a:gd name="T23" fmla="*/ 569 h 1085"/>
                  <a:gd name="T24" fmla="*/ 685 w 685"/>
                  <a:gd name="T25" fmla="*/ 744 h 1085"/>
                  <a:gd name="T26" fmla="*/ 550 w 685"/>
                  <a:gd name="T27" fmla="*/ 839 h 1085"/>
                  <a:gd name="T28" fmla="*/ 598 w 685"/>
                  <a:gd name="T29" fmla="*/ 973 h 1085"/>
                  <a:gd name="T30" fmla="*/ 375 w 685"/>
                  <a:gd name="T31" fmla="*/ 1019 h 1085"/>
                  <a:gd name="T32" fmla="*/ 360 w 685"/>
                  <a:gd name="T33" fmla="*/ 1085 h 1085"/>
                  <a:gd name="T34" fmla="*/ 296 w 685"/>
                  <a:gd name="T35" fmla="*/ 1082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5" h="1085">
                    <a:moveTo>
                      <a:pt x="0" y="0"/>
                    </a:moveTo>
                    <a:lnTo>
                      <a:pt x="57" y="164"/>
                    </a:lnTo>
                    <a:lnTo>
                      <a:pt x="16" y="236"/>
                    </a:lnTo>
                    <a:lnTo>
                      <a:pt x="55" y="365"/>
                    </a:lnTo>
                    <a:lnTo>
                      <a:pt x="124" y="336"/>
                    </a:lnTo>
                    <a:lnTo>
                      <a:pt x="180" y="370"/>
                    </a:lnTo>
                    <a:lnTo>
                      <a:pt x="205" y="456"/>
                    </a:lnTo>
                    <a:lnTo>
                      <a:pt x="272" y="470"/>
                    </a:lnTo>
                    <a:lnTo>
                      <a:pt x="314" y="419"/>
                    </a:lnTo>
                    <a:lnTo>
                      <a:pt x="664" y="454"/>
                    </a:lnTo>
                    <a:lnTo>
                      <a:pt x="683" y="515"/>
                    </a:lnTo>
                    <a:lnTo>
                      <a:pt x="567" y="569"/>
                    </a:lnTo>
                    <a:lnTo>
                      <a:pt x="685" y="744"/>
                    </a:lnTo>
                    <a:lnTo>
                      <a:pt x="550" y="839"/>
                    </a:lnTo>
                    <a:lnTo>
                      <a:pt x="598" y="973"/>
                    </a:lnTo>
                    <a:lnTo>
                      <a:pt x="375" y="1019"/>
                    </a:lnTo>
                    <a:lnTo>
                      <a:pt x="360" y="1085"/>
                    </a:lnTo>
                    <a:lnTo>
                      <a:pt x="296" y="108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2" name="Freeform 201">
                <a:extLst>
                  <a:ext uri="{FF2B5EF4-FFF2-40B4-BE49-F238E27FC236}">
                    <a16:creationId xmlns:a16="http://schemas.microsoft.com/office/drawing/2014/main" id="{ECC23300-123C-4841-B7D4-EE9F0F90B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1680"/>
                <a:ext cx="66" cy="342"/>
              </a:xfrm>
              <a:custGeom>
                <a:avLst/>
                <a:gdLst>
                  <a:gd name="T0" fmla="*/ 0 w 198"/>
                  <a:gd name="T1" fmla="*/ 0 h 1025"/>
                  <a:gd name="T2" fmla="*/ 45 w 198"/>
                  <a:gd name="T3" fmla="*/ 150 h 1025"/>
                  <a:gd name="T4" fmla="*/ 6 w 198"/>
                  <a:gd name="T5" fmla="*/ 282 h 1025"/>
                  <a:gd name="T6" fmla="*/ 68 w 198"/>
                  <a:gd name="T7" fmla="*/ 331 h 1025"/>
                  <a:gd name="T8" fmla="*/ 140 w 198"/>
                  <a:gd name="T9" fmla="*/ 504 h 1025"/>
                  <a:gd name="T10" fmla="*/ 146 w 198"/>
                  <a:gd name="T11" fmla="*/ 640 h 1025"/>
                  <a:gd name="T12" fmla="*/ 198 w 198"/>
                  <a:gd name="T13" fmla="*/ 686 h 1025"/>
                  <a:gd name="T14" fmla="*/ 192 w 198"/>
                  <a:gd name="T15" fmla="*/ 820 h 1025"/>
                  <a:gd name="T16" fmla="*/ 162 w 198"/>
                  <a:gd name="T17" fmla="*/ 1025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8" h="1025">
                    <a:moveTo>
                      <a:pt x="0" y="0"/>
                    </a:moveTo>
                    <a:lnTo>
                      <a:pt x="45" y="150"/>
                    </a:lnTo>
                    <a:lnTo>
                      <a:pt x="6" y="282"/>
                    </a:lnTo>
                    <a:lnTo>
                      <a:pt x="68" y="331"/>
                    </a:lnTo>
                    <a:lnTo>
                      <a:pt x="140" y="504"/>
                    </a:lnTo>
                    <a:lnTo>
                      <a:pt x="146" y="640"/>
                    </a:lnTo>
                    <a:lnTo>
                      <a:pt x="198" y="686"/>
                    </a:lnTo>
                    <a:lnTo>
                      <a:pt x="192" y="820"/>
                    </a:lnTo>
                    <a:lnTo>
                      <a:pt x="162" y="102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3" name="Freeform 202">
                <a:extLst>
                  <a:ext uri="{FF2B5EF4-FFF2-40B4-BE49-F238E27FC236}">
                    <a16:creationId xmlns:a16="http://schemas.microsoft.com/office/drawing/2014/main" id="{91C28CF4-1443-402A-8DB7-601249302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1657"/>
                <a:ext cx="33" cy="23"/>
              </a:xfrm>
              <a:custGeom>
                <a:avLst/>
                <a:gdLst>
                  <a:gd name="T0" fmla="*/ 99 w 99"/>
                  <a:gd name="T1" fmla="*/ 0 h 71"/>
                  <a:gd name="T2" fmla="*/ 33 w 99"/>
                  <a:gd name="T3" fmla="*/ 16 h 71"/>
                  <a:gd name="T4" fmla="*/ 0 w 99"/>
                  <a:gd name="T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71">
                    <a:moveTo>
                      <a:pt x="99" y="0"/>
                    </a:moveTo>
                    <a:lnTo>
                      <a:pt x="33" y="16"/>
                    </a:lnTo>
                    <a:lnTo>
                      <a:pt x="0" y="7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4" name="Freeform 203">
                <a:extLst>
                  <a:ext uri="{FF2B5EF4-FFF2-40B4-BE49-F238E27FC236}">
                    <a16:creationId xmlns:a16="http://schemas.microsoft.com/office/drawing/2014/main" id="{C2D1FCC7-DC63-4373-BF2F-D4994D18D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2" y="1633"/>
                <a:ext cx="202" cy="60"/>
              </a:xfrm>
              <a:custGeom>
                <a:avLst/>
                <a:gdLst>
                  <a:gd name="T0" fmla="*/ 607 w 607"/>
                  <a:gd name="T1" fmla="*/ 142 h 180"/>
                  <a:gd name="T2" fmla="*/ 399 w 607"/>
                  <a:gd name="T3" fmla="*/ 180 h 180"/>
                  <a:gd name="T4" fmla="*/ 311 w 607"/>
                  <a:gd name="T5" fmla="*/ 71 h 180"/>
                  <a:gd name="T6" fmla="*/ 0 w 607"/>
                  <a:gd name="T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7" h="180">
                    <a:moveTo>
                      <a:pt x="607" y="142"/>
                    </a:moveTo>
                    <a:lnTo>
                      <a:pt x="399" y="180"/>
                    </a:lnTo>
                    <a:lnTo>
                      <a:pt x="311" y="7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5" name="Freeform 204">
                <a:extLst>
                  <a:ext uri="{FF2B5EF4-FFF2-40B4-BE49-F238E27FC236}">
                    <a16:creationId xmlns:a16="http://schemas.microsoft.com/office/drawing/2014/main" id="{BB4CEECA-4686-4F02-8330-744B2A37D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1" y="1822"/>
                <a:ext cx="137" cy="376"/>
              </a:xfrm>
              <a:custGeom>
                <a:avLst/>
                <a:gdLst>
                  <a:gd name="T0" fmla="*/ 378 w 411"/>
                  <a:gd name="T1" fmla="*/ 1128 h 1128"/>
                  <a:gd name="T2" fmla="*/ 411 w 411"/>
                  <a:gd name="T3" fmla="*/ 1046 h 1128"/>
                  <a:gd name="T4" fmla="*/ 391 w 411"/>
                  <a:gd name="T5" fmla="*/ 842 h 1128"/>
                  <a:gd name="T6" fmla="*/ 283 w 411"/>
                  <a:gd name="T7" fmla="*/ 662 h 1128"/>
                  <a:gd name="T8" fmla="*/ 314 w 411"/>
                  <a:gd name="T9" fmla="*/ 600 h 1128"/>
                  <a:gd name="T10" fmla="*/ 263 w 411"/>
                  <a:gd name="T11" fmla="*/ 548 h 1128"/>
                  <a:gd name="T12" fmla="*/ 320 w 411"/>
                  <a:gd name="T13" fmla="*/ 432 h 1128"/>
                  <a:gd name="T14" fmla="*/ 266 w 411"/>
                  <a:gd name="T15" fmla="*/ 163 h 1128"/>
                  <a:gd name="T16" fmla="*/ 0 w 411"/>
                  <a:gd name="T17" fmla="*/ 125 h 1128"/>
                  <a:gd name="T18" fmla="*/ 64 w 411"/>
                  <a:gd name="T19" fmla="*/ 0 h 1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1" h="1128">
                    <a:moveTo>
                      <a:pt x="378" y="1128"/>
                    </a:moveTo>
                    <a:lnTo>
                      <a:pt x="411" y="1046"/>
                    </a:lnTo>
                    <a:lnTo>
                      <a:pt x="391" y="842"/>
                    </a:lnTo>
                    <a:lnTo>
                      <a:pt x="283" y="662"/>
                    </a:lnTo>
                    <a:lnTo>
                      <a:pt x="314" y="600"/>
                    </a:lnTo>
                    <a:lnTo>
                      <a:pt x="263" y="548"/>
                    </a:lnTo>
                    <a:lnTo>
                      <a:pt x="320" y="432"/>
                    </a:lnTo>
                    <a:lnTo>
                      <a:pt x="266" y="163"/>
                    </a:lnTo>
                    <a:lnTo>
                      <a:pt x="0" y="125"/>
                    </a:lnTo>
                    <a:lnTo>
                      <a:pt x="64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7" name="Group 406">
              <a:extLst>
                <a:ext uri="{FF2B5EF4-FFF2-40B4-BE49-F238E27FC236}">
                  <a16:creationId xmlns:a16="http://schemas.microsoft.com/office/drawing/2014/main" id="{69EEF5D9-B58D-41C9-8D24-454D844689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5" y="6"/>
              <a:ext cx="4190" cy="4308"/>
              <a:chOff x="1745" y="6"/>
              <a:chExt cx="4190" cy="4308"/>
            </a:xfrm>
          </p:grpSpPr>
          <p:sp>
            <p:nvSpPr>
              <p:cNvPr id="41" name="Freeform 206">
                <a:extLst>
                  <a:ext uri="{FF2B5EF4-FFF2-40B4-BE49-F238E27FC236}">
                    <a16:creationId xmlns:a16="http://schemas.microsoft.com/office/drawing/2014/main" id="{467120CA-0384-477E-8C24-A5DF5A90B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1" y="2183"/>
                <a:ext cx="246" cy="50"/>
              </a:xfrm>
              <a:custGeom>
                <a:avLst/>
                <a:gdLst>
                  <a:gd name="T0" fmla="*/ 0 w 740"/>
                  <a:gd name="T1" fmla="*/ 148 h 148"/>
                  <a:gd name="T2" fmla="*/ 66 w 740"/>
                  <a:gd name="T3" fmla="*/ 82 h 148"/>
                  <a:gd name="T4" fmla="*/ 329 w 740"/>
                  <a:gd name="T5" fmla="*/ 57 h 148"/>
                  <a:gd name="T6" fmla="*/ 373 w 740"/>
                  <a:gd name="T7" fmla="*/ 0 h 148"/>
                  <a:gd name="T8" fmla="*/ 676 w 740"/>
                  <a:gd name="T9" fmla="*/ 61 h 148"/>
                  <a:gd name="T10" fmla="*/ 740 w 740"/>
                  <a:gd name="T11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0" h="148">
                    <a:moveTo>
                      <a:pt x="0" y="148"/>
                    </a:moveTo>
                    <a:lnTo>
                      <a:pt x="66" y="82"/>
                    </a:lnTo>
                    <a:lnTo>
                      <a:pt x="329" y="57"/>
                    </a:lnTo>
                    <a:lnTo>
                      <a:pt x="373" y="0"/>
                    </a:lnTo>
                    <a:lnTo>
                      <a:pt x="676" y="61"/>
                    </a:lnTo>
                    <a:lnTo>
                      <a:pt x="740" y="4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Freeform 207">
                <a:extLst>
                  <a:ext uri="{FF2B5EF4-FFF2-40B4-BE49-F238E27FC236}">
                    <a16:creationId xmlns:a16="http://schemas.microsoft.com/office/drawing/2014/main" id="{13B37E13-C540-45B2-807C-251EB368D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2021"/>
                <a:ext cx="244" cy="178"/>
              </a:xfrm>
              <a:custGeom>
                <a:avLst/>
                <a:gdLst>
                  <a:gd name="T0" fmla="*/ 731 w 731"/>
                  <a:gd name="T1" fmla="*/ 2 h 533"/>
                  <a:gd name="T2" fmla="*/ 730 w 731"/>
                  <a:gd name="T3" fmla="*/ 0 h 533"/>
                  <a:gd name="T4" fmla="*/ 637 w 731"/>
                  <a:gd name="T5" fmla="*/ 0 h 533"/>
                  <a:gd name="T6" fmla="*/ 528 w 731"/>
                  <a:gd name="T7" fmla="*/ 86 h 533"/>
                  <a:gd name="T8" fmla="*/ 333 w 731"/>
                  <a:gd name="T9" fmla="*/ 153 h 533"/>
                  <a:gd name="T10" fmla="*/ 282 w 731"/>
                  <a:gd name="T11" fmla="*/ 196 h 533"/>
                  <a:gd name="T12" fmla="*/ 321 w 731"/>
                  <a:gd name="T13" fmla="*/ 318 h 533"/>
                  <a:gd name="T14" fmla="*/ 282 w 731"/>
                  <a:gd name="T15" fmla="*/ 374 h 533"/>
                  <a:gd name="T16" fmla="*/ 81 w 731"/>
                  <a:gd name="T17" fmla="*/ 396 h 533"/>
                  <a:gd name="T18" fmla="*/ 0 w 731"/>
                  <a:gd name="T19" fmla="*/ 532 h 533"/>
                  <a:gd name="T20" fmla="*/ 1 w 731"/>
                  <a:gd name="T21" fmla="*/ 53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1" h="533">
                    <a:moveTo>
                      <a:pt x="731" y="2"/>
                    </a:moveTo>
                    <a:lnTo>
                      <a:pt x="730" y="0"/>
                    </a:lnTo>
                    <a:lnTo>
                      <a:pt x="637" y="0"/>
                    </a:lnTo>
                    <a:lnTo>
                      <a:pt x="528" y="86"/>
                    </a:lnTo>
                    <a:lnTo>
                      <a:pt x="333" y="153"/>
                    </a:lnTo>
                    <a:lnTo>
                      <a:pt x="282" y="196"/>
                    </a:lnTo>
                    <a:lnTo>
                      <a:pt x="321" y="318"/>
                    </a:lnTo>
                    <a:lnTo>
                      <a:pt x="282" y="374"/>
                    </a:lnTo>
                    <a:lnTo>
                      <a:pt x="81" y="396"/>
                    </a:lnTo>
                    <a:lnTo>
                      <a:pt x="0" y="532"/>
                    </a:lnTo>
                    <a:lnTo>
                      <a:pt x="1" y="53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Line 208">
                <a:extLst>
                  <a:ext uri="{FF2B5EF4-FFF2-40B4-BE49-F238E27FC236}">
                    <a16:creationId xmlns:a16="http://schemas.microsoft.com/office/drawing/2014/main" id="{D2ED7658-FFC9-42EB-9C73-4AABDC1C65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27" y="2198"/>
                <a:ext cx="38" cy="1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" name="Freeform 209">
                <a:extLst>
                  <a:ext uri="{FF2B5EF4-FFF2-40B4-BE49-F238E27FC236}">
                    <a16:creationId xmlns:a16="http://schemas.microsoft.com/office/drawing/2014/main" id="{FC01FAFD-7E94-418E-8E25-D3BA40C1F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2022"/>
                <a:ext cx="194" cy="65"/>
              </a:xfrm>
              <a:custGeom>
                <a:avLst/>
                <a:gdLst>
                  <a:gd name="T0" fmla="*/ 0 w 581"/>
                  <a:gd name="T1" fmla="*/ 0 h 194"/>
                  <a:gd name="T2" fmla="*/ 131 w 581"/>
                  <a:gd name="T3" fmla="*/ 144 h 194"/>
                  <a:gd name="T4" fmla="*/ 278 w 581"/>
                  <a:gd name="T5" fmla="*/ 148 h 194"/>
                  <a:gd name="T6" fmla="*/ 344 w 581"/>
                  <a:gd name="T7" fmla="*/ 109 h 194"/>
                  <a:gd name="T8" fmla="*/ 444 w 581"/>
                  <a:gd name="T9" fmla="*/ 194 h 194"/>
                  <a:gd name="T10" fmla="*/ 581 w 581"/>
                  <a:gd name="T11" fmla="*/ 56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1" h="194">
                    <a:moveTo>
                      <a:pt x="0" y="0"/>
                    </a:moveTo>
                    <a:lnTo>
                      <a:pt x="131" y="144"/>
                    </a:lnTo>
                    <a:lnTo>
                      <a:pt x="278" y="148"/>
                    </a:lnTo>
                    <a:lnTo>
                      <a:pt x="344" y="109"/>
                    </a:lnTo>
                    <a:lnTo>
                      <a:pt x="444" y="194"/>
                    </a:lnTo>
                    <a:lnTo>
                      <a:pt x="581" y="5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" name="Freeform 210">
                <a:extLst>
                  <a:ext uri="{FF2B5EF4-FFF2-40B4-BE49-F238E27FC236}">
                    <a16:creationId xmlns:a16="http://schemas.microsoft.com/office/drawing/2014/main" id="{0F19BA84-566B-4B83-96EA-257CAC8B6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" y="2262"/>
                <a:ext cx="65" cy="164"/>
              </a:xfrm>
              <a:custGeom>
                <a:avLst/>
                <a:gdLst>
                  <a:gd name="T0" fmla="*/ 0 w 193"/>
                  <a:gd name="T1" fmla="*/ 492 h 492"/>
                  <a:gd name="T2" fmla="*/ 126 w 193"/>
                  <a:gd name="T3" fmla="*/ 383 h 492"/>
                  <a:gd name="T4" fmla="*/ 92 w 193"/>
                  <a:gd name="T5" fmla="*/ 97 h 492"/>
                  <a:gd name="T6" fmla="*/ 103 w 193"/>
                  <a:gd name="T7" fmla="*/ 28 h 492"/>
                  <a:gd name="T8" fmla="*/ 193 w 193"/>
                  <a:gd name="T9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492">
                    <a:moveTo>
                      <a:pt x="0" y="492"/>
                    </a:moveTo>
                    <a:lnTo>
                      <a:pt x="126" y="383"/>
                    </a:lnTo>
                    <a:lnTo>
                      <a:pt x="92" y="97"/>
                    </a:lnTo>
                    <a:lnTo>
                      <a:pt x="103" y="28"/>
                    </a:lnTo>
                    <a:lnTo>
                      <a:pt x="19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Freeform 211">
                <a:extLst>
                  <a:ext uri="{FF2B5EF4-FFF2-40B4-BE49-F238E27FC236}">
                    <a16:creationId xmlns:a16="http://schemas.microsoft.com/office/drawing/2014/main" id="{878E7B67-E4CA-4ED4-B698-CBCFF0D9B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262"/>
                <a:ext cx="160" cy="53"/>
              </a:xfrm>
              <a:custGeom>
                <a:avLst/>
                <a:gdLst>
                  <a:gd name="T0" fmla="*/ 481 w 481"/>
                  <a:gd name="T1" fmla="*/ 70 h 158"/>
                  <a:gd name="T2" fmla="*/ 350 w 481"/>
                  <a:gd name="T3" fmla="*/ 158 h 158"/>
                  <a:gd name="T4" fmla="*/ 302 w 481"/>
                  <a:gd name="T5" fmla="*/ 109 h 158"/>
                  <a:gd name="T6" fmla="*/ 118 w 481"/>
                  <a:gd name="T7" fmla="*/ 143 h 158"/>
                  <a:gd name="T8" fmla="*/ 0 w 481"/>
                  <a:gd name="T9" fmla="*/ 68 h 158"/>
                  <a:gd name="T10" fmla="*/ 0 w 481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1" h="158">
                    <a:moveTo>
                      <a:pt x="481" y="70"/>
                    </a:moveTo>
                    <a:lnTo>
                      <a:pt x="350" y="158"/>
                    </a:lnTo>
                    <a:lnTo>
                      <a:pt x="302" y="109"/>
                    </a:lnTo>
                    <a:lnTo>
                      <a:pt x="118" y="143"/>
                    </a:lnTo>
                    <a:lnTo>
                      <a:pt x="0" y="6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" name="Freeform 212">
                <a:extLst>
                  <a:ext uri="{FF2B5EF4-FFF2-40B4-BE49-F238E27FC236}">
                    <a16:creationId xmlns:a16="http://schemas.microsoft.com/office/drawing/2014/main" id="{83CEAB1A-333B-4D61-A2AF-5029719B8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7" y="2278"/>
                <a:ext cx="372" cy="148"/>
              </a:xfrm>
              <a:custGeom>
                <a:avLst/>
                <a:gdLst>
                  <a:gd name="T0" fmla="*/ 0 w 1116"/>
                  <a:gd name="T1" fmla="*/ 156 h 445"/>
                  <a:gd name="T2" fmla="*/ 58 w 1116"/>
                  <a:gd name="T3" fmla="*/ 184 h 445"/>
                  <a:gd name="T4" fmla="*/ 315 w 1116"/>
                  <a:gd name="T5" fmla="*/ 0 h 445"/>
                  <a:gd name="T6" fmla="*/ 367 w 1116"/>
                  <a:gd name="T7" fmla="*/ 40 h 445"/>
                  <a:gd name="T8" fmla="*/ 340 w 1116"/>
                  <a:gd name="T9" fmla="*/ 104 h 445"/>
                  <a:gd name="T10" fmla="*/ 442 w 1116"/>
                  <a:gd name="T11" fmla="*/ 206 h 445"/>
                  <a:gd name="T12" fmla="*/ 517 w 1116"/>
                  <a:gd name="T13" fmla="*/ 196 h 445"/>
                  <a:gd name="T14" fmla="*/ 555 w 1116"/>
                  <a:gd name="T15" fmla="*/ 253 h 445"/>
                  <a:gd name="T16" fmla="*/ 856 w 1116"/>
                  <a:gd name="T17" fmla="*/ 265 h 445"/>
                  <a:gd name="T18" fmla="*/ 887 w 1116"/>
                  <a:gd name="T19" fmla="*/ 338 h 445"/>
                  <a:gd name="T20" fmla="*/ 1034 w 1116"/>
                  <a:gd name="T21" fmla="*/ 348 h 445"/>
                  <a:gd name="T22" fmla="*/ 1116 w 1116"/>
                  <a:gd name="T23" fmla="*/ 445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16" h="445">
                    <a:moveTo>
                      <a:pt x="0" y="156"/>
                    </a:moveTo>
                    <a:lnTo>
                      <a:pt x="58" y="184"/>
                    </a:lnTo>
                    <a:lnTo>
                      <a:pt x="315" y="0"/>
                    </a:lnTo>
                    <a:lnTo>
                      <a:pt x="367" y="40"/>
                    </a:lnTo>
                    <a:lnTo>
                      <a:pt x="340" y="104"/>
                    </a:lnTo>
                    <a:lnTo>
                      <a:pt x="442" y="206"/>
                    </a:lnTo>
                    <a:lnTo>
                      <a:pt x="517" y="196"/>
                    </a:lnTo>
                    <a:lnTo>
                      <a:pt x="555" y="253"/>
                    </a:lnTo>
                    <a:lnTo>
                      <a:pt x="856" y="265"/>
                    </a:lnTo>
                    <a:lnTo>
                      <a:pt x="887" y="338"/>
                    </a:lnTo>
                    <a:lnTo>
                      <a:pt x="1034" y="348"/>
                    </a:lnTo>
                    <a:lnTo>
                      <a:pt x="1116" y="44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" name="Freeform 213">
                <a:extLst>
                  <a:ext uri="{FF2B5EF4-FFF2-40B4-BE49-F238E27FC236}">
                    <a16:creationId xmlns:a16="http://schemas.microsoft.com/office/drawing/2014/main" id="{5D276631-6C39-4761-94C9-FE0E8DA54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" y="2426"/>
                <a:ext cx="95" cy="269"/>
              </a:xfrm>
              <a:custGeom>
                <a:avLst/>
                <a:gdLst>
                  <a:gd name="T0" fmla="*/ 216 w 284"/>
                  <a:gd name="T1" fmla="*/ 806 h 806"/>
                  <a:gd name="T2" fmla="*/ 284 w 284"/>
                  <a:gd name="T3" fmla="*/ 643 h 806"/>
                  <a:gd name="T4" fmla="*/ 221 w 284"/>
                  <a:gd name="T5" fmla="*/ 471 h 806"/>
                  <a:gd name="T6" fmla="*/ 117 w 284"/>
                  <a:gd name="T7" fmla="*/ 385 h 806"/>
                  <a:gd name="T8" fmla="*/ 9 w 284"/>
                  <a:gd name="T9" fmla="*/ 207 h 806"/>
                  <a:gd name="T10" fmla="*/ 57 w 284"/>
                  <a:gd name="T11" fmla="*/ 63 h 806"/>
                  <a:gd name="T12" fmla="*/ 0 w 284"/>
                  <a:gd name="T13" fmla="*/ 0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4" h="806">
                    <a:moveTo>
                      <a:pt x="216" y="806"/>
                    </a:moveTo>
                    <a:lnTo>
                      <a:pt x="284" y="643"/>
                    </a:lnTo>
                    <a:lnTo>
                      <a:pt x="221" y="471"/>
                    </a:lnTo>
                    <a:lnTo>
                      <a:pt x="117" y="385"/>
                    </a:lnTo>
                    <a:lnTo>
                      <a:pt x="9" y="207"/>
                    </a:lnTo>
                    <a:lnTo>
                      <a:pt x="57" y="6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" name="Freeform 214">
                <a:extLst>
                  <a:ext uri="{FF2B5EF4-FFF2-40B4-BE49-F238E27FC236}">
                    <a16:creationId xmlns:a16="http://schemas.microsoft.com/office/drawing/2014/main" id="{991F9256-78BA-4262-86ED-21DA883B7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" y="2330"/>
                <a:ext cx="71" cy="191"/>
              </a:xfrm>
              <a:custGeom>
                <a:avLst/>
                <a:gdLst>
                  <a:gd name="T0" fmla="*/ 173 w 214"/>
                  <a:gd name="T1" fmla="*/ 0 h 573"/>
                  <a:gd name="T2" fmla="*/ 162 w 214"/>
                  <a:gd name="T3" fmla="*/ 94 h 573"/>
                  <a:gd name="T4" fmla="*/ 214 w 214"/>
                  <a:gd name="T5" fmla="*/ 249 h 573"/>
                  <a:gd name="T6" fmla="*/ 0 w 214"/>
                  <a:gd name="T7" fmla="*/ 446 h 573"/>
                  <a:gd name="T8" fmla="*/ 102 w 214"/>
                  <a:gd name="T9" fmla="*/ 573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573">
                    <a:moveTo>
                      <a:pt x="173" y="0"/>
                    </a:moveTo>
                    <a:lnTo>
                      <a:pt x="162" y="94"/>
                    </a:lnTo>
                    <a:lnTo>
                      <a:pt x="214" y="249"/>
                    </a:lnTo>
                    <a:lnTo>
                      <a:pt x="0" y="446"/>
                    </a:lnTo>
                    <a:lnTo>
                      <a:pt x="102" y="57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" name="Freeform 215">
                <a:extLst>
                  <a:ext uri="{FF2B5EF4-FFF2-40B4-BE49-F238E27FC236}">
                    <a16:creationId xmlns:a16="http://schemas.microsoft.com/office/drawing/2014/main" id="{95C0D487-0304-4B34-BEBC-DF508E6C4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" y="902"/>
                <a:ext cx="203" cy="258"/>
              </a:xfrm>
              <a:custGeom>
                <a:avLst/>
                <a:gdLst>
                  <a:gd name="T0" fmla="*/ 610 w 610"/>
                  <a:gd name="T1" fmla="*/ 6 h 774"/>
                  <a:gd name="T2" fmla="*/ 579 w 610"/>
                  <a:gd name="T3" fmla="*/ 103 h 774"/>
                  <a:gd name="T4" fmla="*/ 546 w 610"/>
                  <a:gd name="T5" fmla="*/ 164 h 774"/>
                  <a:gd name="T6" fmla="*/ 341 w 610"/>
                  <a:gd name="T7" fmla="*/ 170 h 774"/>
                  <a:gd name="T8" fmla="*/ 133 w 610"/>
                  <a:gd name="T9" fmla="*/ 64 h 774"/>
                  <a:gd name="T10" fmla="*/ 113 w 610"/>
                  <a:gd name="T11" fmla="*/ 0 h 774"/>
                  <a:gd name="T12" fmla="*/ 0 w 610"/>
                  <a:gd name="T13" fmla="*/ 248 h 774"/>
                  <a:gd name="T14" fmla="*/ 127 w 610"/>
                  <a:gd name="T15" fmla="*/ 304 h 774"/>
                  <a:gd name="T16" fmla="*/ 88 w 610"/>
                  <a:gd name="T17" fmla="*/ 362 h 774"/>
                  <a:gd name="T18" fmla="*/ 142 w 610"/>
                  <a:gd name="T19" fmla="*/ 398 h 774"/>
                  <a:gd name="T20" fmla="*/ 173 w 610"/>
                  <a:gd name="T21" fmla="*/ 341 h 774"/>
                  <a:gd name="T22" fmla="*/ 239 w 610"/>
                  <a:gd name="T23" fmla="*/ 350 h 774"/>
                  <a:gd name="T24" fmla="*/ 340 w 610"/>
                  <a:gd name="T25" fmla="*/ 427 h 774"/>
                  <a:gd name="T26" fmla="*/ 271 w 610"/>
                  <a:gd name="T27" fmla="*/ 734 h 774"/>
                  <a:gd name="T28" fmla="*/ 219 w 610"/>
                  <a:gd name="T29" fmla="*/ 774 h 774"/>
                  <a:gd name="T30" fmla="*/ 139 w 610"/>
                  <a:gd name="T31" fmla="*/ 766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0" h="774">
                    <a:moveTo>
                      <a:pt x="610" y="6"/>
                    </a:moveTo>
                    <a:lnTo>
                      <a:pt x="579" y="103"/>
                    </a:lnTo>
                    <a:lnTo>
                      <a:pt x="546" y="164"/>
                    </a:lnTo>
                    <a:lnTo>
                      <a:pt x="341" y="170"/>
                    </a:lnTo>
                    <a:lnTo>
                      <a:pt x="133" y="64"/>
                    </a:lnTo>
                    <a:lnTo>
                      <a:pt x="113" y="0"/>
                    </a:lnTo>
                    <a:lnTo>
                      <a:pt x="0" y="248"/>
                    </a:lnTo>
                    <a:lnTo>
                      <a:pt x="127" y="304"/>
                    </a:lnTo>
                    <a:lnTo>
                      <a:pt x="88" y="362"/>
                    </a:lnTo>
                    <a:lnTo>
                      <a:pt x="142" y="398"/>
                    </a:lnTo>
                    <a:lnTo>
                      <a:pt x="173" y="341"/>
                    </a:lnTo>
                    <a:lnTo>
                      <a:pt x="239" y="350"/>
                    </a:lnTo>
                    <a:lnTo>
                      <a:pt x="340" y="427"/>
                    </a:lnTo>
                    <a:lnTo>
                      <a:pt x="271" y="734"/>
                    </a:lnTo>
                    <a:lnTo>
                      <a:pt x="219" y="774"/>
                    </a:lnTo>
                    <a:lnTo>
                      <a:pt x="139" y="76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" name="Freeform 216">
                <a:extLst>
                  <a:ext uri="{FF2B5EF4-FFF2-40B4-BE49-F238E27FC236}">
                    <a16:creationId xmlns:a16="http://schemas.microsoft.com/office/drawing/2014/main" id="{FAAB7D0B-D862-496F-81F3-808AAC153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" y="2521"/>
                <a:ext cx="13" cy="122"/>
              </a:xfrm>
              <a:custGeom>
                <a:avLst/>
                <a:gdLst>
                  <a:gd name="T0" fmla="*/ 12 w 40"/>
                  <a:gd name="T1" fmla="*/ 0 h 365"/>
                  <a:gd name="T2" fmla="*/ 40 w 40"/>
                  <a:gd name="T3" fmla="*/ 127 h 365"/>
                  <a:gd name="T4" fmla="*/ 0 w 40"/>
                  <a:gd name="T5" fmla="*/ 183 h 365"/>
                  <a:gd name="T6" fmla="*/ 28 w 40"/>
                  <a:gd name="T7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65">
                    <a:moveTo>
                      <a:pt x="12" y="0"/>
                    </a:moveTo>
                    <a:lnTo>
                      <a:pt x="40" y="127"/>
                    </a:lnTo>
                    <a:lnTo>
                      <a:pt x="0" y="183"/>
                    </a:lnTo>
                    <a:lnTo>
                      <a:pt x="28" y="36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" name="Freeform 217">
                <a:extLst>
                  <a:ext uri="{FF2B5EF4-FFF2-40B4-BE49-F238E27FC236}">
                    <a16:creationId xmlns:a16="http://schemas.microsoft.com/office/drawing/2014/main" id="{BC9F53DF-85D3-41F1-B067-02C5EB9FE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2513"/>
                <a:ext cx="196" cy="40"/>
              </a:xfrm>
              <a:custGeom>
                <a:avLst/>
                <a:gdLst>
                  <a:gd name="T0" fmla="*/ 588 w 588"/>
                  <a:gd name="T1" fmla="*/ 23 h 118"/>
                  <a:gd name="T2" fmla="*/ 533 w 588"/>
                  <a:gd name="T3" fmla="*/ 78 h 118"/>
                  <a:gd name="T4" fmla="*/ 471 w 588"/>
                  <a:gd name="T5" fmla="*/ 58 h 118"/>
                  <a:gd name="T6" fmla="*/ 418 w 588"/>
                  <a:gd name="T7" fmla="*/ 118 h 118"/>
                  <a:gd name="T8" fmla="*/ 160 w 588"/>
                  <a:gd name="T9" fmla="*/ 0 h 118"/>
                  <a:gd name="T10" fmla="*/ 0 w 588"/>
                  <a:gd name="T11" fmla="*/ 7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8" h="118">
                    <a:moveTo>
                      <a:pt x="588" y="23"/>
                    </a:moveTo>
                    <a:lnTo>
                      <a:pt x="533" y="78"/>
                    </a:lnTo>
                    <a:lnTo>
                      <a:pt x="471" y="58"/>
                    </a:lnTo>
                    <a:lnTo>
                      <a:pt x="418" y="118"/>
                    </a:lnTo>
                    <a:lnTo>
                      <a:pt x="160" y="0"/>
                    </a:lnTo>
                    <a:lnTo>
                      <a:pt x="0" y="7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" name="Freeform 218">
                <a:extLst>
                  <a:ext uri="{FF2B5EF4-FFF2-40B4-BE49-F238E27FC236}">
                    <a16:creationId xmlns:a16="http://schemas.microsoft.com/office/drawing/2014/main" id="{BF2A63F2-C53A-4696-8D0F-E84B97D0A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9" y="2643"/>
                <a:ext cx="199" cy="89"/>
              </a:xfrm>
              <a:custGeom>
                <a:avLst/>
                <a:gdLst>
                  <a:gd name="T0" fmla="*/ 596 w 596"/>
                  <a:gd name="T1" fmla="*/ 172 h 268"/>
                  <a:gd name="T2" fmla="*/ 595 w 596"/>
                  <a:gd name="T3" fmla="*/ 173 h 268"/>
                  <a:gd name="T4" fmla="*/ 511 w 596"/>
                  <a:gd name="T5" fmla="*/ 268 h 268"/>
                  <a:gd name="T6" fmla="*/ 361 w 596"/>
                  <a:gd name="T7" fmla="*/ 143 h 268"/>
                  <a:gd name="T8" fmla="*/ 207 w 596"/>
                  <a:gd name="T9" fmla="*/ 138 h 268"/>
                  <a:gd name="T10" fmla="*/ 173 w 596"/>
                  <a:gd name="T11" fmla="*/ 79 h 268"/>
                  <a:gd name="T12" fmla="*/ 0 w 596"/>
                  <a:gd name="T1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6" h="268">
                    <a:moveTo>
                      <a:pt x="596" y="172"/>
                    </a:moveTo>
                    <a:lnTo>
                      <a:pt x="595" y="173"/>
                    </a:lnTo>
                    <a:lnTo>
                      <a:pt x="511" y="268"/>
                    </a:lnTo>
                    <a:lnTo>
                      <a:pt x="361" y="143"/>
                    </a:lnTo>
                    <a:lnTo>
                      <a:pt x="207" y="138"/>
                    </a:lnTo>
                    <a:lnTo>
                      <a:pt x="173" y="7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" name="Freeform 219">
                <a:extLst>
                  <a:ext uri="{FF2B5EF4-FFF2-40B4-BE49-F238E27FC236}">
                    <a16:creationId xmlns:a16="http://schemas.microsoft.com/office/drawing/2014/main" id="{BACE31C3-5261-45FF-A2A0-AEBE83608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2643"/>
                <a:ext cx="154" cy="236"/>
              </a:xfrm>
              <a:custGeom>
                <a:avLst/>
                <a:gdLst>
                  <a:gd name="T0" fmla="*/ 446 w 462"/>
                  <a:gd name="T1" fmla="*/ 0 h 710"/>
                  <a:gd name="T2" fmla="*/ 462 w 462"/>
                  <a:gd name="T3" fmla="*/ 138 h 710"/>
                  <a:gd name="T4" fmla="*/ 320 w 462"/>
                  <a:gd name="T5" fmla="*/ 92 h 710"/>
                  <a:gd name="T6" fmla="*/ 305 w 462"/>
                  <a:gd name="T7" fmla="*/ 172 h 710"/>
                  <a:gd name="T8" fmla="*/ 130 w 462"/>
                  <a:gd name="T9" fmla="*/ 389 h 710"/>
                  <a:gd name="T10" fmla="*/ 173 w 462"/>
                  <a:gd name="T11" fmla="*/ 441 h 710"/>
                  <a:gd name="T12" fmla="*/ 119 w 462"/>
                  <a:gd name="T13" fmla="*/ 484 h 710"/>
                  <a:gd name="T14" fmla="*/ 113 w 462"/>
                  <a:gd name="T15" fmla="*/ 564 h 710"/>
                  <a:gd name="T16" fmla="*/ 42 w 462"/>
                  <a:gd name="T17" fmla="*/ 590 h 710"/>
                  <a:gd name="T18" fmla="*/ 76 w 462"/>
                  <a:gd name="T19" fmla="*/ 667 h 710"/>
                  <a:gd name="T20" fmla="*/ 1 w 462"/>
                  <a:gd name="T21" fmla="*/ 710 h 710"/>
                  <a:gd name="T22" fmla="*/ 0 w 462"/>
                  <a:gd name="T23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710">
                    <a:moveTo>
                      <a:pt x="446" y="0"/>
                    </a:moveTo>
                    <a:lnTo>
                      <a:pt x="462" y="138"/>
                    </a:lnTo>
                    <a:lnTo>
                      <a:pt x="320" y="92"/>
                    </a:lnTo>
                    <a:lnTo>
                      <a:pt x="305" y="172"/>
                    </a:lnTo>
                    <a:lnTo>
                      <a:pt x="130" y="389"/>
                    </a:lnTo>
                    <a:lnTo>
                      <a:pt x="173" y="441"/>
                    </a:lnTo>
                    <a:lnTo>
                      <a:pt x="119" y="484"/>
                    </a:lnTo>
                    <a:lnTo>
                      <a:pt x="113" y="564"/>
                    </a:lnTo>
                    <a:lnTo>
                      <a:pt x="42" y="590"/>
                    </a:lnTo>
                    <a:lnTo>
                      <a:pt x="76" y="667"/>
                    </a:lnTo>
                    <a:lnTo>
                      <a:pt x="1" y="710"/>
                    </a:lnTo>
                    <a:lnTo>
                      <a:pt x="0" y="71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" name="Freeform 220">
                <a:extLst>
                  <a:ext uri="{FF2B5EF4-FFF2-40B4-BE49-F238E27FC236}">
                    <a16:creationId xmlns:a16="http://schemas.microsoft.com/office/drawing/2014/main" id="{795D243D-B10C-41AF-ACAC-E24B420AF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2879"/>
                <a:ext cx="49" cy="171"/>
              </a:xfrm>
              <a:custGeom>
                <a:avLst/>
                <a:gdLst>
                  <a:gd name="T0" fmla="*/ 146 w 146"/>
                  <a:gd name="T1" fmla="*/ 511 h 511"/>
                  <a:gd name="T2" fmla="*/ 70 w 146"/>
                  <a:gd name="T3" fmla="*/ 395 h 511"/>
                  <a:gd name="T4" fmla="*/ 111 w 146"/>
                  <a:gd name="T5" fmla="*/ 263 h 511"/>
                  <a:gd name="T6" fmla="*/ 22 w 146"/>
                  <a:gd name="T7" fmla="*/ 126 h 511"/>
                  <a:gd name="T8" fmla="*/ 0 w 146"/>
                  <a:gd name="T9" fmla="*/ 0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511">
                    <a:moveTo>
                      <a:pt x="146" y="511"/>
                    </a:moveTo>
                    <a:lnTo>
                      <a:pt x="70" y="395"/>
                    </a:lnTo>
                    <a:lnTo>
                      <a:pt x="111" y="263"/>
                    </a:lnTo>
                    <a:lnTo>
                      <a:pt x="22" y="12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" name="Freeform 221">
                <a:extLst>
                  <a:ext uri="{FF2B5EF4-FFF2-40B4-BE49-F238E27FC236}">
                    <a16:creationId xmlns:a16="http://schemas.microsoft.com/office/drawing/2014/main" id="{A8219E24-DC3D-4C0A-B4A8-88C8B8A9D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9" y="2898"/>
                <a:ext cx="261" cy="152"/>
              </a:xfrm>
              <a:custGeom>
                <a:avLst/>
                <a:gdLst>
                  <a:gd name="T0" fmla="*/ 782 w 782"/>
                  <a:gd name="T1" fmla="*/ 412 h 455"/>
                  <a:gd name="T2" fmla="*/ 722 w 782"/>
                  <a:gd name="T3" fmla="*/ 293 h 455"/>
                  <a:gd name="T4" fmla="*/ 734 w 782"/>
                  <a:gd name="T5" fmla="*/ 225 h 455"/>
                  <a:gd name="T6" fmla="*/ 678 w 782"/>
                  <a:gd name="T7" fmla="*/ 189 h 455"/>
                  <a:gd name="T8" fmla="*/ 650 w 782"/>
                  <a:gd name="T9" fmla="*/ 91 h 455"/>
                  <a:gd name="T10" fmla="*/ 530 w 782"/>
                  <a:gd name="T11" fmla="*/ 0 h 455"/>
                  <a:gd name="T12" fmla="*/ 421 w 782"/>
                  <a:gd name="T13" fmla="*/ 97 h 455"/>
                  <a:gd name="T14" fmla="*/ 352 w 782"/>
                  <a:gd name="T15" fmla="*/ 305 h 455"/>
                  <a:gd name="T16" fmla="*/ 265 w 782"/>
                  <a:gd name="T17" fmla="*/ 416 h 455"/>
                  <a:gd name="T18" fmla="*/ 119 w 782"/>
                  <a:gd name="T19" fmla="*/ 381 h 455"/>
                  <a:gd name="T20" fmla="*/ 0 w 782"/>
                  <a:gd name="T21" fmla="*/ 455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2" h="455">
                    <a:moveTo>
                      <a:pt x="782" y="412"/>
                    </a:moveTo>
                    <a:lnTo>
                      <a:pt x="722" y="293"/>
                    </a:lnTo>
                    <a:lnTo>
                      <a:pt x="734" y="225"/>
                    </a:lnTo>
                    <a:lnTo>
                      <a:pt x="678" y="189"/>
                    </a:lnTo>
                    <a:lnTo>
                      <a:pt x="650" y="91"/>
                    </a:lnTo>
                    <a:lnTo>
                      <a:pt x="530" y="0"/>
                    </a:lnTo>
                    <a:lnTo>
                      <a:pt x="421" y="97"/>
                    </a:lnTo>
                    <a:lnTo>
                      <a:pt x="352" y="305"/>
                    </a:lnTo>
                    <a:lnTo>
                      <a:pt x="265" y="416"/>
                    </a:lnTo>
                    <a:lnTo>
                      <a:pt x="119" y="381"/>
                    </a:lnTo>
                    <a:lnTo>
                      <a:pt x="0" y="45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" name="Freeform 222">
                <a:extLst>
                  <a:ext uri="{FF2B5EF4-FFF2-40B4-BE49-F238E27FC236}">
                    <a16:creationId xmlns:a16="http://schemas.microsoft.com/office/drawing/2014/main" id="{CDB5BC02-B38A-4E1D-B301-A6C988501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8" y="2676"/>
                <a:ext cx="263" cy="25"/>
              </a:xfrm>
              <a:custGeom>
                <a:avLst/>
                <a:gdLst>
                  <a:gd name="T0" fmla="*/ 791 w 791"/>
                  <a:gd name="T1" fmla="*/ 58 h 75"/>
                  <a:gd name="T2" fmla="*/ 536 w 791"/>
                  <a:gd name="T3" fmla="*/ 75 h 75"/>
                  <a:gd name="T4" fmla="*/ 415 w 791"/>
                  <a:gd name="T5" fmla="*/ 1 h 75"/>
                  <a:gd name="T6" fmla="*/ 219 w 791"/>
                  <a:gd name="T7" fmla="*/ 0 h 75"/>
                  <a:gd name="T8" fmla="*/ 0 w 791"/>
                  <a:gd name="T9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75">
                    <a:moveTo>
                      <a:pt x="791" y="58"/>
                    </a:moveTo>
                    <a:lnTo>
                      <a:pt x="536" y="75"/>
                    </a:lnTo>
                    <a:lnTo>
                      <a:pt x="415" y="1"/>
                    </a:lnTo>
                    <a:lnTo>
                      <a:pt x="219" y="0"/>
                    </a:lnTo>
                    <a:lnTo>
                      <a:pt x="0" y="7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" name="Freeform 223">
                <a:extLst>
                  <a:ext uri="{FF2B5EF4-FFF2-40B4-BE49-F238E27FC236}">
                    <a16:creationId xmlns:a16="http://schemas.microsoft.com/office/drawing/2014/main" id="{FF361561-F5F1-49F9-A681-41D656D47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8" y="2700"/>
                <a:ext cx="88" cy="180"/>
              </a:xfrm>
              <a:custGeom>
                <a:avLst/>
                <a:gdLst>
                  <a:gd name="T0" fmla="*/ 0 w 264"/>
                  <a:gd name="T1" fmla="*/ 0 h 540"/>
                  <a:gd name="T2" fmla="*/ 0 w 264"/>
                  <a:gd name="T3" fmla="*/ 91 h 540"/>
                  <a:gd name="T4" fmla="*/ 126 w 264"/>
                  <a:gd name="T5" fmla="*/ 125 h 540"/>
                  <a:gd name="T6" fmla="*/ 201 w 264"/>
                  <a:gd name="T7" fmla="*/ 325 h 540"/>
                  <a:gd name="T8" fmla="*/ 262 w 264"/>
                  <a:gd name="T9" fmla="*/ 351 h 540"/>
                  <a:gd name="T10" fmla="*/ 184 w 264"/>
                  <a:gd name="T11" fmla="*/ 356 h 540"/>
                  <a:gd name="T12" fmla="*/ 264 w 264"/>
                  <a:gd name="T13" fmla="*/ 54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540">
                    <a:moveTo>
                      <a:pt x="0" y="0"/>
                    </a:moveTo>
                    <a:lnTo>
                      <a:pt x="0" y="91"/>
                    </a:lnTo>
                    <a:lnTo>
                      <a:pt x="126" y="125"/>
                    </a:lnTo>
                    <a:lnTo>
                      <a:pt x="201" y="325"/>
                    </a:lnTo>
                    <a:lnTo>
                      <a:pt x="262" y="351"/>
                    </a:lnTo>
                    <a:lnTo>
                      <a:pt x="184" y="356"/>
                    </a:lnTo>
                    <a:lnTo>
                      <a:pt x="264" y="54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" name="Freeform 224">
                <a:extLst>
                  <a:ext uri="{FF2B5EF4-FFF2-40B4-BE49-F238E27FC236}">
                    <a16:creationId xmlns:a16="http://schemas.microsoft.com/office/drawing/2014/main" id="{F28BFCAA-12D3-4A03-9309-D0626FF7A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0" y="2880"/>
                <a:ext cx="295" cy="155"/>
              </a:xfrm>
              <a:custGeom>
                <a:avLst/>
                <a:gdLst>
                  <a:gd name="T0" fmla="*/ 887 w 887"/>
                  <a:gd name="T1" fmla="*/ 314 h 466"/>
                  <a:gd name="T2" fmla="*/ 681 w 887"/>
                  <a:gd name="T3" fmla="*/ 137 h 466"/>
                  <a:gd name="T4" fmla="*/ 615 w 887"/>
                  <a:gd name="T5" fmla="*/ 132 h 466"/>
                  <a:gd name="T6" fmla="*/ 612 w 887"/>
                  <a:gd name="T7" fmla="*/ 197 h 466"/>
                  <a:gd name="T8" fmla="*/ 464 w 887"/>
                  <a:gd name="T9" fmla="*/ 168 h 466"/>
                  <a:gd name="T10" fmla="*/ 430 w 887"/>
                  <a:gd name="T11" fmla="*/ 38 h 466"/>
                  <a:gd name="T12" fmla="*/ 378 w 887"/>
                  <a:gd name="T13" fmla="*/ 0 h 466"/>
                  <a:gd name="T14" fmla="*/ 354 w 887"/>
                  <a:gd name="T15" fmla="*/ 23 h 466"/>
                  <a:gd name="T16" fmla="*/ 199 w 887"/>
                  <a:gd name="T17" fmla="*/ 152 h 466"/>
                  <a:gd name="T18" fmla="*/ 159 w 887"/>
                  <a:gd name="T19" fmla="*/ 101 h 466"/>
                  <a:gd name="T20" fmla="*/ 0 w 887"/>
                  <a:gd name="T21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7" h="466">
                    <a:moveTo>
                      <a:pt x="887" y="314"/>
                    </a:moveTo>
                    <a:lnTo>
                      <a:pt x="681" y="137"/>
                    </a:lnTo>
                    <a:lnTo>
                      <a:pt x="615" y="132"/>
                    </a:lnTo>
                    <a:lnTo>
                      <a:pt x="612" y="197"/>
                    </a:lnTo>
                    <a:lnTo>
                      <a:pt x="464" y="168"/>
                    </a:lnTo>
                    <a:lnTo>
                      <a:pt x="430" y="38"/>
                    </a:lnTo>
                    <a:lnTo>
                      <a:pt x="378" y="0"/>
                    </a:lnTo>
                    <a:lnTo>
                      <a:pt x="354" y="23"/>
                    </a:lnTo>
                    <a:lnTo>
                      <a:pt x="199" y="152"/>
                    </a:lnTo>
                    <a:lnTo>
                      <a:pt x="159" y="101"/>
                    </a:lnTo>
                    <a:lnTo>
                      <a:pt x="0" y="46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Freeform 225">
                <a:extLst>
                  <a:ext uri="{FF2B5EF4-FFF2-40B4-BE49-F238E27FC236}">
                    <a16:creationId xmlns:a16="http://schemas.microsoft.com/office/drawing/2014/main" id="{3689BDF5-4624-4AD8-819E-D45AA914E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2" y="2168"/>
                <a:ext cx="245" cy="83"/>
              </a:xfrm>
              <a:custGeom>
                <a:avLst/>
                <a:gdLst>
                  <a:gd name="T0" fmla="*/ 736 w 736"/>
                  <a:gd name="T1" fmla="*/ 15 h 247"/>
                  <a:gd name="T2" fmla="*/ 627 w 736"/>
                  <a:gd name="T3" fmla="*/ 166 h 247"/>
                  <a:gd name="T4" fmla="*/ 502 w 736"/>
                  <a:gd name="T5" fmla="*/ 240 h 247"/>
                  <a:gd name="T6" fmla="*/ 412 w 736"/>
                  <a:gd name="T7" fmla="*/ 244 h 247"/>
                  <a:gd name="T8" fmla="*/ 403 w 736"/>
                  <a:gd name="T9" fmla="*/ 181 h 247"/>
                  <a:gd name="T10" fmla="*/ 326 w 736"/>
                  <a:gd name="T11" fmla="*/ 144 h 247"/>
                  <a:gd name="T12" fmla="*/ 234 w 736"/>
                  <a:gd name="T13" fmla="*/ 244 h 247"/>
                  <a:gd name="T14" fmla="*/ 166 w 736"/>
                  <a:gd name="T15" fmla="*/ 247 h 247"/>
                  <a:gd name="T16" fmla="*/ 165 w 736"/>
                  <a:gd name="T17" fmla="*/ 178 h 247"/>
                  <a:gd name="T18" fmla="*/ 97 w 736"/>
                  <a:gd name="T19" fmla="*/ 178 h 247"/>
                  <a:gd name="T20" fmla="*/ 0 w 736"/>
                  <a:gd name="T21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6" h="247">
                    <a:moveTo>
                      <a:pt x="736" y="15"/>
                    </a:moveTo>
                    <a:lnTo>
                      <a:pt x="627" y="166"/>
                    </a:lnTo>
                    <a:lnTo>
                      <a:pt x="502" y="240"/>
                    </a:lnTo>
                    <a:lnTo>
                      <a:pt x="412" y="244"/>
                    </a:lnTo>
                    <a:lnTo>
                      <a:pt x="403" y="181"/>
                    </a:lnTo>
                    <a:lnTo>
                      <a:pt x="326" y="144"/>
                    </a:lnTo>
                    <a:lnTo>
                      <a:pt x="234" y="244"/>
                    </a:lnTo>
                    <a:lnTo>
                      <a:pt x="166" y="247"/>
                    </a:lnTo>
                    <a:lnTo>
                      <a:pt x="165" y="178"/>
                    </a:lnTo>
                    <a:lnTo>
                      <a:pt x="97" y="17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" name="Freeform 226">
                <a:extLst>
                  <a:ext uri="{FF2B5EF4-FFF2-40B4-BE49-F238E27FC236}">
                    <a16:creationId xmlns:a16="http://schemas.microsoft.com/office/drawing/2014/main" id="{557BA6E2-8CDB-433D-B975-5C45A4BB0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6" y="2469"/>
                <a:ext cx="111" cy="173"/>
              </a:xfrm>
              <a:custGeom>
                <a:avLst/>
                <a:gdLst>
                  <a:gd name="T0" fmla="*/ 0 w 333"/>
                  <a:gd name="T1" fmla="*/ 517 h 517"/>
                  <a:gd name="T2" fmla="*/ 101 w 333"/>
                  <a:gd name="T3" fmla="*/ 427 h 517"/>
                  <a:gd name="T4" fmla="*/ 59 w 333"/>
                  <a:gd name="T5" fmla="*/ 369 h 517"/>
                  <a:gd name="T6" fmla="*/ 116 w 333"/>
                  <a:gd name="T7" fmla="*/ 312 h 517"/>
                  <a:gd name="T8" fmla="*/ 274 w 333"/>
                  <a:gd name="T9" fmla="*/ 278 h 517"/>
                  <a:gd name="T10" fmla="*/ 333 w 333"/>
                  <a:gd name="T11" fmla="*/ 163 h 517"/>
                  <a:gd name="T12" fmla="*/ 325 w 333"/>
                  <a:gd name="T13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3" h="517">
                    <a:moveTo>
                      <a:pt x="0" y="517"/>
                    </a:moveTo>
                    <a:lnTo>
                      <a:pt x="101" y="427"/>
                    </a:lnTo>
                    <a:lnTo>
                      <a:pt x="59" y="369"/>
                    </a:lnTo>
                    <a:lnTo>
                      <a:pt x="116" y="312"/>
                    </a:lnTo>
                    <a:lnTo>
                      <a:pt x="274" y="278"/>
                    </a:lnTo>
                    <a:lnTo>
                      <a:pt x="333" y="163"/>
                    </a:lnTo>
                    <a:lnTo>
                      <a:pt x="325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" name="Freeform 227">
                <a:extLst>
                  <a:ext uri="{FF2B5EF4-FFF2-40B4-BE49-F238E27FC236}">
                    <a16:creationId xmlns:a16="http://schemas.microsoft.com/office/drawing/2014/main" id="{EB5F491B-68E6-4110-B828-9BEE1B7D8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" y="2441"/>
                <a:ext cx="176" cy="115"/>
              </a:xfrm>
              <a:custGeom>
                <a:avLst/>
                <a:gdLst>
                  <a:gd name="T0" fmla="*/ 528 w 528"/>
                  <a:gd name="T1" fmla="*/ 347 h 347"/>
                  <a:gd name="T2" fmla="*/ 273 w 528"/>
                  <a:gd name="T3" fmla="*/ 0 h 347"/>
                  <a:gd name="T4" fmla="*/ 207 w 528"/>
                  <a:gd name="T5" fmla="*/ 14 h 347"/>
                  <a:gd name="T6" fmla="*/ 138 w 528"/>
                  <a:gd name="T7" fmla="*/ 132 h 347"/>
                  <a:gd name="T8" fmla="*/ 0 w 528"/>
                  <a:gd name="T9" fmla="*/ 86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347">
                    <a:moveTo>
                      <a:pt x="528" y="347"/>
                    </a:moveTo>
                    <a:lnTo>
                      <a:pt x="273" y="0"/>
                    </a:lnTo>
                    <a:lnTo>
                      <a:pt x="207" y="14"/>
                    </a:lnTo>
                    <a:lnTo>
                      <a:pt x="138" y="132"/>
                    </a:lnTo>
                    <a:lnTo>
                      <a:pt x="0" y="8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" name="Freeform 228">
                <a:extLst>
                  <a:ext uri="{FF2B5EF4-FFF2-40B4-BE49-F238E27FC236}">
                    <a16:creationId xmlns:a16="http://schemas.microsoft.com/office/drawing/2014/main" id="{E9433346-B8F6-4736-914C-9666A373E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" y="2302"/>
                <a:ext cx="122" cy="171"/>
              </a:xfrm>
              <a:custGeom>
                <a:avLst/>
                <a:gdLst>
                  <a:gd name="T0" fmla="*/ 368 w 368"/>
                  <a:gd name="T1" fmla="*/ 503 h 514"/>
                  <a:gd name="T2" fmla="*/ 220 w 368"/>
                  <a:gd name="T3" fmla="*/ 514 h 514"/>
                  <a:gd name="T4" fmla="*/ 136 w 368"/>
                  <a:gd name="T5" fmla="*/ 383 h 514"/>
                  <a:gd name="T6" fmla="*/ 71 w 368"/>
                  <a:gd name="T7" fmla="*/ 395 h 514"/>
                  <a:gd name="T8" fmla="*/ 0 w 368"/>
                  <a:gd name="T9" fmla="*/ 185 h 514"/>
                  <a:gd name="T10" fmla="*/ 35 w 368"/>
                  <a:gd name="T11" fmla="*/ 0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8" h="514">
                    <a:moveTo>
                      <a:pt x="368" y="503"/>
                    </a:moveTo>
                    <a:lnTo>
                      <a:pt x="220" y="514"/>
                    </a:lnTo>
                    <a:lnTo>
                      <a:pt x="136" y="383"/>
                    </a:lnTo>
                    <a:lnTo>
                      <a:pt x="71" y="395"/>
                    </a:lnTo>
                    <a:lnTo>
                      <a:pt x="0" y="185"/>
                    </a:lnTo>
                    <a:lnTo>
                      <a:pt x="35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8" name="Freeform 229">
                <a:extLst>
                  <a:ext uri="{FF2B5EF4-FFF2-40B4-BE49-F238E27FC236}">
                    <a16:creationId xmlns:a16="http://schemas.microsoft.com/office/drawing/2014/main" id="{C085C612-40BC-4CBD-8A68-5E9B132DB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" y="2401"/>
                <a:ext cx="62" cy="155"/>
              </a:xfrm>
              <a:custGeom>
                <a:avLst/>
                <a:gdLst>
                  <a:gd name="T0" fmla="*/ 184 w 184"/>
                  <a:gd name="T1" fmla="*/ 0 h 465"/>
                  <a:gd name="T2" fmla="*/ 132 w 184"/>
                  <a:gd name="T3" fmla="*/ 312 h 465"/>
                  <a:gd name="T4" fmla="*/ 0 w 184"/>
                  <a:gd name="T5" fmla="*/ 46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4" h="465">
                    <a:moveTo>
                      <a:pt x="184" y="0"/>
                    </a:moveTo>
                    <a:lnTo>
                      <a:pt x="132" y="312"/>
                    </a:lnTo>
                    <a:lnTo>
                      <a:pt x="0" y="46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9" name="Freeform 230">
                <a:extLst>
                  <a:ext uri="{FF2B5EF4-FFF2-40B4-BE49-F238E27FC236}">
                    <a16:creationId xmlns:a16="http://schemas.microsoft.com/office/drawing/2014/main" id="{AA85757E-C4A5-465C-89B6-7DC1A4F60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" y="2243"/>
                <a:ext cx="129" cy="59"/>
              </a:xfrm>
              <a:custGeom>
                <a:avLst/>
                <a:gdLst>
                  <a:gd name="T0" fmla="*/ 388 w 388"/>
                  <a:gd name="T1" fmla="*/ 176 h 176"/>
                  <a:gd name="T2" fmla="*/ 257 w 388"/>
                  <a:gd name="T3" fmla="*/ 0 h 176"/>
                  <a:gd name="T4" fmla="*/ 220 w 388"/>
                  <a:gd name="T5" fmla="*/ 53 h 176"/>
                  <a:gd name="T6" fmla="*/ 163 w 388"/>
                  <a:gd name="T7" fmla="*/ 17 h 176"/>
                  <a:gd name="T8" fmla="*/ 111 w 388"/>
                  <a:gd name="T9" fmla="*/ 55 h 176"/>
                  <a:gd name="T10" fmla="*/ 61 w 388"/>
                  <a:gd name="T11" fmla="*/ 15 h 176"/>
                  <a:gd name="T12" fmla="*/ 7 w 388"/>
                  <a:gd name="T13" fmla="*/ 59 h 176"/>
                  <a:gd name="T14" fmla="*/ 0 w 388"/>
                  <a:gd name="T15" fmla="*/ 12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8" h="176">
                    <a:moveTo>
                      <a:pt x="388" y="176"/>
                    </a:moveTo>
                    <a:lnTo>
                      <a:pt x="257" y="0"/>
                    </a:lnTo>
                    <a:lnTo>
                      <a:pt x="220" y="53"/>
                    </a:lnTo>
                    <a:lnTo>
                      <a:pt x="163" y="17"/>
                    </a:lnTo>
                    <a:lnTo>
                      <a:pt x="111" y="55"/>
                    </a:lnTo>
                    <a:lnTo>
                      <a:pt x="61" y="15"/>
                    </a:lnTo>
                    <a:lnTo>
                      <a:pt x="7" y="59"/>
                    </a:lnTo>
                    <a:lnTo>
                      <a:pt x="0" y="12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0" name="Freeform 231">
                <a:extLst>
                  <a:ext uri="{FF2B5EF4-FFF2-40B4-BE49-F238E27FC236}">
                    <a16:creationId xmlns:a16="http://schemas.microsoft.com/office/drawing/2014/main" id="{C3B47CF5-C659-4965-A19F-788261017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" y="2285"/>
                <a:ext cx="166" cy="357"/>
              </a:xfrm>
              <a:custGeom>
                <a:avLst/>
                <a:gdLst>
                  <a:gd name="T0" fmla="*/ 101 w 497"/>
                  <a:gd name="T1" fmla="*/ 2 h 1070"/>
                  <a:gd name="T2" fmla="*/ 101 w 497"/>
                  <a:gd name="T3" fmla="*/ 0 h 1070"/>
                  <a:gd name="T4" fmla="*/ 150 w 497"/>
                  <a:gd name="T5" fmla="*/ 69 h 1070"/>
                  <a:gd name="T6" fmla="*/ 38 w 497"/>
                  <a:gd name="T7" fmla="*/ 149 h 1070"/>
                  <a:gd name="T8" fmla="*/ 0 w 497"/>
                  <a:gd name="T9" fmla="*/ 346 h 1070"/>
                  <a:gd name="T10" fmla="*/ 121 w 497"/>
                  <a:gd name="T11" fmla="*/ 501 h 1070"/>
                  <a:gd name="T12" fmla="*/ 81 w 497"/>
                  <a:gd name="T13" fmla="*/ 635 h 1070"/>
                  <a:gd name="T14" fmla="*/ 134 w 497"/>
                  <a:gd name="T15" fmla="*/ 673 h 1070"/>
                  <a:gd name="T16" fmla="*/ 105 w 497"/>
                  <a:gd name="T17" fmla="*/ 731 h 1070"/>
                  <a:gd name="T18" fmla="*/ 130 w 497"/>
                  <a:gd name="T19" fmla="*/ 798 h 1070"/>
                  <a:gd name="T20" fmla="*/ 236 w 497"/>
                  <a:gd name="T21" fmla="*/ 894 h 1070"/>
                  <a:gd name="T22" fmla="*/ 372 w 497"/>
                  <a:gd name="T23" fmla="*/ 942 h 1070"/>
                  <a:gd name="T24" fmla="*/ 392 w 497"/>
                  <a:gd name="T25" fmla="*/ 1011 h 1070"/>
                  <a:gd name="T26" fmla="*/ 497 w 497"/>
                  <a:gd name="T27" fmla="*/ 107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7" h="1070">
                    <a:moveTo>
                      <a:pt x="101" y="2"/>
                    </a:moveTo>
                    <a:lnTo>
                      <a:pt x="101" y="0"/>
                    </a:lnTo>
                    <a:lnTo>
                      <a:pt x="150" y="69"/>
                    </a:lnTo>
                    <a:lnTo>
                      <a:pt x="38" y="149"/>
                    </a:lnTo>
                    <a:lnTo>
                      <a:pt x="0" y="346"/>
                    </a:lnTo>
                    <a:lnTo>
                      <a:pt x="121" y="501"/>
                    </a:lnTo>
                    <a:lnTo>
                      <a:pt x="81" y="635"/>
                    </a:lnTo>
                    <a:lnTo>
                      <a:pt x="134" y="673"/>
                    </a:lnTo>
                    <a:lnTo>
                      <a:pt x="105" y="731"/>
                    </a:lnTo>
                    <a:lnTo>
                      <a:pt x="130" y="798"/>
                    </a:lnTo>
                    <a:lnTo>
                      <a:pt x="236" y="894"/>
                    </a:lnTo>
                    <a:lnTo>
                      <a:pt x="372" y="942"/>
                    </a:lnTo>
                    <a:lnTo>
                      <a:pt x="392" y="1011"/>
                    </a:lnTo>
                    <a:lnTo>
                      <a:pt x="497" y="107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1" name="Freeform 232">
                <a:extLst>
                  <a:ext uri="{FF2B5EF4-FFF2-40B4-BE49-F238E27FC236}">
                    <a16:creationId xmlns:a16="http://schemas.microsoft.com/office/drawing/2014/main" id="{01798A02-2973-4656-B6BC-9EC150582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7" y="2642"/>
                <a:ext cx="90" cy="106"/>
              </a:xfrm>
              <a:custGeom>
                <a:avLst/>
                <a:gdLst>
                  <a:gd name="T0" fmla="*/ 266 w 269"/>
                  <a:gd name="T1" fmla="*/ 0 h 319"/>
                  <a:gd name="T2" fmla="*/ 265 w 269"/>
                  <a:gd name="T3" fmla="*/ 0 h 319"/>
                  <a:gd name="T4" fmla="*/ 269 w 269"/>
                  <a:gd name="T5" fmla="*/ 25 h 319"/>
                  <a:gd name="T6" fmla="*/ 269 w 269"/>
                  <a:gd name="T7" fmla="*/ 127 h 319"/>
                  <a:gd name="T8" fmla="*/ 154 w 269"/>
                  <a:gd name="T9" fmla="*/ 189 h 319"/>
                  <a:gd name="T10" fmla="*/ 80 w 269"/>
                  <a:gd name="T11" fmla="*/ 300 h 319"/>
                  <a:gd name="T12" fmla="*/ 0 w 269"/>
                  <a:gd name="T13" fmla="*/ 319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9" h="319">
                    <a:moveTo>
                      <a:pt x="266" y="0"/>
                    </a:moveTo>
                    <a:lnTo>
                      <a:pt x="265" y="0"/>
                    </a:lnTo>
                    <a:lnTo>
                      <a:pt x="269" y="25"/>
                    </a:lnTo>
                    <a:lnTo>
                      <a:pt x="269" y="127"/>
                    </a:lnTo>
                    <a:lnTo>
                      <a:pt x="154" y="189"/>
                    </a:lnTo>
                    <a:lnTo>
                      <a:pt x="80" y="300"/>
                    </a:lnTo>
                    <a:lnTo>
                      <a:pt x="0" y="31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2" name="Freeform 233">
                <a:extLst>
                  <a:ext uri="{FF2B5EF4-FFF2-40B4-BE49-F238E27FC236}">
                    <a16:creationId xmlns:a16="http://schemas.microsoft.com/office/drawing/2014/main" id="{C4EF24F0-F161-4BC5-AE7D-A022B2236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5" y="2748"/>
                <a:ext cx="202" cy="237"/>
              </a:xfrm>
              <a:custGeom>
                <a:avLst/>
                <a:gdLst>
                  <a:gd name="T0" fmla="*/ 606 w 606"/>
                  <a:gd name="T1" fmla="*/ 0 h 710"/>
                  <a:gd name="T2" fmla="*/ 586 w 606"/>
                  <a:gd name="T3" fmla="*/ 95 h 710"/>
                  <a:gd name="T4" fmla="*/ 586 w 606"/>
                  <a:gd name="T5" fmla="*/ 166 h 710"/>
                  <a:gd name="T6" fmla="*/ 526 w 606"/>
                  <a:gd name="T7" fmla="*/ 138 h 710"/>
                  <a:gd name="T8" fmla="*/ 491 w 606"/>
                  <a:gd name="T9" fmla="*/ 258 h 710"/>
                  <a:gd name="T10" fmla="*/ 432 w 606"/>
                  <a:gd name="T11" fmla="*/ 310 h 710"/>
                  <a:gd name="T12" fmla="*/ 447 w 606"/>
                  <a:gd name="T13" fmla="*/ 375 h 710"/>
                  <a:gd name="T14" fmla="*/ 368 w 606"/>
                  <a:gd name="T15" fmla="*/ 384 h 710"/>
                  <a:gd name="T16" fmla="*/ 291 w 606"/>
                  <a:gd name="T17" fmla="*/ 520 h 710"/>
                  <a:gd name="T18" fmla="*/ 156 w 606"/>
                  <a:gd name="T19" fmla="*/ 562 h 710"/>
                  <a:gd name="T20" fmla="*/ 0 w 606"/>
                  <a:gd name="T21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6" h="710">
                    <a:moveTo>
                      <a:pt x="606" y="0"/>
                    </a:moveTo>
                    <a:lnTo>
                      <a:pt x="586" y="95"/>
                    </a:lnTo>
                    <a:lnTo>
                      <a:pt x="586" y="166"/>
                    </a:lnTo>
                    <a:lnTo>
                      <a:pt x="526" y="138"/>
                    </a:lnTo>
                    <a:lnTo>
                      <a:pt x="491" y="258"/>
                    </a:lnTo>
                    <a:lnTo>
                      <a:pt x="432" y="310"/>
                    </a:lnTo>
                    <a:lnTo>
                      <a:pt x="447" y="375"/>
                    </a:lnTo>
                    <a:lnTo>
                      <a:pt x="368" y="384"/>
                    </a:lnTo>
                    <a:lnTo>
                      <a:pt x="291" y="520"/>
                    </a:lnTo>
                    <a:lnTo>
                      <a:pt x="156" y="562"/>
                    </a:lnTo>
                    <a:lnTo>
                      <a:pt x="0" y="71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3" name="Freeform 234">
                <a:extLst>
                  <a:ext uri="{FF2B5EF4-FFF2-40B4-BE49-F238E27FC236}">
                    <a16:creationId xmlns:a16="http://schemas.microsoft.com/office/drawing/2014/main" id="{A5F2C943-C0C4-463D-B623-370426268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1" y="2678"/>
                <a:ext cx="196" cy="70"/>
              </a:xfrm>
              <a:custGeom>
                <a:avLst/>
                <a:gdLst>
                  <a:gd name="T0" fmla="*/ 588 w 588"/>
                  <a:gd name="T1" fmla="*/ 209 h 209"/>
                  <a:gd name="T2" fmla="*/ 538 w 588"/>
                  <a:gd name="T3" fmla="*/ 155 h 209"/>
                  <a:gd name="T4" fmla="*/ 477 w 588"/>
                  <a:gd name="T5" fmla="*/ 178 h 209"/>
                  <a:gd name="T6" fmla="*/ 462 w 588"/>
                  <a:gd name="T7" fmla="*/ 51 h 209"/>
                  <a:gd name="T8" fmla="*/ 324 w 588"/>
                  <a:gd name="T9" fmla="*/ 0 h 209"/>
                  <a:gd name="T10" fmla="*/ 180 w 588"/>
                  <a:gd name="T11" fmla="*/ 68 h 209"/>
                  <a:gd name="T12" fmla="*/ 116 w 588"/>
                  <a:gd name="T13" fmla="*/ 78 h 209"/>
                  <a:gd name="T14" fmla="*/ 63 w 588"/>
                  <a:gd name="T15" fmla="*/ 32 h 209"/>
                  <a:gd name="T16" fmla="*/ 0 w 588"/>
                  <a:gd name="T17" fmla="*/ 5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8" h="209">
                    <a:moveTo>
                      <a:pt x="588" y="209"/>
                    </a:moveTo>
                    <a:lnTo>
                      <a:pt x="538" y="155"/>
                    </a:lnTo>
                    <a:lnTo>
                      <a:pt x="477" y="178"/>
                    </a:lnTo>
                    <a:lnTo>
                      <a:pt x="462" y="51"/>
                    </a:lnTo>
                    <a:lnTo>
                      <a:pt x="324" y="0"/>
                    </a:lnTo>
                    <a:lnTo>
                      <a:pt x="180" y="68"/>
                    </a:lnTo>
                    <a:lnTo>
                      <a:pt x="116" y="78"/>
                    </a:lnTo>
                    <a:lnTo>
                      <a:pt x="63" y="32"/>
                    </a:lnTo>
                    <a:lnTo>
                      <a:pt x="0" y="5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4" name="Line 235">
                <a:extLst>
                  <a:ext uri="{FF2B5EF4-FFF2-40B4-BE49-F238E27FC236}">
                    <a16:creationId xmlns:a16="http://schemas.microsoft.com/office/drawing/2014/main" id="{F563C811-2B85-414F-B109-EB0D65232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7" y="2684"/>
                <a:ext cx="15" cy="32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5" name="Freeform 236">
                <a:extLst>
                  <a:ext uri="{FF2B5EF4-FFF2-40B4-BE49-F238E27FC236}">
                    <a16:creationId xmlns:a16="http://schemas.microsoft.com/office/drawing/2014/main" id="{426A2C06-7CA1-4E34-9442-046745B1A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2716"/>
                <a:ext cx="69" cy="457"/>
              </a:xfrm>
              <a:custGeom>
                <a:avLst/>
                <a:gdLst>
                  <a:gd name="T0" fmla="*/ 0 w 208"/>
                  <a:gd name="T1" fmla="*/ 1371 h 1371"/>
                  <a:gd name="T2" fmla="*/ 47 w 208"/>
                  <a:gd name="T3" fmla="*/ 1040 h 1371"/>
                  <a:gd name="T4" fmla="*/ 116 w 208"/>
                  <a:gd name="T5" fmla="*/ 905 h 1371"/>
                  <a:gd name="T6" fmla="*/ 94 w 208"/>
                  <a:gd name="T7" fmla="*/ 742 h 1371"/>
                  <a:gd name="T8" fmla="*/ 175 w 208"/>
                  <a:gd name="T9" fmla="*/ 638 h 1371"/>
                  <a:gd name="T10" fmla="*/ 208 w 208"/>
                  <a:gd name="T11" fmla="*/ 496 h 1371"/>
                  <a:gd name="T12" fmla="*/ 122 w 208"/>
                  <a:gd name="T13" fmla="*/ 238 h 1371"/>
                  <a:gd name="T14" fmla="*/ 110 w 208"/>
                  <a:gd name="T15" fmla="*/ 0 h 1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8" h="1371">
                    <a:moveTo>
                      <a:pt x="0" y="1371"/>
                    </a:moveTo>
                    <a:lnTo>
                      <a:pt x="47" y="1040"/>
                    </a:lnTo>
                    <a:lnTo>
                      <a:pt x="116" y="905"/>
                    </a:lnTo>
                    <a:lnTo>
                      <a:pt x="94" y="742"/>
                    </a:lnTo>
                    <a:lnTo>
                      <a:pt x="175" y="638"/>
                    </a:lnTo>
                    <a:lnTo>
                      <a:pt x="208" y="496"/>
                    </a:lnTo>
                    <a:lnTo>
                      <a:pt x="122" y="238"/>
                    </a:lnTo>
                    <a:lnTo>
                      <a:pt x="11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6" name="Freeform 237">
                <a:extLst>
                  <a:ext uri="{FF2B5EF4-FFF2-40B4-BE49-F238E27FC236}">
                    <a16:creationId xmlns:a16="http://schemas.microsoft.com/office/drawing/2014/main" id="{1E27BD7C-C499-455F-BF36-E09F01CD0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2692"/>
                <a:ext cx="346" cy="289"/>
              </a:xfrm>
              <a:custGeom>
                <a:avLst/>
                <a:gdLst>
                  <a:gd name="T0" fmla="*/ 1037 w 1037"/>
                  <a:gd name="T1" fmla="*/ 867 h 867"/>
                  <a:gd name="T2" fmla="*/ 902 w 1037"/>
                  <a:gd name="T3" fmla="*/ 848 h 867"/>
                  <a:gd name="T4" fmla="*/ 779 w 1037"/>
                  <a:gd name="T5" fmla="*/ 757 h 867"/>
                  <a:gd name="T6" fmla="*/ 710 w 1037"/>
                  <a:gd name="T7" fmla="*/ 769 h 867"/>
                  <a:gd name="T8" fmla="*/ 689 w 1037"/>
                  <a:gd name="T9" fmla="*/ 367 h 867"/>
                  <a:gd name="T10" fmla="*/ 621 w 1037"/>
                  <a:gd name="T11" fmla="*/ 405 h 867"/>
                  <a:gd name="T12" fmla="*/ 431 w 1037"/>
                  <a:gd name="T13" fmla="*/ 362 h 867"/>
                  <a:gd name="T14" fmla="*/ 371 w 1037"/>
                  <a:gd name="T15" fmla="*/ 385 h 867"/>
                  <a:gd name="T16" fmla="*/ 395 w 1037"/>
                  <a:gd name="T17" fmla="*/ 241 h 867"/>
                  <a:gd name="T18" fmla="*/ 320 w 1037"/>
                  <a:gd name="T19" fmla="*/ 61 h 867"/>
                  <a:gd name="T20" fmla="*/ 207 w 1037"/>
                  <a:gd name="T21" fmla="*/ 0 h 867"/>
                  <a:gd name="T22" fmla="*/ 0 w 1037"/>
                  <a:gd name="T23" fmla="*/ 70 h 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37" h="867">
                    <a:moveTo>
                      <a:pt x="1037" y="867"/>
                    </a:moveTo>
                    <a:lnTo>
                      <a:pt x="902" y="848"/>
                    </a:lnTo>
                    <a:lnTo>
                      <a:pt x="779" y="757"/>
                    </a:lnTo>
                    <a:lnTo>
                      <a:pt x="710" y="769"/>
                    </a:lnTo>
                    <a:lnTo>
                      <a:pt x="689" y="367"/>
                    </a:lnTo>
                    <a:lnTo>
                      <a:pt x="621" y="405"/>
                    </a:lnTo>
                    <a:lnTo>
                      <a:pt x="431" y="362"/>
                    </a:lnTo>
                    <a:lnTo>
                      <a:pt x="371" y="385"/>
                    </a:lnTo>
                    <a:lnTo>
                      <a:pt x="395" y="241"/>
                    </a:lnTo>
                    <a:lnTo>
                      <a:pt x="320" y="61"/>
                    </a:lnTo>
                    <a:lnTo>
                      <a:pt x="207" y="0"/>
                    </a:lnTo>
                    <a:lnTo>
                      <a:pt x="0" y="7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7" name="Freeform 238">
                <a:extLst>
                  <a:ext uri="{FF2B5EF4-FFF2-40B4-BE49-F238E27FC236}">
                    <a16:creationId xmlns:a16="http://schemas.microsoft.com/office/drawing/2014/main" id="{EE9D0F7A-6012-4824-B9D5-E3523B5A6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" y="2556"/>
                <a:ext cx="223" cy="220"/>
              </a:xfrm>
              <a:custGeom>
                <a:avLst/>
                <a:gdLst>
                  <a:gd name="T0" fmla="*/ 0 w 667"/>
                  <a:gd name="T1" fmla="*/ 0 h 659"/>
                  <a:gd name="T2" fmla="*/ 149 w 667"/>
                  <a:gd name="T3" fmla="*/ 243 h 659"/>
                  <a:gd name="T4" fmla="*/ 292 w 667"/>
                  <a:gd name="T5" fmla="*/ 246 h 659"/>
                  <a:gd name="T6" fmla="*/ 299 w 667"/>
                  <a:gd name="T7" fmla="*/ 183 h 659"/>
                  <a:gd name="T8" fmla="*/ 516 w 667"/>
                  <a:gd name="T9" fmla="*/ 231 h 659"/>
                  <a:gd name="T10" fmla="*/ 577 w 667"/>
                  <a:gd name="T11" fmla="*/ 376 h 659"/>
                  <a:gd name="T12" fmla="*/ 524 w 667"/>
                  <a:gd name="T13" fmla="*/ 501 h 659"/>
                  <a:gd name="T14" fmla="*/ 548 w 667"/>
                  <a:gd name="T15" fmla="*/ 625 h 659"/>
                  <a:gd name="T16" fmla="*/ 667 w 667"/>
                  <a:gd name="T17" fmla="*/ 659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7" h="659">
                    <a:moveTo>
                      <a:pt x="0" y="0"/>
                    </a:moveTo>
                    <a:lnTo>
                      <a:pt x="149" y="243"/>
                    </a:lnTo>
                    <a:lnTo>
                      <a:pt x="292" y="246"/>
                    </a:lnTo>
                    <a:lnTo>
                      <a:pt x="299" y="183"/>
                    </a:lnTo>
                    <a:lnTo>
                      <a:pt x="516" y="231"/>
                    </a:lnTo>
                    <a:lnTo>
                      <a:pt x="577" y="376"/>
                    </a:lnTo>
                    <a:lnTo>
                      <a:pt x="524" y="501"/>
                    </a:lnTo>
                    <a:lnTo>
                      <a:pt x="548" y="625"/>
                    </a:lnTo>
                    <a:lnTo>
                      <a:pt x="667" y="65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8" name="Freeform 239">
                <a:extLst>
                  <a:ext uri="{FF2B5EF4-FFF2-40B4-BE49-F238E27FC236}">
                    <a16:creationId xmlns:a16="http://schemas.microsoft.com/office/drawing/2014/main" id="{E40130BE-4EAD-4167-ADA4-454A6BF1C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9" y="1497"/>
                <a:ext cx="105" cy="182"/>
              </a:xfrm>
              <a:custGeom>
                <a:avLst/>
                <a:gdLst>
                  <a:gd name="T0" fmla="*/ 0 w 315"/>
                  <a:gd name="T1" fmla="*/ 371 h 545"/>
                  <a:gd name="T2" fmla="*/ 2 w 315"/>
                  <a:gd name="T3" fmla="*/ 371 h 545"/>
                  <a:gd name="T4" fmla="*/ 137 w 315"/>
                  <a:gd name="T5" fmla="*/ 432 h 545"/>
                  <a:gd name="T6" fmla="*/ 107 w 315"/>
                  <a:gd name="T7" fmla="*/ 490 h 545"/>
                  <a:gd name="T8" fmla="*/ 135 w 315"/>
                  <a:gd name="T9" fmla="*/ 541 h 545"/>
                  <a:gd name="T10" fmla="*/ 137 w 315"/>
                  <a:gd name="T11" fmla="*/ 545 h 545"/>
                  <a:gd name="T12" fmla="*/ 223 w 315"/>
                  <a:gd name="T13" fmla="*/ 449 h 545"/>
                  <a:gd name="T14" fmla="*/ 226 w 315"/>
                  <a:gd name="T15" fmla="*/ 446 h 545"/>
                  <a:gd name="T16" fmla="*/ 315 w 315"/>
                  <a:gd name="T17" fmla="*/ 434 h 545"/>
                  <a:gd name="T18" fmla="*/ 266 w 315"/>
                  <a:gd name="T19" fmla="*/ 318 h 545"/>
                  <a:gd name="T20" fmla="*/ 202 w 315"/>
                  <a:gd name="T21" fmla="*/ 322 h 545"/>
                  <a:gd name="T22" fmla="*/ 191 w 315"/>
                  <a:gd name="T23" fmla="*/ 115 h 545"/>
                  <a:gd name="T24" fmla="*/ 17 w 315"/>
                  <a:gd name="T25" fmla="*/ 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5" h="545">
                    <a:moveTo>
                      <a:pt x="0" y="371"/>
                    </a:moveTo>
                    <a:lnTo>
                      <a:pt x="2" y="371"/>
                    </a:lnTo>
                    <a:lnTo>
                      <a:pt x="137" y="432"/>
                    </a:lnTo>
                    <a:lnTo>
                      <a:pt x="107" y="490"/>
                    </a:lnTo>
                    <a:lnTo>
                      <a:pt x="135" y="541"/>
                    </a:lnTo>
                    <a:lnTo>
                      <a:pt x="137" y="545"/>
                    </a:lnTo>
                    <a:lnTo>
                      <a:pt x="223" y="449"/>
                    </a:lnTo>
                    <a:lnTo>
                      <a:pt x="226" y="446"/>
                    </a:lnTo>
                    <a:lnTo>
                      <a:pt x="315" y="434"/>
                    </a:lnTo>
                    <a:lnTo>
                      <a:pt x="266" y="318"/>
                    </a:lnTo>
                    <a:lnTo>
                      <a:pt x="202" y="322"/>
                    </a:lnTo>
                    <a:lnTo>
                      <a:pt x="191" y="115"/>
                    </a:lnTo>
                    <a:lnTo>
                      <a:pt x="17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9" name="Line 240">
                <a:extLst>
                  <a:ext uri="{FF2B5EF4-FFF2-40B4-BE49-F238E27FC236}">
                    <a16:creationId xmlns:a16="http://schemas.microsoft.com/office/drawing/2014/main" id="{AF3C530C-814D-41C1-856F-311CF14964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08" y="1497"/>
                <a:ext cx="7" cy="5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0" name="Freeform 241">
                <a:extLst>
                  <a:ext uri="{FF2B5EF4-FFF2-40B4-BE49-F238E27FC236}">
                    <a16:creationId xmlns:a16="http://schemas.microsoft.com/office/drawing/2014/main" id="{E320E0BA-7A1A-4BF3-887A-AA9643F26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0" y="1502"/>
                <a:ext cx="19" cy="119"/>
              </a:xfrm>
              <a:custGeom>
                <a:avLst/>
                <a:gdLst>
                  <a:gd name="T0" fmla="*/ 53 w 58"/>
                  <a:gd name="T1" fmla="*/ 0 h 356"/>
                  <a:gd name="T2" fmla="*/ 0 w 58"/>
                  <a:gd name="T3" fmla="*/ 130 h 356"/>
                  <a:gd name="T4" fmla="*/ 58 w 58"/>
                  <a:gd name="T5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356">
                    <a:moveTo>
                      <a:pt x="53" y="0"/>
                    </a:moveTo>
                    <a:lnTo>
                      <a:pt x="0" y="130"/>
                    </a:lnTo>
                    <a:lnTo>
                      <a:pt x="58" y="35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1" name="Freeform 242">
                <a:extLst>
                  <a:ext uri="{FF2B5EF4-FFF2-40B4-BE49-F238E27FC236}">
                    <a16:creationId xmlns:a16="http://schemas.microsoft.com/office/drawing/2014/main" id="{A4FFE88B-4334-4EA2-8DEF-A9DA2C35B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1615"/>
                <a:ext cx="347" cy="163"/>
              </a:xfrm>
              <a:custGeom>
                <a:avLst/>
                <a:gdLst>
                  <a:gd name="T0" fmla="*/ 1041 w 1041"/>
                  <a:gd name="T1" fmla="*/ 17 h 490"/>
                  <a:gd name="T2" fmla="*/ 1037 w 1041"/>
                  <a:gd name="T3" fmla="*/ 18 h 490"/>
                  <a:gd name="T4" fmla="*/ 900 w 1041"/>
                  <a:gd name="T5" fmla="*/ 0 h 490"/>
                  <a:gd name="T6" fmla="*/ 889 w 1041"/>
                  <a:gd name="T7" fmla="*/ 64 h 490"/>
                  <a:gd name="T8" fmla="*/ 816 w 1041"/>
                  <a:gd name="T9" fmla="*/ 75 h 490"/>
                  <a:gd name="T10" fmla="*/ 774 w 1041"/>
                  <a:gd name="T11" fmla="*/ 124 h 490"/>
                  <a:gd name="T12" fmla="*/ 710 w 1041"/>
                  <a:gd name="T13" fmla="*/ 103 h 490"/>
                  <a:gd name="T14" fmla="*/ 582 w 1041"/>
                  <a:gd name="T15" fmla="*/ 147 h 490"/>
                  <a:gd name="T16" fmla="*/ 513 w 1041"/>
                  <a:gd name="T17" fmla="*/ 256 h 490"/>
                  <a:gd name="T18" fmla="*/ 0 w 1041"/>
                  <a:gd name="T19" fmla="*/ 49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1" h="490">
                    <a:moveTo>
                      <a:pt x="1041" y="17"/>
                    </a:moveTo>
                    <a:lnTo>
                      <a:pt x="1037" y="18"/>
                    </a:lnTo>
                    <a:lnTo>
                      <a:pt x="900" y="0"/>
                    </a:lnTo>
                    <a:lnTo>
                      <a:pt x="889" y="64"/>
                    </a:lnTo>
                    <a:lnTo>
                      <a:pt x="816" y="75"/>
                    </a:lnTo>
                    <a:lnTo>
                      <a:pt x="774" y="124"/>
                    </a:lnTo>
                    <a:lnTo>
                      <a:pt x="710" y="103"/>
                    </a:lnTo>
                    <a:lnTo>
                      <a:pt x="582" y="147"/>
                    </a:lnTo>
                    <a:lnTo>
                      <a:pt x="513" y="256"/>
                    </a:lnTo>
                    <a:lnTo>
                      <a:pt x="0" y="49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2" name="Freeform 243">
                <a:extLst>
                  <a:ext uri="{FF2B5EF4-FFF2-40B4-BE49-F238E27FC236}">
                    <a16:creationId xmlns:a16="http://schemas.microsoft.com/office/drawing/2014/main" id="{A5688431-09FB-46D1-BE58-6434E73BD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7" y="3602"/>
                <a:ext cx="184" cy="29"/>
              </a:xfrm>
              <a:custGeom>
                <a:avLst/>
                <a:gdLst>
                  <a:gd name="T0" fmla="*/ 553 w 553"/>
                  <a:gd name="T1" fmla="*/ 32 h 87"/>
                  <a:gd name="T2" fmla="*/ 277 w 553"/>
                  <a:gd name="T3" fmla="*/ 0 h 87"/>
                  <a:gd name="T4" fmla="*/ 211 w 553"/>
                  <a:gd name="T5" fmla="*/ 11 h 87"/>
                  <a:gd name="T6" fmla="*/ 186 w 553"/>
                  <a:gd name="T7" fmla="*/ 87 h 87"/>
                  <a:gd name="T8" fmla="*/ 41 w 553"/>
                  <a:gd name="T9" fmla="*/ 67 h 87"/>
                  <a:gd name="T10" fmla="*/ 0 w 553"/>
                  <a:gd name="T11" fmla="*/ 14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3" h="87">
                    <a:moveTo>
                      <a:pt x="553" y="32"/>
                    </a:moveTo>
                    <a:lnTo>
                      <a:pt x="277" y="0"/>
                    </a:lnTo>
                    <a:lnTo>
                      <a:pt x="211" y="11"/>
                    </a:lnTo>
                    <a:lnTo>
                      <a:pt x="186" y="87"/>
                    </a:lnTo>
                    <a:lnTo>
                      <a:pt x="41" y="67"/>
                    </a:lnTo>
                    <a:lnTo>
                      <a:pt x="0" y="1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3" name="Freeform 244">
                <a:extLst>
                  <a:ext uri="{FF2B5EF4-FFF2-40B4-BE49-F238E27FC236}">
                    <a16:creationId xmlns:a16="http://schemas.microsoft.com/office/drawing/2014/main" id="{52996CFD-FBFC-44B8-94BB-4CE4D82C4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" y="2401"/>
                <a:ext cx="323" cy="112"/>
              </a:xfrm>
              <a:custGeom>
                <a:avLst/>
                <a:gdLst>
                  <a:gd name="T0" fmla="*/ 0 w 969"/>
                  <a:gd name="T1" fmla="*/ 0 h 336"/>
                  <a:gd name="T2" fmla="*/ 62 w 969"/>
                  <a:gd name="T3" fmla="*/ 153 h 336"/>
                  <a:gd name="T4" fmla="*/ 125 w 969"/>
                  <a:gd name="T5" fmla="*/ 175 h 336"/>
                  <a:gd name="T6" fmla="*/ 154 w 969"/>
                  <a:gd name="T7" fmla="*/ 232 h 336"/>
                  <a:gd name="T8" fmla="*/ 223 w 969"/>
                  <a:gd name="T9" fmla="*/ 270 h 336"/>
                  <a:gd name="T10" fmla="*/ 283 w 969"/>
                  <a:gd name="T11" fmla="*/ 235 h 336"/>
                  <a:gd name="T12" fmla="*/ 357 w 969"/>
                  <a:gd name="T13" fmla="*/ 253 h 336"/>
                  <a:gd name="T14" fmla="*/ 462 w 969"/>
                  <a:gd name="T15" fmla="*/ 336 h 336"/>
                  <a:gd name="T16" fmla="*/ 679 w 969"/>
                  <a:gd name="T17" fmla="*/ 15 h 336"/>
                  <a:gd name="T18" fmla="*/ 735 w 969"/>
                  <a:gd name="T19" fmla="*/ 52 h 336"/>
                  <a:gd name="T20" fmla="*/ 722 w 969"/>
                  <a:gd name="T21" fmla="*/ 121 h 336"/>
                  <a:gd name="T22" fmla="*/ 774 w 969"/>
                  <a:gd name="T23" fmla="*/ 163 h 336"/>
                  <a:gd name="T24" fmla="*/ 915 w 969"/>
                  <a:gd name="T25" fmla="*/ 215 h 336"/>
                  <a:gd name="T26" fmla="*/ 966 w 969"/>
                  <a:gd name="T27" fmla="*/ 181 h 336"/>
                  <a:gd name="T28" fmla="*/ 969 w 969"/>
                  <a:gd name="T29" fmla="*/ 17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69" h="336">
                    <a:moveTo>
                      <a:pt x="0" y="0"/>
                    </a:moveTo>
                    <a:lnTo>
                      <a:pt x="62" y="153"/>
                    </a:lnTo>
                    <a:lnTo>
                      <a:pt x="125" y="175"/>
                    </a:lnTo>
                    <a:lnTo>
                      <a:pt x="154" y="232"/>
                    </a:lnTo>
                    <a:lnTo>
                      <a:pt x="223" y="270"/>
                    </a:lnTo>
                    <a:lnTo>
                      <a:pt x="283" y="235"/>
                    </a:lnTo>
                    <a:lnTo>
                      <a:pt x="357" y="253"/>
                    </a:lnTo>
                    <a:lnTo>
                      <a:pt x="462" y="336"/>
                    </a:lnTo>
                    <a:lnTo>
                      <a:pt x="679" y="15"/>
                    </a:lnTo>
                    <a:lnTo>
                      <a:pt x="735" y="52"/>
                    </a:lnTo>
                    <a:lnTo>
                      <a:pt x="722" y="121"/>
                    </a:lnTo>
                    <a:lnTo>
                      <a:pt x="774" y="163"/>
                    </a:lnTo>
                    <a:lnTo>
                      <a:pt x="915" y="215"/>
                    </a:lnTo>
                    <a:lnTo>
                      <a:pt x="966" y="181"/>
                    </a:lnTo>
                    <a:lnTo>
                      <a:pt x="969" y="17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4" name="Freeform 245">
                <a:extLst>
                  <a:ext uri="{FF2B5EF4-FFF2-40B4-BE49-F238E27FC236}">
                    <a16:creationId xmlns:a16="http://schemas.microsoft.com/office/drawing/2014/main" id="{9239E89C-D5B8-4D00-9CF6-8913879F6D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6" y="2308"/>
                <a:ext cx="43" cy="93"/>
              </a:xfrm>
              <a:custGeom>
                <a:avLst/>
                <a:gdLst>
                  <a:gd name="T0" fmla="*/ 130 w 130"/>
                  <a:gd name="T1" fmla="*/ 0 h 281"/>
                  <a:gd name="T2" fmla="*/ 66 w 130"/>
                  <a:gd name="T3" fmla="*/ 67 h 281"/>
                  <a:gd name="T4" fmla="*/ 0 w 130"/>
                  <a:gd name="T5" fmla="*/ 67 h 281"/>
                  <a:gd name="T6" fmla="*/ 17 w 130"/>
                  <a:gd name="T7" fmla="*/ 280 h 281"/>
                  <a:gd name="T8" fmla="*/ 17 w 130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281">
                    <a:moveTo>
                      <a:pt x="130" y="0"/>
                    </a:moveTo>
                    <a:lnTo>
                      <a:pt x="66" y="67"/>
                    </a:lnTo>
                    <a:lnTo>
                      <a:pt x="0" y="67"/>
                    </a:lnTo>
                    <a:lnTo>
                      <a:pt x="17" y="280"/>
                    </a:lnTo>
                    <a:lnTo>
                      <a:pt x="17" y="28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5" name="Freeform 246">
                <a:extLst>
                  <a:ext uri="{FF2B5EF4-FFF2-40B4-BE49-F238E27FC236}">
                    <a16:creationId xmlns:a16="http://schemas.microsoft.com/office/drawing/2014/main" id="{0EFF8FF3-4706-433B-8E95-39B0F578F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3" y="2776"/>
                <a:ext cx="121" cy="27"/>
              </a:xfrm>
              <a:custGeom>
                <a:avLst/>
                <a:gdLst>
                  <a:gd name="T0" fmla="*/ 364 w 364"/>
                  <a:gd name="T1" fmla="*/ 7 h 81"/>
                  <a:gd name="T2" fmla="*/ 224 w 364"/>
                  <a:gd name="T3" fmla="*/ 35 h 81"/>
                  <a:gd name="T4" fmla="*/ 178 w 364"/>
                  <a:gd name="T5" fmla="*/ 81 h 81"/>
                  <a:gd name="T6" fmla="*/ 0 w 364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4" h="81">
                    <a:moveTo>
                      <a:pt x="364" y="7"/>
                    </a:moveTo>
                    <a:lnTo>
                      <a:pt x="224" y="35"/>
                    </a:lnTo>
                    <a:lnTo>
                      <a:pt x="178" y="8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6" name="Freeform 247">
                <a:extLst>
                  <a:ext uri="{FF2B5EF4-FFF2-40B4-BE49-F238E27FC236}">
                    <a16:creationId xmlns:a16="http://schemas.microsoft.com/office/drawing/2014/main" id="{93D671CB-D0E8-4E82-AA07-E0E1AD31C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2776"/>
                <a:ext cx="180" cy="205"/>
              </a:xfrm>
              <a:custGeom>
                <a:avLst/>
                <a:gdLst>
                  <a:gd name="T0" fmla="*/ 434 w 540"/>
                  <a:gd name="T1" fmla="*/ 0 h 616"/>
                  <a:gd name="T2" fmla="*/ 398 w 540"/>
                  <a:gd name="T3" fmla="*/ 89 h 616"/>
                  <a:gd name="T4" fmla="*/ 438 w 540"/>
                  <a:gd name="T5" fmla="*/ 184 h 616"/>
                  <a:gd name="T6" fmla="*/ 540 w 540"/>
                  <a:gd name="T7" fmla="*/ 255 h 616"/>
                  <a:gd name="T8" fmla="*/ 530 w 540"/>
                  <a:gd name="T9" fmla="*/ 390 h 616"/>
                  <a:gd name="T10" fmla="*/ 459 w 540"/>
                  <a:gd name="T11" fmla="*/ 364 h 616"/>
                  <a:gd name="T12" fmla="*/ 169 w 540"/>
                  <a:gd name="T13" fmla="*/ 453 h 616"/>
                  <a:gd name="T14" fmla="*/ 149 w 540"/>
                  <a:gd name="T15" fmla="*/ 517 h 616"/>
                  <a:gd name="T16" fmla="*/ 22 w 540"/>
                  <a:gd name="T17" fmla="*/ 545 h 616"/>
                  <a:gd name="T18" fmla="*/ 0 w 540"/>
                  <a:gd name="T19" fmla="*/ 61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616">
                    <a:moveTo>
                      <a:pt x="434" y="0"/>
                    </a:moveTo>
                    <a:lnTo>
                      <a:pt x="398" y="89"/>
                    </a:lnTo>
                    <a:lnTo>
                      <a:pt x="438" y="184"/>
                    </a:lnTo>
                    <a:lnTo>
                      <a:pt x="540" y="255"/>
                    </a:lnTo>
                    <a:lnTo>
                      <a:pt x="530" y="390"/>
                    </a:lnTo>
                    <a:lnTo>
                      <a:pt x="459" y="364"/>
                    </a:lnTo>
                    <a:lnTo>
                      <a:pt x="169" y="453"/>
                    </a:lnTo>
                    <a:lnTo>
                      <a:pt x="149" y="517"/>
                    </a:lnTo>
                    <a:lnTo>
                      <a:pt x="22" y="545"/>
                    </a:lnTo>
                    <a:lnTo>
                      <a:pt x="0" y="61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7" name="Freeform 248">
                <a:extLst>
                  <a:ext uri="{FF2B5EF4-FFF2-40B4-BE49-F238E27FC236}">
                    <a16:creationId xmlns:a16="http://schemas.microsoft.com/office/drawing/2014/main" id="{68143105-B966-467C-838F-ECDF301EA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1" y="3483"/>
                <a:ext cx="126" cy="129"/>
              </a:xfrm>
              <a:custGeom>
                <a:avLst/>
                <a:gdLst>
                  <a:gd name="T0" fmla="*/ 377 w 377"/>
                  <a:gd name="T1" fmla="*/ 0 h 388"/>
                  <a:gd name="T2" fmla="*/ 299 w 377"/>
                  <a:gd name="T3" fmla="*/ 49 h 388"/>
                  <a:gd name="T4" fmla="*/ 221 w 377"/>
                  <a:gd name="T5" fmla="*/ 100 h 388"/>
                  <a:gd name="T6" fmla="*/ 80 w 377"/>
                  <a:gd name="T7" fmla="*/ 51 h 388"/>
                  <a:gd name="T8" fmla="*/ 96 w 377"/>
                  <a:gd name="T9" fmla="*/ 272 h 388"/>
                  <a:gd name="T10" fmla="*/ 77 w 377"/>
                  <a:gd name="T11" fmla="*/ 341 h 388"/>
                  <a:gd name="T12" fmla="*/ 0 w 377"/>
                  <a:gd name="T13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7" h="388">
                    <a:moveTo>
                      <a:pt x="377" y="0"/>
                    </a:moveTo>
                    <a:lnTo>
                      <a:pt x="299" y="49"/>
                    </a:lnTo>
                    <a:lnTo>
                      <a:pt x="221" y="100"/>
                    </a:lnTo>
                    <a:lnTo>
                      <a:pt x="80" y="51"/>
                    </a:lnTo>
                    <a:lnTo>
                      <a:pt x="96" y="272"/>
                    </a:lnTo>
                    <a:lnTo>
                      <a:pt x="77" y="341"/>
                    </a:lnTo>
                    <a:lnTo>
                      <a:pt x="0" y="38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8" name="Freeform 249">
                <a:extLst>
                  <a:ext uri="{FF2B5EF4-FFF2-40B4-BE49-F238E27FC236}">
                    <a16:creationId xmlns:a16="http://schemas.microsoft.com/office/drawing/2014/main" id="{BE1B4E6A-6D69-4B14-BDC6-9DAAB10D1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3" y="3850"/>
                <a:ext cx="303" cy="121"/>
              </a:xfrm>
              <a:custGeom>
                <a:avLst/>
                <a:gdLst>
                  <a:gd name="T0" fmla="*/ 0 w 911"/>
                  <a:gd name="T1" fmla="*/ 362 h 362"/>
                  <a:gd name="T2" fmla="*/ 197 w 911"/>
                  <a:gd name="T3" fmla="*/ 271 h 362"/>
                  <a:gd name="T4" fmla="*/ 165 w 911"/>
                  <a:gd name="T5" fmla="*/ 133 h 362"/>
                  <a:gd name="T6" fmla="*/ 226 w 911"/>
                  <a:gd name="T7" fmla="*/ 101 h 362"/>
                  <a:gd name="T8" fmla="*/ 539 w 911"/>
                  <a:gd name="T9" fmla="*/ 124 h 362"/>
                  <a:gd name="T10" fmla="*/ 729 w 911"/>
                  <a:gd name="T11" fmla="*/ 0 h 362"/>
                  <a:gd name="T12" fmla="*/ 911 w 911"/>
                  <a:gd name="T13" fmla="*/ 11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1" h="362">
                    <a:moveTo>
                      <a:pt x="0" y="362"/>
                    </a:moveTo>
                    <a:lnTo>
                      <a:pt x="197" y="271"/>
                    </a:lnTo>
                    <a:lnTo>
                      <a:pt x="165" y="133"/>
                    </a:lnTo>
                    <a:lnTo>
                      <a:pt x="226" y="101"/>
                    </a:lnTo>
                    <a:lnTo>
                      <a:pt x="539" y="124"/>
                    </a:lnTo>
                    <a:lnTo>
                      <a:pt x="729" y="0"/>
                    </a:lnTo>
                    <a:lnTo>
                      <a:pt x="911" y="11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9" name="Freeform 250">
                <a:extLst>
                  <a:ext uri="{FF2B5EF4-FFF2-40B4-BE49-F238E27FC236}">
                    <a16:creationId xmlns:a16="http://schemas.microsoft.com/office/drawing/2014/main" id="{28984D1C-F028-47CB-8E14-D40BC9A82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1" y="478"/>
                <a:ext cx="122" cy="147"/>
              </a:xfrm>
              <a:custGeom>
                <a:avLst/>
                <a:gdLst>
                  <a:gd name="T0" fmla="*/ 0 w 367"/>
                  <a:gd name="T1" fmla="*/ 0 h 440"/>
                  <a:gd name="T2" fmla="*/ 289 w 367"/>
                  <a:gd name="T3" fmla="*/ 246 h 440"/>
                  <a:gd name="T4" fmla="*/ 367 w 367"/>
                  <a:gd name="T5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" h="440">
                    <a:moveTo>
                      <a:pt x="0" y="0"/>
                    </a:moveTo>
                    <a:lnTo>
                      <a:pt x="289" y="246"/>
                    </a:lnTo>
                    <a:lnTo>
                      <a:pt x="367" y="44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0" name="Freeform 251">
                <a:extLst>
                  <a:ext uri="{FF2B5EF4-FFF2-40B4-BE49-F238E27FC236}">
                    <a16:creationId xmlns:a16="http://schemas.microsoft.com/office/drawing/2014/main" id="{9A38271F-B368-44F1-A938-7FCFE0F44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0" y="625"/>
                <a:ext cx="23" cy="164"/>
              </a:xfrm>
              <a:custGeom>
                <a:avLst/>
                <a:gdLst>
                  <a:gd name="T0" fmla="*/ 1 w 70"/>
                  <a:gd name="T1" fmla="*/ 491 h 491"/>
                  <a:gd name="T2" fmla="*/ 32 w 70"/>
                  <a:gd name="T3" fmla="*/ 308 h 491"/>
                  <a:gd name="T4" fmla="*/ 0 w 70"/>
                  <a:gd name="T5" fmla="*/ 107 h 491"/>
                  <a:gd name="T6" fmla="*/ 70 w 70"/>
                  <a:gd name="T7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491">
                    <a:moveTo>
                      <a:pt x="1" y="491"/>
                    </a:moveTo>
                    <a:lnTo>
                      <a:pt x="32" y="308"/>
                    </a:lnTo>
                    <a:lnTo>
                      <a:pt x="0" y="107"/>
                    </a:lnTo>
                    <a:lnTo>
                      <a:pt x="7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1" name="Freeform 252">
                <a:extLst>
                  <a:ext uri="{FF2B5EF4-FFF2-40B4-BE49-F238E27FC236}">
                    <a16:creationId xmlns:a16="http://schemas.microsoft.com/office/drawing/2014/main" id="{03641D77-97B4-4596-ACAA-D8B37E6CA6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2" y="793"/>
                <a:ext cx="89" cy="287"/>
              </a:xfrm>
              <a:custGeom>
                <a:avLst/>
                <a:gdLst>
                  <a:gd name="T0" fmla="*/ 42 w 265"/>
                  <a:gd name="T1" fmla="*/ 0 h 861"/>
                  <a:gd name="T2" fmla="*/ 56 w 265"/>
                  <a:gd name="T3" fmla="*/ 153 h 861"/>
                  <a:gd name="T4" fmla="*/ 248 w 265"/>
                  <a:gd name="T5" fmla="*/ 224 h 861"/>
                  <a:gd name="T6" fmla="*/ 203 w 265"/>
                  <a:gd name="T7" fmla="*/ 283 h 861"/>
                  <a:gd name="T8" fmla="*/ 254 w 265"/>
                  <a:gd name="T9" fmla="*/ 471 h 861"/>
                  <a:gd name="T10" fmla="*/ 67 w 265"/>
                  <a:gd name="T11" fmla="*/ 584 h 861"/>
                  <a:gd name="T12" fmla="*/ 104 w 265"/>
                  <a:gd name="T13" fmla="*/ 637 h 861"/>
                  <a:gd name="T14" fmla="*/ 0 w 265"/>
                  <a:gd name="T15" fmla="*/ 758 h 861"/>
                  <a:gd name="T16" fmla="*/ 41 w 265"/>
                  <a:gd name="T17" fmla="*/ 814 h 861"/>
                  <a:gd name="T18" fmla="*/ 265 w 265"/>
                  <a:gd name="T19" fmla="*/ 861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5" h="861">
                    <a:moveTo>
                      <a:pt x="42" y="0"/>
                    </a:moveTo>
                    <a:lnTo>
                      <a:pt x="56" y="153"/>
                    </a:lnTo>
                    <a:lnTo>
                      <a:pt x="248" y="224"/>
                    </a:lnTo>
                    <a:lnTo>
                      <a:pt x="203" y="283"/>
                    </a:lnTo>
                    <a:lnTo>
                      <a:pt x="254" y="471"/>
                    </a:lnTo>
                    <a:lnTo>
                      <a:pt x="67" y="584"/>
                    </a:lnTo>
                    <a:lnTo>
                      <a:pt x="104" y="637"/>
                    </a:lnTo>
                    <a:lnTo>
                      <a:pt x="0" y="758"/>
                    </a:lnTo>
                    <a:lnTo>
                      <a:pt x="41" y="814"/>
                    </a:lnTo>
                    <a:lnTo>
                      <a:pt x="265" y="86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2" name="Freeform 253">
                <a:extLst>
                  <a:ext uri="{FF2B5EF4-FFF2-40B4-BE49-F238E27FC236}">
                    <a16:creationId xmlns:a16="http://schemas.microsoft.com/office/drawing/2014/main" id="{22521F66-A6F0-42E2-9D29-994F0250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1" y="992"/>
                <a:ext cx="393" cy="88"/>
              </a:xfrm>
              <a:custGeom>
                <a:avLst/>
                <a:gdLst>
                  <a:gd name="T0" fmla="*/ 0 w 1179"/>
                  <a:gd name="T1" fmla="*/ 265 h 265"/>
                  <a:gd name="T2" fmla="*/ 123 w 1179"/>
                  <a:gd name="T3" fmla="*/ 198 h 265"/>
                  <a:gd name="T4" fmla="*/ 143 w 1179"/>
                  <a:gd name="T5" fmla="*/ 138 h 265"/>
                  <a:gd name="T6" fmla="*/ 206 w 1179"/>
                  <a:gd name="T7" fmla="*/ 167 h 265"/>
                  <a:gd name="T8" fmla="*/ 353 w 1179"/>
                  <a:gd name="T9" fmla="*/ 115 h 265"/>
                  <a:gd name="T10" fmla="*/ 467 w 1179"/>
                  <a:gd name="T11" fmla="*/ 183 h 265"/>
                  <a:gd name="T12" fmla="*/ 525 w 1179"/>
                  <a:gd name="T13" fmla="*/ 143 h 265"/>
                  <a:gd name="T14" fmla="*/ 657 w 1179"/>
                  <a:gd name="T15" fmla="*/ 170 h 265"/>
                  <a:gd name="T16" fmla="*/ 725 w 1179"/>
                  <a:gd name="T17" fmla="*/ 162 h 265"/>
                  <a:gd name="T18" fmla="*/ 888 w 1179"/>
                  <a:gd name="T19" fmla="*/ 38 h 265"/>
                  <a:gd name="T20" fmla="*/ 1049 w 1179"/>
                  <a:gd name="T21" fmla="*/ 0 h 265"/>
                  <a:gd name="T22" fmla="*/ 1179 w 1179"/>
                  <a:gd name="T23" fmla="*/ 2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79" h="265">
                    <a:moveTo>
                      <a:pt x="0" y="265"/>
                    </a:moveTo>
                    <a:lnTo>
                      <a:pt x="123" y="198"/>
                    </a:lnTo>
                    <a:lnTo>
                      <a:pt x="143" y="138"/>
                    </a:lnTo>
                    <a:lnTo>
                      <a:pt x="206" y="167"/>
                    </a:lnTo>
                    <a:lnTo>
                      <a:pt x="353" y="115"/>
                    </a:lnTo>
                    <a:lnTo>
                      <a:pt x="467" y="183"/>
                    </a:lnTo>
                    <a:lnTo>
                      <a:pt x="525" y="143"/>
                    </a:lnTo>
                    <a:lnTo>
                      <a:pt x="657" y="170"/>
                    </a:lnTo>
                    <a:lnTo>
                      <a:pt x="725" y="162"/>
                    </a:lnTo>
                    <a:lnTo>
                      <a:pt x="888" y="38"/>
                    </a:lnTo>
                    <a:lnTo>
                      <a:pt x="1049" y="0"/>
                    </a:lnTo>
                    <a:lnTo>
                      <a:pt x="1179" y="2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3" name="Freeform 254">
                <a:extLst>
                  <a:ext uri="{FF2B5EF4-FFF2-40B4-BE49-F238E27FC236}">
                    <a16:creationId xmlns:a16="http://schemas.microsoft.com/office/drawing/2014/main" id="{ACBA6181-F3E7-4A88-B957-E90F24F61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1" y="1130"/>
                <a:ext cx="153" cy="81"/>
              </a:xfrm>
              <a:custGeom>
                <a:avLst/>
                <a:gdLst>
                  <a:gd name="T0" fmla="*/ 459 w 459"/>
                  <a:gd name="T1" fmla="*/ 185 h 242"/>
                  <a:gd name="T2" fmla="*/ 334 w 459"/>
                  <a:gd name="T3" fmla="*/ 132 h 242"/>
                  <a:gd name="T4" fmla="*/ 170 w 459"/>
                  <a:gd name="T5" fmla="*/ 242 h 242"/>
                  <a:gd name="T6" fmla="*/ 109 w 459"/>
                  <a:gd name="T7" fmla="*/ 220 h 242"/>
                  <a:gd name="T8" fmla="*/ 0 w 459"/>
                  <a:gd name="T9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9" h="242">
                    <a:moveTo>
                      <a:pt x="459" y="185"/>
                    </a:moveTo>
                    <a:lnTo>
                      <a:pt x="334" y="132"/>
                    </a:lnTo>
                    <a:lnTo>
                      <a:pt x="170" y="242"/>
                    </a:lnTo>
                    <a:lnTo>
                      <a:pt x="109" y="22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4" name="Freeform 255">
                <a:extLst>
                  <a:ext uri="{FF2B5EF4-FFF2-40B4-BE49-F238E27FC236}">
                    <a16:creationId xmlns:a16="http://schemas.microsoft.com/office/drawing/2014/main" id="{82A0737E-662E-4A5A-9B00-975A92B0A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7" y="1192"/>
                <a:ext cx="69" cy="326"/>
              </a:xfrm>
              <a:custGeom>
                <a:avLst/>
                <a:gdLst>
                  <a:gd name="T0" fmla="*/ 202 w 208"/>
                  <a:gd name="T1" fmla="*/ 0 h 980"/>
                  <a:gd name="T2" fmla="*/ 200 w 208"/>
                  <a:gd name="T3" fmla="*/ 278 h 980"/>
                  <a:gd name="T4" fmla="*/ 165 w 208"/>
                  <a:gd name="T5" fmla="*/ 332 h 980"/>
                  <a:gd name="T6" fmla="*/ 208 w 208"/>
                  <a:gd name="T7" fmla="*/ 730 h 980"/>
                  <a:gd name="T8" fmla="*/ 82 w 208"/>
                  <a:gd name="T9" fmla="*/ 782 h 980"/>
                  <a:gd name="T10" fmla="*/ 0 w 208"/>
                  <a:gd name="T11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8" h="980">
                    <a:moveTo>
                      <a:pt x="202" y="0"/>
                    </a:moveTo>
                    <a:lnTo>
                      <a:pt x="200" y="278"/>
                    </a:lnTo>
                    <a:lnTo>
                      <a:pt x="165" y="332"/>
                    </a:lnTo>
                    <a:lnTo>
                      <a:pt x="208" y="730"/>
                    </a:lnTo>
                    <a:lnTo>
                      <a:pt x="82" y="782"/>
                    </a:lnTo>
                    <a:lnTo>
                      <a:pt x="0" y="98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5" name="Freeform 256">
                <a:extLst>
                  <a:ext uri="{FF2B5EF4-FFF2-40B4-BE49-F238E27FC236}">
                    <a16:creationId xmlns:a16="http://schemas.microsoft.com/office/drawing/2014/main" id="{7F1971D7-1B12-4A29-99B1-FB8F08A5E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0" y="1220"/>
                <a:ext cx="267" cy="138"/>
              </a:xfrm>
              <a:custGeom>
                <a:avLst/>
                <a:gdLst>
                  <a:gd name="T0" fmla="*/ 801 w 801"/>
                  <a:gd name="T1" fmla="*/ 416 h 416"/>
                  <a:gd name="T2" fmla="*/ 727 w 801"/>
                  <a:gd name="T3" fmla="*/ 398 h 416"/>
                  <a:gd name="T4" fmla="*/ 655 w 801"/>
                  <a:gd name="T5" fmla="*/ 318 h 416"/>
                  <a:gd name="T6" fmla="*/ 589 w 801"/>
                  <a:gd name="T7" fmla="*/ 341 h 416"/>
                  <a:gd name="T8" fmla="*/ 422 w 801"/>
                  <a:gd name="T9" fmla="*/ 227 h 416"/>
                  <a:gd name="T10" fmla="*/ 386 w 801"/>
                  <a:gd name="T11" fmla="*/ 35 h 416"/>
                  <a:gd name="T12" fmla="*/ 322 w 801"/>
                  <a:gd name="T13" fmla="*/ 0 h 416"/>
                  <a:gd name="T14" fmla="*/ 69 w 801"/>
                  <a:gd name="T15" fmla="*/ 133 h 416"/>
                  <a:gd name="T16" fmla="*/ 0 w 801"/>
                  <a:gd name="T17" fmla="*/ 13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1" h="416">
                    <a:moveTo>
                      <a:pt x="801" y="416"/>
                    </a:moveTo>
                    <a:lnTo>
                      <a:pt x="727" y="398"/>
                    </a:lnTo>
                    <a:lnTo>
                      <a:pt x="655" y="318"/>
                    </a:lnTo>
                    <a:lnTo>
                      <a:pt x="589" y="341"/>
                    </a:lnTo>
                    <a:lnTo>
                      <a:pt x="422" y="227"/>
                    </a:lnTo>
                    <a:lnTo>
                      <a:pt x="386" y="35"/>
                    </a:lnTo>
                    <a:lnTo>
                      <a:pt x="322" y="0"/>
                    </a:lnTo>
                    <a:lnTo>
                      <a:pt x="69" y="133"/>
                    </a:lnTo>
                    <a:lnTo>
                      <a:pt x="0" y="13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6" name="Freeform 257">
                <a:extLst>
                  <a:ext uri="{FF2B5EF4-FFF2-40B4-BE49-F238E27FC236}">
                    <a16:creationId xmlns:a16="http://schemas.microsoft.com/office/drawing/2014/main" id="{0286F999-662F-4F1D-A8B8-423A050F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" y="1181"/>
                <a:ext cx="250" cy="83"/>
              </a:xfrm>
              <a:custGeom>
                <a:avLst/>
                <a:gdLst>
                  <a:gd name="T0" fmla="*/ 750 w 750"/>
                  <a:gd name="T1" fmla="*/ 248 h 248"/>
                  <a:gd name="T2" fmla="*/ 750 w 750"/>
                  <a:gd name="T3" fmla="*/ 247 h 248"/>
                  <a:gd name="T4" fmla="*/ 750 w 750"/>
                  <a:gd name="T5" fmla="*/ 179 h 248"/>
                  <a:gd name="T6" fmla="*/ 676 w 750"/>
                  <a:gd name="T7" fmla="*/ 144 h 248"/>
                  <a:gd name="T8" fmla="*/ 631 w 750"/>
                  <a:gd name="T9" fmla="*/ 6 h 248"/>
                  <a:gd name="T10" fmla="*/ 568 w 750"/>
                  <a:gd name="T11" fmla="*/ 0 h 248"/>
                  <a:gd name="T12" fmla="*/ 553 w 750"/>
                  <a:gd name="T13" fmla="*/ 63 h 248"/>
                  <a:gd name="T14" fmla="*/ 343 w 750"/>
                  <a:gd name="T15" fmla="*/ 63 h 248"/>
                  <a:gd name="T16" fmla="*/ 188 w 750"/>
                  <a:gd name="T17" fmla="*/ 138 h 248"/>
                  <a:gd name="T18" fmla="*/ 131 w 750"/>
                  <a:gd name="T19" fmla="*/ 99 h 248"/>
                  <a:gd name="T20" fmla="*/ 76 w 750"/>
                  <a:gd name="T21" fmla="*/ 136 h 248"/>
                  <a:gd name="T22" fmla="*/ 0 w 750"/>
                  <a:gd name="T23" fmla="*/ 5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0" h="248">
                    <a:moveTo>
                      <a:pt x="750" y="248"/>
                    </a:moveTo>
                    <a:lnTo>
                      <a:pt x="750" y="247"/>
                    </a:lnTo>
                    <a:lnTo>
                      <a:pt x="750" y="179"/>
                    </a:lnTo>
                    <a:lnTo>
                      <a:pt x="676" y="144"/>
                    </a:lnTo>
                    <a:lnTo>
                      <a:pt x="631" y="6"/>
                    </a:lnTo>
                    <a:lnTo>
                      <a:pt x="568" y="0"/>
                    </a:lnTo>
                    <a:lnTo>
                      <a:pt x="553" y="63"/>
                    </a:lnTo>
                    <a:lnTo>
                      <a:pt x="343" y="63"/>
                    </a:lnTo>
                    <a:lnTo>
                      <a:pt x="188" y="138"/>
                    </a:lnTo>
                    <a:lnTo>
                      <a:pt x="131" y="99"/>
                    </a:lnTo>
                    <a:lnTo>
                      <a:pt x="76" y="136"/>
                    </a:lnTo>
                    <a:lnTo>
                      <a:pt x="0" y="5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7" name="Freeform 258">
                <a:extLst>
                  <a:ext uri="{FF2B5EF4-FFF2-40B4-BE49-F238E27FC236}">
                    <a16:creationId xmlns:a16="http://schemas.microsoft.com/office/drawing/2014/main" id="{8B9AD78F-DB82-4D33-84B6-52C332D31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" y="1080"/>
                <a:ext cx="42" cy="118"/>
              </a:xfrm>
              <a:custGeom>
                <a:avLst/>
                <a:gdLst>
                  <a:gd name="T0" fmla="*/ 31 w 125"/>
                  <a:gd name="T1" fmla="*/ 0 h 354"/>
                  <a:gd name="T2" fmla="*/ 125 w 125"/>
                  <a:gd name="T3" fmla="*/ 96 h 354"/>
                  <a:gd name="T4" fmla="*/ 83 w 125"/>
                  <a:gd name="T5" fmla="*/ 251 h 354"/>
                  <a:gd name="T6" fmla="*/ 0 w 125"/>
                  <a:gd name="T7" fmla="*/ 35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354">
                    <a:moveTo>
                      <a:pt x="31" y="0"/>
                    </a:moveTo>
                    <a:lnTo>
                      <a:pt x="125" y="96"/>
                    </a:lnTo>
                    <a:lnTo>
                      <a:pt x="83" y="251"/>
                    </a:lnTo>
                    <a:lnTo>
                      <a:pt x="0" y="35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8" name="Freeform 259">
                <a:extLst>
                  <a:ext uri="{FF2B5EF4-FFF2-40B4-BE49-F238E27FC236}">
                    <a16:creationId xmlns:a16="http://schemas.microsoft.com/office/drawing/2014/main" id="{66F4757C-D3D5-4F17-9B85-01DF10163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4" y="1192"/>
                <a:ext cx="66" cy="6"/>
              </a:xfrm>
              <a:custGeom>
                <a:avLst/>
                <a:gdLst>
                  <a:gd name="T0" fmla="*/ 199 w 199"/>
                  <a:gd name="T1" fmla="*/ 19 h 19"/>
                  <a:gd name="T2" fmla="*/ 198 w 199"/>
                  <a:gd name="T3" fmla="*/ 19 h 19"/>
                  <a:gd name="T4" fmla="*/ 0 w 199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9" h="19">
                    <a:moveTo>
                      <a:pt x="199" y="19"/>
                    </a:moveTo>
                    <a:lnTo>
                      <a:pt x="198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9" name="Freeform 260">
                <a:extLst>
                  <a:ext uri="{FF2B5EF4-FFF2-40B4-BE49-F238E27FC236}">
                    <a16:creationId xmlns:a16="http://schemas.microsoft.com/office/drawing/2014/main" id="{E1B73435-1969-45FD-AFEF-E2BC1D6696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7" y="1264"/>
                <a:ext cx="383" cy="297"/>
              </a:xfrm>
              <a:custGeom>
                <a:avLst/>
                <a:gdLst>
                  <a:gd name="T0" fmla="*/ 0 w 1151"/>
                  <a:gd name="T1" fmla="*/ 764 h 892"/>
                  <a:gd name="T2" fmla="*/ 240 w 1151"/>
                  <a:gd name="T3" fmla="*/ 843 h 892"/>
                  <a:gd name="T4" fmla="*/ 289 w 1151"/>
                  <a:gd name="T5" fmla="*/ 800 h 892"/>
                  <a:gd name="T6" fmla="*/ 489 w 1151"/>
                  <a:gd name="T7" fmla="*/ 883 h 892"/>
                  <a:gd name="T8" fmla="*/ 558 w 1151"/>
                  <a:gd name="T9" fmla="*/ 892 h 892"/>
                  <a:gd name="T10" fmla="*/ 694 w 1151"/>
                  <a:gd name="T11" fmla="*/ 829 h 892"/>
                  <a:gd name="T12" fmla="*/ 811 w 1151"/>
                  <a:gd name="T13" fmla="*/ 868 h 892"/>
                  <a:gd name="T14" fmla="*/ 776 w 1151"/>
                  <a:gd name="T15" fmla="*/ 741 h 892"/>
                  <a:gd name="T16" fmla="*/ 902 w 1151"/>
                  <a:gd name="T17" fmla="*/ 564 h 892"/>
                  <a:gd name="T18" fmla="*/ 871 w 1151"/>
                  <a:gd name="T19" fmla="*/ 483 h 892"/>
                  <a:gd name="T20" fmla="*/ 986 w 1151"/>
                  <a:gd name="T21" fmla="*/ 379 h 892"/>
                  <a:gd name="T22" fmla="*/ 957 w 1151"/>
                  <a:gd name="T23" fmla="*/ 314 h 892"/>
                  <a:gd name="T24" fmla="*/ 1058 w 1151"/>
                  <a:gd name="T25" fmla="*/ 222 h 892"/>
                  <a:gd name="T26" fmla="*/ 1051 w 1151"/>
                  <a:gd name="T27" fmla="*/ 62 h 892"/>
                  <a:gd name="T28" fmla="*/ 1151 w 1151"/>
                  <a:gd name="T29" fmla="*/ 0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51" h="892">
                    <a:moveTo>
                      <a:pt x="0" y="764"/>
                    </a:moveTo>
                    <a:lnTo>
                      <a:pt x="240" y="843"/>
                    </a:lnTo>
                    <a:lnTo>
                      <a:pt x="289" y="800"/>
                    </a:lnTo>
                    <a:lnTo>
                      <a:pt x="489" y="883"/>
                    </a:lnTo>
                    <a:lnTo>
                      <a:pt x="558" y="892"/>
                    </a:lnTo>
                    <a:lnTo>
                      <a:pt x="694" y="829"/>
                    </a:lnTo>
                    <a:lnTo>
                      <a:pt x="811" y="868"/>
                    </a:lnTo>
                    <a:lnTo>
                      <a:pt x="776" y="741"/>
                    </a:lnTo>
                    <a:lnTo>
                      <a:pt x="902" y="564"/>
                    </a:lnTo>
                    <a:lnTo>
                      <a:pt x="871" y="483"/>
                    </a:lnTo>
                    <a:lnTo>
                      <a:pt x="986" y="379"/>
                    </a:lnTo>
                    <a:lnTo>
                      <a:pt x="957" y="314"/>
                    </a:lnTo>
                    <a:lnTo>
                      <a:pt x="1058" y="222"/>
                    </a:lnTo>
                    <a:lnTo>
                      <a:pt x="1051" y="62"/>
                    </a:lnTo>
                    <a:lnTo>
                      <a:pt x="1151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0" name="Freeform 261">
                <a:extLst>
                  <a:ext uri="{FF2B5EF4-FFF2-40B4-BE49-F238E27FC236}">
                    <a16:creationId xmlns:a16="http://schemas.microsoft.com/office/drawing/2014/main" id="{3E793E15-AB5A-4655-8E46-D2679A593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7" y="789"/>
                <a:ext cx="30" cy="84"/>
              </a:xfrm>
              <a:custGeom>
                <a:avLst/>
                <a:gdLst>
                  <a:gd name="T0" fmla="*/ 0 w 92"/>
                  <a:gd name="T1" fmla="*/ 252 h 252"/>
                  <a:gd name="T2" fmla="*/ 92 w 92"/>
                  <a:gd name="T3" fmla="*/ 193 h 252"/>
                  <a:gd name="T4" fmla="*/ 11 w 92"/>
                  <a:gd name="T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2" h="252">
                    <a:moveTo>
                      <a:pt x="0" y="252"/>
                    </a:moveTo>
                    <a:lnTo>
                      <a:pt x="92" y="193"/>
                    </a:lnTo>
                    <a:lnTo>
                      <a:pt x="11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1" name="Freeform 262">
                <a:extLst>
                  <a:ext uri="{FF2B5EF4-FFF2-40B4-BE49-F238E27FC236}">
                    <a16:creationId xmlns:a16="http://schemas.microsoft.com/office/drawing/2014/main" id="{CEA5EE65-4A79-426C-A843-C06F9B970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4" y="748"/>
                <a:ext cx="436" cy="251"/>
              </a:xfrm>
              <a:custGeom>
                <a:avLst/>
                <a:gdLst>
                  <a:gd name="T0" fmla="*/ 1309 w 1309"/>
                  <a:gd name="T1" fmla="*/ 121 h 753"/>
                  <a:gd name="T2" fmla="*/ 1008 w 1309"/>
                  <a:gd name="T3" fmla="*/ 43 h 753"/>
                  <a:gd name="T4" fmla="*/ 899 w 1309"/>
                  <a:gd name="T5" fmla="*/ 206 h 753"/>
                  <a:gd name="T6" fmla="*/ 709 w 1309"/>
                  <a:gd name="T7" fmla="*/ 264 h 753"/>
                  <a:gd name="T8" fmla="*/ 677 w 1309"/>
                  <a:gd name="T9" fmla="*/ 324 h 753"/>
                  <a:gd name="T10" fmla="*/ 554 w 1309"/>
                  <a:gd name="T11" fmla="*/ 269 h 753"/>
                  <a:gd name="T12" fmla="*/ 506 w 1309"/>
                  <a:gd name="T13" fmla="*/ 221 h 753"/>
                  <a:gd name="T14" fmla="*/ 548 w 1309"/>
                  <a:gd name="T15" fmla="*/ 166 h 753"/>
                  <a:gd name="T16" fmla="*/ 435 w 1309"/>
                  <a:gd name="T17" fmla="*/ 97 h 753"/>
                  <a:gd name="T18" fmla="*/ 358 w 1309"/>
                  <a:gd name="T19" fmla="*/ 114 h 753"/>
                  <a:gd name="T20" fmla="*/ 184 w 1309"/>
                  <a:gd name="T21" fmla="*/ 0 h 753"/>
                  <a:gd name="T22" fmla="*/ 32 w 1309"/>
                  <a:gd name="T23" fmla="*/ 59 h 753"/>
                  <a:gd name="T24" fmla="*/ 0 w 1309"/>
                  <a:gd name="T25" fmla="*/ 72 h 753"/>
                  <a:gd name="T26" fmla="*/ 0 w 1309"/>
                  <a:gd name="T27" fmla="*/ 74 h 753"/>
                  <a:gd name="T28" fmla="*/ 7 w 1309"/>
                  <a:gd name="T29" fmla="*/ 275 h 753"/>
                  <a:gd name="T30" fmla="*/ 72 w 1309"/>
                  <a:gd name="T31" fmla="*/ 275 h 753"/>
                  <a:gd name="T32" fmla="*/ 20 w 1309"/>
                  <a:gd name="T33" fmla="*/ 323 h 753"/>
                  <a:gd name="T34" fmla="*/ 84 w 1309"/>
                  <a:gd name="T35" fmla="*/ 539 h 753"/>
                  <a:gd name="T36" fmla="*/ 51 w 1309"/>
                  <a:gd name="T37" fmla="*/ 607 h 753"/>
                  <a:gd name="T38" fmla="*/ 104 w 1309"/>
                  <a:gd name="T39" fmla="*/ 702 h 753"/>
                  <a:gd name="T40" fmla="*/ 89 w 1309"/>
                  <a:gd name="T41" fmla="*/ 753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9" h="753">
                    <a:moveTo>
                      <a:pt x="1309" y="121"/>
                    </a:moveTo>
                    <a:lnTo>
                      <a:pt x="1008" y="43"/>
                    </a:lnTo>
                    <a:lnTo>
                      <a:pt x="899" y="206"/>
                    </a:lnTo>
                    <a:lnTo>
                      <a:pt x="709" y="264"/>
                    </a:lnTo>
                    <a:lnTo>
                      <a:pt x="677" y="324"/>
                    </a:lnTo>
                    <a:lnTo>
                      <a:pt x="554" y="269"/>
                    </a:lnTo>
                    <a:lnTo>
                      <a:pt x="506" y="221"/>
                    </a:lnTo>
                    <a:lnTo>
                      <a:pt x="548" y="166"/>
                    </a:lnTo>
                    <a:lnTo>
                      <a:pt x="435" y="97"/>
                    </a:lnTo>
                    <a:lnTo>
                      <a:pt x="358" y="114"/>
                    </a:lnTo>
                    <a:lnTo>
                      <a:pt x="184" y="0"/>
                    </a:lnTo>
                    <a:lnTo>
                      <a:pt x="32" y="59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7" y="275"/>
                    </a:lnTo>
                    <a:lnTo>
                      <a:pt x="72" y="275"/>
                    </a:lnTo>
                    <a:lnTo>
                      <a:pt x="20" y="323"/>
                    </a:lnTo>
                    <a:lnTo>
                      <a:pt x="84" y="539"/>
                    </a:lnTo>
                    <a:lnTo>
                      <a:pt x="51" y="607"/>
                    </a:lnTo>
                    <a:lnTo>
                      <a:pt x="104" y="702"/>
                    </a:lnTo>
                    <a:lnTo>
                      <a:pt x="89" y="75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2" name="Freeform 263">
                <a:extLst>
                  <a:ext uri="{FF2B5EF4-FFF2-40B4-BE49-F238E27FC236}">
                    <a16:creationId xmlns:a16="http://schemas.microsoft.com/office/drawing/2014/main" id="{A91F6FC4-0CAC-4E4E-979E-639FA9AED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6" y="1009"/>
                <a:ext cx="217" cy="125"/>
              </a:xfrm>
              <a:custGeom>
                <a:avLst/>
                <a:gdLst>
                  <a:gd name="T0" fmla="*/ 0 w 650"/>
                  <a:gd name="T1" fmla="*/ 373 h 373"/>
                  <a:gd name="T2" fmla="*/ 55 w 650"/>
                  <a:gd name="T3" fmla="*/ 313 h 373"/>
                  <a:gd name="T4" fmla="*/ 192 w 650"/>
                  <a:gd name="T5" fmla="*/ 289 h 373"/>
                  <a:gd name="T6" fmla="*/ 314 w 650"/>
                  <a:gd name="T7" fmla="*/ 215 h 373"/>
                  <a:gd name="T8" fmla="*/ 380 w 650"/>
                  <a:gd name="T9" fmla="*/ 252 h 373"/>
                  <a:gd name="T10" fmla="*/ 518 w 650"/>
                  <a:gd name="T11" fmla="*/ 221 h 373"/>
                  <a:gd name="T12" fmla="*/ 512 w 650"/>
                  <a:gd name="T13" fmla="*/ 158 h 373"/>
                  <a:gd name="T14" fmla="*/ 650 w 650"/>
                  <a:gd name="T15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0" h="373">
                    <a:moveTo>
                      <a:pt x="0" y="373"/>
                    </a:moveTo>
                    <a:lnTo>
                      <a:pt x="55" y="313"/>
                    </a:lnTo>
                    <a:lnTo>
                      <a:pt x="192" y="289"/>
                    </a:lnTo>
                    <a:lnTo>
                      <a:pt x="314" y="215"/>
                    </a:lnTo>
                    <a:lnTo>
                      <a:pt x="380" y="252"/>
                    </a:lnTo>
                    <a:lnTo>
                      <a:pt x="518" y="221"/>
                    </a:lnTo>
                    <a:lnTo>
                      <a:pt x="512" y="158"/>
                    </a:lnTo>
                    <a:lnTo>
                      <a:pt x="65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3" name="Freeform 264">
                <a:extLst>
                  <a:ext uri="{FF2B5EF4-FFF2-40B4-BE49-F238E27FC236}">
                    <a16:creationId xmlns:a16="http://schemas.microsoft.com/office/drawing/2014/main" id="{FD75144A-F408-4D57-AA7A-FAB520F45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945"/>
                <a:ext cx="46" cy="64"/>
              </a:xfrm>
              <a:custGeom>
                <a:avLst/>
                <a:gdLst>
                  <a:gd name="T0" fmla="*/ 40 w 140"/>
                  <a:gd name="T1" fmla="*/ 193 h 193"/>
                  <a:gd name="T2" fmla="*/ 0 w 140"/>
                  <a:gd name="T3" fmla="*/ 58 h 193"/>
                  <a:gd name="T4" fmla="*/ 52 w 140"/>
                  <a:gd name="T5" fmla="*/ 0 h 193"/>
                  <a:gd name="T6" fmla="*/ 140 w 140"/>
                  <a:gd name="T7" fmla="*/ 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93">
                    <a:moveTo>
                      <a:pt x="40" y="193"/>
                    </a:moveTo>
                    <a:lnTo>
                      <a:pt x="0" y="58"/>
                    </a:lnTo>
                    <a:lnTo>
                      <a:pt x="52" y="0"/>
                    </a:lnTo>
                    <a:lnTo>
                      <a:pt x="140" y="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4" name="Freeform 265">
                <a:extLst>
                  <a:ext uri="{FF2B5EF4-FFF2-40B4-BE49-F238E27FC236}">
                    <a16:creationId xmlns:a16="http://schemas.microsoft.com/office/drawing/2014/main" id="{C291734B-8E2F-4194-86A2-CF7E7799B4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3" y="1009"/>
                <a:ext cx="129" cy="235"/>
              </a:xfrm>
              <a:custGeom>
                <a:avLst/>
                <a:gdLst>
                  <a:gd name="T0" fmla="*/ 388 w 388"/>
                  <a:gd name="T1" fmla="*/ 687 h 703"/>
                  <a:gd name="T2" fmla="*/ 317 w 388"/>
                  <a:gd name="T3" fmla="*/ 703 h 703"/>
                  <a:gd name="T4" fmla="*/ 265 w 388"/>
                  <a:gd name="T5" fmla="*/ 653 h 703"/>
                  <a:gd name="T6" fmla="*/ 237 w 388"/>
                  <a:gd name="T7" fmla="*/ 524 h 703"/>
                  <a:gd name="T8" fmla="*/ 95 w 388"/>
                  <a:gd name="T9" fmla="*/ 400 h 703"/>
                  <a:gd name="T10" fmla="*/ 84 w 388"/>
                  <a:gd name="T11" fmla="*/ 151 h 703"/>
                  <a:gd name="T12" fmla="*/ 0 w 388"/>
                  <a:gd name="T13" fmla="*/ 0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703">
                    <a:moveTo>
                      <a:pt x="388" y="687"/>
                    </a:moveTo>
                    <a:lnTo>
                      <a:pt x="317" y="703"/>
                    </a:lnTo>
                    <a:lnTo>
                      <a:pt x="265" y="653"/>
                    </a:lnTo>
                    <a:lnTo>
                      <a:pt x="237" y="524"/>
                    </a:lnTo>
                    <a:lnTo>
                      <a:pt x="95" y="400"/>
                    </a:lnTo>
                    <a:lnTo>
                      <a:pt x="84" y="15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5" name="Line 266">
                <a:extLst>
                  <a:ext uri="{FF2B5EF4-FFF2-40B4-BE49-F238E27FC236}">
                    <a16:creationId xmlns:a16="http://schemas.microsoft.com/office/drawing/2014/main" id="{AC9225BB-77D1-4D69-88F8-CCCF7FB049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56" y="873"/>
                <a:ext cx="31" cy="72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6" name="Freeform 267">
                <a:extLst>
                  <a:ext uri="{FF2B5EF4-FFF2-40B4-BE49-F238E27FC236}">
                    <a16:creationId xmlns:a16="http://schemas.microsoft.com/office/drawing/2014/main" id="{C378D75A-006B-41C7-B82B-BAEB327F9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" y="999"/>
                <a:ext cx="122" cy="135"/>
              </a:xfrm>
              <a:custGeom>
                <a:avLst/>
                <a:gdLst>
                  <a:gd name="T0" fmla="*/ 0 w 368"/>
                  <a:gd name="T1" fmla="*/ 0 h 403"/>
                  <a:gd name="T2" fmla="*/ 4 w 368"/>
                  <a:gd name="T3" fmla="*/ 73 h 403"/>
                  <a:gd name="T4" fmla="*/ 150 w 368"/>
                  <a:gd name="T5" fmla="*/ 85 h 403"/>
                  <a:gd name="T6" fmla="*/ 329 w 368"/>
                  <a:gd name="T7" fmla="*/ 303 h 403"/>
                  <a:gd name="T8" fmla="*/ 289 w 368"/>
                  <a:gd name="T9" fmla="*/ 355 h 403"/>
                  <a:gd name="T10" fmla="*/ 368 w 368"/>
                  <a:gd name="T11" fmla="*/ 40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8" h="403">
                    <a:moveTo>
                      <a:pt x="0" y="0"/>
                    </a:moveTo>
                    <a:lnTo>
                      <a:pt x="4" y="73"/>
                    </a:lnTo>
                    <a:lnTo>
                      <a:pt x="150" y="85"/>
                    </a:lnTo>
                    <a:lnTo>
                      <a:pt x="329" y="303"/>
                    </a:lnTo>
                    <a:lnTo>
                      <a:pt x="289" y="355"/>
                    </a:lnTo>
                    <a:lnTo>
                      <a:pt x="368" y="40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7" name="Freeform 268">
                <a:extLst>
                  <a:ext uri="{FF2B5EF4-FFF2-40B4-BE49-F238E27FC236}">
                    <a16:creationId xmlns:a16="http://schemas.microsoft.com/office/drawing/2014/main" id="{84B884DA-8AD0-4660-AAEB-CCAD74281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" y="1134"/>
                <a:ext cx="57" cy="224"/>
              </a:xfrm>
              <a:custGeom>
                <a:avLst/>
                <a:gdLst>
                  <a:gd name="T0" fmla="*/ 53 w 173"/>
                  <a:gd name="T1" fmla="*/ 0 h 674"/>
                  <a:gd name="T2" fmla="*/ 56 w 173"/>
                  <a:gd name="T3" fmla="*/ 74 h 674"/>
                  <a:gd name="T4" fmla="*/ 165 w 173"/>
                  <a:gd name="T5" fmla="*/ 174 h 674"/>
                  <a:gd name="T6" fmla="*/ 161 w 173"/>
                  <a:gd name="T7" fmla="*/ 278 h 674"/>
                  <a:gd name="T8" fmla="*/ 173 w 173"/>
                  <a:gd name="T9" fmla="*/ 383 h 674"/>
                  <a:gd name="T10" fmla="*/ 0 w 173"/>
                  <a:gd name="T11" fmla="*/ 501 h 674"/>
                  <a:gd name="T12" fmla="*/ 24 w 173"/>
                  <a:gd name="T13" fmla="*/ 673 h 674"/>
                  <a:gd name="T14" fmla="*/ 26 w 173"/>
                  <a:gd name="T15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674">
                    <a:moveTo>
                      <a:pt x="53" y="0"/>
                    </a:moveTo>
                    <a:lnTo>
                      <a:pt x="56" y="74"/>
                    </a:lnTo>
                    <a:lnTo>
                      <a:pt x="165" y="174"/>
                    </a:lnTo>
                    <a:lnTo>
                      <a:pt x="161" y="278"/>
                    </a:lnTo>
                    <a:lnTo>
                      <a:pt x="173" y="383"/>
                    </a:lnTo>
                    <a:lnTo>
                      <a:pt x="0" y="501"/>
                    </a:lnTo>
                    <a:lnTo>
                      <a:pt x="24" y="673"/>
                    </a:lnTo>
                    <a:lnTo>
                      <a:pt x="26" y="67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8" name="Freeform 269">
                <a:extLst>
                  <a:ext uri="{FF2B5EF4-FFF2-40B4-BE49-F238E27FC236}">
                    <a16:creationId xmlns:a16="http://schemas.microsoft.com/office/drawing/2014/main" id="{D334F83F-3E07-474A-834E-08AA07CF0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" y="1358"/>
                <a:ext cx="16" cy="43"/>
              </a:xfrm>
              <a:custGeom>
                <a:avLst/>
                <a:gdLst>
                  <a:gd name="T0" fmla="*/ 0 w 47"/>
                  <a:gd name="T1" fmla="*/ 0 h 128"/>
                  <a:gd name="T2" fmla="*/ 47 w 47"/>
                  <a:gd name="T3" fmla="*/ 87 h 128"/>
                  <a:gd name="T4" fmla="*/ 38 w 47"/>
                  <a:gd name="T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128">
                    <a:moveTo>
                      <a:pt x="0" y="0"/>
                    </a:moveTo>
                    <a:lnTo>
                      <a:pt x="47" y="87"/>
                    </a:lnTo>
                    <a:lnTo>
                      <a:pt x="38" y="12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9" name="Freeform 270">
                <a:extLst>
                  <a:ext uri="{FF2B5EF4-FFF2-40B4-BE49-F238E27FC236}">
                    <a16:creationId xmlns:a16="http://schemas.microsoft.com/office/drawing/2014/main" id="{0AAB5062-A743-4E82-A8D4-6C20471BE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0" y="1391"/>
                <a:ext cx="214" cy="83"/>
              </a:xfrm>
              <a:custGeom>
                <a:avLst/>
                <a:gdLst>
                  <a:gd name="T0" fmla="*/ 0 w 642"/>
                  <a:gd name="T1" fmla="*/ 30 h 248"/>
                  <a:gd name="T2" fmla="*/ 144 w 642"/>
                  <a:gd name="T3" fmla="*/ 0 h 248"/>
                  <a:gd name="T4" fmla="*/ 439 w 642"/>
                  <a:gd name="T5" fmla="*/ 248 h 248"/>
                  <a:gd name="T6" fmla="*/ 566 w 642"/>
                  <a:gd name="T7" fmla="*/ 168 h 248"/>
                  <a:gd name="T8" fmla="*/ 642 w 642"/>
                  <a:gd name="T9" fmla="*/ 21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2" h="248">
                    <a:moveTo>
                      <a:pt x="0" y="30"/>
                    </a:moveTo>
                    <a:lnTo>
                      <a:pt x="144" y="0"/>
                    </a:lnTo>
                    <a:lnTo>
                      <a:pt x="439" y="248"/>
                    </a:lnTo>
                    <a:lnTo>
                      <a:pt x="566" y="168"/>
                    </a:lnTo>
                    <a:lnTo>
                      <a:pt x="642" y="21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0" name="Freeform 271">
                <a:extLst>
                  <a:ext uri="{FF2B5EF4-FFF2-40B4-BE49-F238E27FC236}">
                    <a16:creationId xmlns:a16="http://schemas.microsoft.com/office/drawing/2014/main" id="{4A1B274B-77CA-4856-9484-6A596E2F7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4" y="1401"/>
                <a:ext cx="77" cy="192"/>
              </a:xfrm>
              <a:custGeom>
                <a:avLst/>
                <a:gdLst>
                  <a:gd name="T0" fmla="*/ 0 w 231"/>
                  <a:gd name="T1" fmla="*/ 577 h 577"/>
                  <a:gd name="T2" fmla="*/ 0 w 231"/>
                  <a:gd name="T3" fmla="*/ 575 h 577"/>
                  <a:gd name="T4" fmla="*/ 14 w 231"/>
                  <a:gd name="T5" fmla="*/ 495 h 577"/>
                  <a:gd name="T6" fmla="*/ 87 w 231"/>
                  <a:gd name="T7" fmla="*/ 471 h 577"/>
                  <a:gd name="T8" fmla="*/ 231 w 231"/>
                  <a:gd name="T9" fmla="*/ 228 h 577"/>
                  <a:gd name="T10" fmla="*/ 223 w 231"/>
                  <a:gd name="T11" fmla="*/ 100 h 577"/>
                  <a:gd name="T12" fmla="*/ 183 w 231"/>
                  <a:gd name="T13" fmla="*/ 48 h 577"/>
                  <a:gd name="T14" fmla="*/ 229 w 231"/>
                  <a:gd name="T15" fmla="*/ 1 h 577"/>
                  <a:gd name="T16" fmla="*/ 229 w 231"/>
                  <a:gd name="T17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1" h="577">
                    <a:moveTo>
                      <a:pt x="0" y="577"/>
                    </a:moveTo>
                    <a:lnTo>
                      <a:pt x="0" y="575"/>
                    </a:lnTo>
                    <a:lnTo>
                      <a:pt x="14" y="495"/>
                    </a:lnTo>
                    <a:lnTo>
                      <a:pt x="87" y="471"/>
                    </a:lnTo>
                    <a:lnTo>
                      <a:pt x="231" y="228"/>
                    </a:lnTo>
                    <a:lnTo>
                      <a:pt x="223" y="100"/>
                    </a:lnTo>
                    <a:lnTo>
                      <a:pt x="183" y="48"/>
                    </a:lnTo>
                    <a:lnTo>
                      <a:pt x="229" y="1"/>
                    </a:lnTo>
                    <a:lnTo>
                      <a:pt x="229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1" name="Freeform 272">
                <a:extLst>
                  <a:ext uri="{FF2B5EF4-FFF2-40B4-BE49-F238E27FC236}">
                    <a16:creationId xmlns:a16="http://schemas.microsoft.com/office/drawing/2014/main" id="{D9BD6912-03E9-4A93-9F9F-C6DBA0B8D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2" y="1320"/>
                <a:ext cx="152" cy="141"/>
              </a:xfrm>
              <a:custGeom>
                <a:avLst/>
                <a:gdLst>
                  <a:gd name="T0" fmla="*/ 6 w 457"/>
                  <a:gd name="T1" fmla="*/ 425 h 425"/>
                  <a:gd name="T2" fmla="*/ 0 w 457"/>
                  <a:gd name="T3" fmla="*/ 361 h 425"/>
                  <a:gd name="T4" fmla="*/ 140 w 457"/>
                  <a:gd name="T5" fmla="*/ 296 h 425"/>
                  <a:gd name="T6" fmla="*/ 334 w 457"/>
                  <a:gd name="T7" fmla="*/ 283 h 425"/>
                  <a:gd name="T8" fmla="*/ 445 w 457"/>
                  <a:gd name="T9" fmla="*/ 34 h 425"/>
                  <a:gd name="T10" fmla="*/ 457 w 457"/>
                  <a:gd name="T11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7" h="425">
                    <a:moveTo>
                      <a:pt x="6" y="425"/>
                    </a:moveTo>
                    <a:lnTo>
                      <a:pt x="0" y="361"/>
                    </a:lnTo>
                    <a:lnTo>
                      <a:pt x="140" y="296"/>
                    </a:lnTo>
                    <a:lnTo>
                      <a:pt x="334" y="283"/>
                    </a:lnTo>
                    <a:lnTo>
                      <a:pt x="445" y="34"/>
                    </a:lnTo>
                    <a:lnTo>
                      <a:pt x="457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2" name="Freeform 273">
                <a:extLst>
                  <a:ext uri="{FF2B5EF4-FFF2-40B4-BE49-F238E27FC236}">
                    <a16:creationId xmlns:a16="http://schemas.microsoft.com/office/drawing/2014/main" id="{4637F2A7-6BD5-41EC-9236-046AFD168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238"/>
                <a:ext cx="22" cy="82"/>
              </a:xfrm>
              <a:custGeom>
                <a:avLst/>
                <a:gdLst>
                  <a:gd name="T0" fmla="*/ 0 w 66"/>
                  <a:gd name="T1" fmla="*/ 0 h 244"/>
                  <a:gd name="T2" fmla="*/ 65 w 66"/>
                  <a:gd name="T3" fmla="*/ 244 h 244"/>
                  <a:gd name="T4" fmla="*/ 66 w 66"/>
                  <a:gd name="T5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244">
                    <a:moveTo>
                      <a:pt x="0" y="0"/>
                    </a:moveTo>
                    <a:lnTo>
                      <a:pt x="65" y="244"/>
                    </a:lnTo>
                    <a:lnTo>
                      <a:pt x="66" y="24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4" name="Freeform 274">
                <a:extLst>
                  <a:ext uri="{FF2B5EF4-FFF2-40B4-BE49-F238E27FC236}">
                    <a16:creationId xmlns:a16="http://schemas.microsoft.com/office/drawing/2014/main" id="{64CF7709-E6F7-4B91-910D-6285D3336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4" y="3248"/>
                <a:ext cx="323" cy="235"/>
              </a:xfrm>
              <a:custGeom>
                <a:avLst/>
                <a:gdLst>
                  <a:gd name="T0" fmla="*/ 968 w 968"/>
                  <a:gd name="T1" fmla="*/ 706 h 706"/>
                  <a:gd name="T2" fmla="*/ 938 w 968"/>
                  <a:gd name="T3" fmla="*/ 642 h 706"/>
                  <a:gd name="T4" fmla="*/ 683 w 968"/>
                  <a:gd name="T5" fmla="*/ 612 h 706"/>
                  <a:gd name="T6" fmla="*/ 585 w 968"/>
                  <a:gd name="T7" fmla="*/ 496 h 706"/>
                  <a:gd name="T8" fmla="*/ 487 w 968"/>
                  <a:gd name="T9" fmla="*/ 231 h 706"/>
                  <a:gd name="T10" fmla="*/ 376 w 968"/>
                  <a:gd name="T11" fmla="*/ 133 h 706"/>
                  <a:gd name="T12" fmla="*/ 140 w 968"/>
                  <a:gd name="T13" fmla="*/ 0 h 706"/>
                  <a:gd name="T14" fmla="*/ 0 w 968"/>
                  <a:gd name="T15" fmla="*/ 64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8" h="706">
                    <a:moveTo>
                      <a:pt x="968" y="706"/>
                    </a:moveTo>
                    <a:lnTo>
                      <a:pt x="938" y="642"/>
                    </a:lnTo>
                    <a:lnTo>
                      <a:pt x="683" y="612"/>
                    </a:lnTo>
                    <a:lnTo>
                      <a:pt x="585" y="496"/>
                    </a:lnTo>
                    <a:lnTo>
                      <a:pt x="487" y="231"/>
                    </a:lnTo>
                    <a:lnTo>
                      <a:pt x="376" y="133"/>
                    </a:lnTo>
                    <a:lnTo>
                      <a:pt x="140" y="0"/>
                    </a:lnTo>
                    <a:lnTo>
                      <a:pt x="0" y="6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5" name="Freeform 275">
                <a:extLst>
                  <a:ext uri="{FF2B5EF4-FFF2-40B4-BE49-F238E27FC236}">
                    <a16:creationId xmlns:a16="http://schemas.microsoft.com/office/drawing/2014/main" id="{C55AC5B7-ECA7-4CFC-99E2-DA1D74ECE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3257"/>
                <a:ext cx="65" cy="121"/>
              </a:xfrm>
              <a:custGeom>
                <a:avLst/>
                <a:gdLst>
                  <a:gd name="T0" fmla="*/ 110 w 193"/>
                  <a:gd name="T1" fmla="*/ 0 h 362"/>
                  <a:gd name="T2" fmla="*/ 63 w 193"/>
                  <a:gd name="T3" fmla="*/ 88 h 362"/>
                  <a:gd name="T4" fmla="*/ 0 w 193"/>
                  <a:gd name="T5" fmla="*/ 113 h 362"/>
                  <a:gd name="T6" fmla="*/ 193 w 193"/>
                  <a:gd name="T7" fmla="*/ 209 h 362"/>
                  <a:gd name="T8" fmla="*/ 93 w 193"/>
                  <a:gd name="T9" fmla="*/ 329 h 362"/>
                  <a:gd name="T10" fmla="*/ 101 w 193"/>
                  <a:gd name="T11" fmla="*/ 362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362">
                    <a:moveTo>
                      <a:pt x="110" y="0"/>
                    </a:moveTo>
                    <a:lnTo>
                      <a:pt x="63" y="88"/>
                    </a:lnTo>
                    <a:lnTo>
                      <a:pt x="0" y="113"/>
                    </a:lnTo>
                    <a:lnTo>
                      <a:pt x="193" y="209"/>
                    </a:lnTo>
                    <a:lnTo>
                      <a:pt x="93" y="329"/>
                    </a:lnTo>
                    <a:lnTo>
                      <a:pt x="101" y="36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6" name="Freeform 276">
                <a:extLst>
                  <a:ext uri="{FF2B5EF4-FFF2-40B4-BE49-F238E27FC236}">
                    <a16:creationId xmlns:a16="http://schemas.microsoft.com/office/drawing/2014/main" id="{165F3B93-6D79-4668-BD37-063303014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0" y="3035"/>
                <a:ext cx="134" cy="222"/>
              </a:xfrm>
              <a:custGeom>
                <a:avLst/>
                <a:gdLst>
                  <a:gd name="T0" fmla="*/ 403 w 403"/>
                  <a:gd name="T1" fmla="*/ 666 h 666"/>
                  <a:gd name="T2" fmla="*/ 187 w 403"/>
                  <a:gd name="T3" fmla="*/ 562 h 666"/>
                  <a:gd name="T4" fmla="*/ 152 w 403"/>
                  <a:gd name="T5" fmla="*/ 506 h 666"/>
                  <a:gd name="T6" fmla="*/ 164 w 403"/>
                  <a:gd name="T7" fmla="*/ 307 h 666"/>
                  <a:gd name="T8" fmla="*/ 98 w 403"/>
                  <a:gd name="T9" fmla="*/ 105 h 666"/>
                  <a:gd name="T10" fmla="*/ 0 w 403"/>
                  <a:gd name="T11" fmla="*/ 1 h 666"/>
                  <a:gd name="T12" fmla="*/ 0 w 403"/>
                  <a:gd name="T13" fmla="*/ 0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3" h="666">
                    <a:moveTo>
                      <a:pt x="403" y="666"/>
                    </a:moveTo>
                    <a:lnTo>
                      <a:pt x="187" y="562"/>
                    </a:lnTo>
                    <a:lnTo>
                      <a:pt x="152" y="506"/>
                    </a:lnTo>
                    <a:lnTo>
                      <a:pt x="164" y="307"/>
                    </a:lnTo>
                    <a:lnTo>
                      <a:pt x="98" y="105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7" name="Freeform 277">
                <a:extLst>
                  <a:ext uri="{FF2B5EF4-FFF2-40B4-BE49-F238E27FC236}">
                    <a16:creationId xmlns:a16="http://schemas.microsoft.com/office/drawing/2014/main" id="{BB901AAD-FC70-4522-AE89-02BAFBAEC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9" y="1073"/>
                <a:ext cx="29" cy="224"/>
              </a:xfrm>
              <a:custGeom>
                <a:avLst/>
                <a:gdLst>
                  <a:gd name="T0" fmla="*/ 0 w 88"/>
                  <a:gd name="T1" fmla="*/ 0 h 672"/>
                  <a:gd name="T2" fmla="*/ 6 w 88"/>
                  <a:gd name="T3" fmla="*/ 65 h 672"/>
                  <a:gd name="T4" fmla="*/ 88 w 88"/>
                  <a:gd name="T5" fmla="*/ 172 h 672"/>
                  <a:gd name="T6" fmla="*/ 30 w 88"/>
                  <a:gd name="T7" fmla="*/ 363 h 672"/>
                  <a:gd name="T8" fmla="*/ 88 w 88"/>
                  <a:gd name="T9" fmla="*/ 576 h 672"/>
                  <a:gd name="T10" fmla="*/ 40 w 88"/>
                  <a:gd name="T11" fmla="*/ 672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672">
                    <a:moveTo>
                      <a:pt x="0" y="0"/>
                    </a:moveTo>
                    <a:lnTo>
                      <a:pt x="6" y="65"/>
                    </a:lnTo>
                    <a:lnTo>
                      <a:pt x="88" y="172"/>
                    </a:lnTo>
                    <a:lnTo>
                      <a:pt x="30" y="363"/>
                    </a:lnTo>
                    <a:lnTo>
                      <a:pt x="88" y="576"/>
                    </a:lnTo>
                    <a:lnTo>
                      <a:pt x="40" y="67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8" name="Freeform 278">
                <a:extLst>
                  <a:ext uri="{FF2B5EF4-FFF2-40B4-BE49-F238E27FC236}">
                    <a16:creationId xmlns:a16="http://schemas.microsoft.com/office/drawing/2014/main" id="{B4FF3B23-A4BB-4A76-80A8-E5EC1D3DD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2" y="1297"/>
                <a:ext cx="400" cy="91"/>
              </a:xfrm>
              <a:custGeom>
                <a:avLst/>
                <a:gdLst>
                  <a:gd name="T0" fmla="*/ 1201 w 1201"/>
                  <a:gd name="T1" fmla="*/ 157 h 272"/>
                  <a:gd name="T2" fmla="*/ 1134 w 1201"/>
                  <a:gd name="T3" fmla="*/ 183 h 272"/>
                  <a:gd name="T4" fmla="*/ 1100 w 1201"/>
                  <a:gd name="T5" fmla="*/ 119 h 272"/>
                  <a:gd name="T6" fmla="*/ 1018 w 1201"/>
                  <a:gd name="T7" fmla="*/ 100 h 272"/>
                  <a:gd name="T8" fmla="*/ 877 w 1201"/>
                  <a:gd name="T9" fmla="*/ 272 h 272"/>
                  <a:gd name="T10" fmla="*/ 834 w 1201"/>
                  <a:gd name="T11" fmla="*/ 134 h 272"/>
                  <a:gd name="T12" fmla="*/ 765 w 1201"/>
                  <a:gd name="T13" fmla="*/ 156 h 272"/>
                  <a:gd name="T14" fmla="*/ 470 w 1201"/>
                  <a:gd name="T15" fmla="*/ 6 h 272"/>
                  <a:gd name="T16" fmla="*/ 288 w 1201"/>
                  <a:gd name="T17" fmla="*/ 76 h 272"/>
                  <a:gd name="T18" fmla="*/ 1 w 1201"/>
                  <a:gd name="T19" fmla="*/ 0 h 272"/>
                  <a:gd name="T20" fmla="*/ 0 w 1201"/>
                  <a:gd name="T21" fmla="*/ 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1" h="272">
                    <a:moveTo>
                      <a:pt x="1201" y="157"/>
                    </a:moveTo>
                    <a:lnTo>
                      <a:pt x="1134" y="183"/>
                    </a:lnTo>
                    <a:lnTo>
                      <a:pt x="1100" y="119"/>
                    </a:lnTo>
                    <a:lnTo>
                      <a:pt x="1018" y="100"/>
                    </a:lnTo>
                    <a:lnTo>
                      <a:pt x="877" y="272"/>
                    </a:lnTo>
                    <a:lnTo>
                      <a:pt x="834" y="134"/>
                    </a:lnTo>
                    <a:lnTo>
                      <a:pt x="765" y="156"/>
                    </a:lnTo>
                    <a:lnTo>
                      <a:pt x="470" y="6"/>
                    </a:lnTo>
                    <a:lnTo>
                      <a:pt x="288" y="76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9" name="Freeform 279">
                <a:extLst>
                  <a:ext uri="{FF2B5EF4-FFF2-40B4-BE49-F238E27FC236}">
                    <a16:creationId xmlns:a16="http://schemas.microsoft.com/office/drawing/2014/main" id="{EAEB4212-172F-43B4-96CC-F5DEFA2D3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" y="1297"/>
                <a:ext cx="93" cy="167"/>
              </a:xfrm>
              <a:custGeom>
                <a:avLst/>
                <a:gdLst>
                  <a:gd name="T0" fmla="*/ 157 w 280"/>
                  <a:gd name="T1" fmla="*/ 0 h 500"/>
                  <a:gd name="T2" fmla="*/ 0 w 280"/>
                  <a:gd name="T3" fmla="*/ 74 h 500"/>
                  <a:gd name="T4" fmla="*/ 13 w 280"/>
                  <a:gd name="T5" fmla="*/ 154 h 500"/>
                  <a:gd name="T6" fmla="*/ 90 w 280"/>
                  <a:gd name="T7" fmla="*/ 279 h 500"/>
                  <a:gd name="T8" fmla="*/ 277 w 280"/>
                  <a:gd name="T9" fmla="*/ 310 h 500"/>
                  <a:gd name="T10" fmla="*/ 280 w 280"/>
                  <a:gd name="T11" fmla="*/ 434 h 500"/>
                  <a:gd name="T12" fmla="*/ 222 w 280"/>
                  <a:gd name="T13" fmla="*/ 500 h 500"/>
                  <a:gd name="T14" fmla="*/ 158 w 280"/>
                  <a:gd name="T15" fmla="*/ 48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500">
                    <a:moveTo>
                      <a:pt x="157" y="0"/>
                    </a:moveTo>
                    <a:lnTo>
                      <a:pt x="0" y="74"/>
                    </a:lnTo>
                    <a:lnTo>
                      <a:pt x="13" y="154"/>
                    </a:lnTo>
                    <a:lnTo>
                      <a:pt x="90" y="279"/>
                    </a:lnTo>
                    <a:lnTo>
                      <a:pt x="277" y="310"/>
                    </a:lnTo>
                    <a:lnTo>
                      <a:pt x="280" y="434"/>
                    </a:lnTo>
                    <a:lnTo>
                      <a:pt x="222" y="500"/>
                    </a:lnTo>
                    <a:lnTo>
                      <a:pt x="158" y="48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0" name="Freeform 280">
                <a:extLst>
                  <a:ext uri="{FF2B5EF4-FFF2-40B4-BE49-F238E27FC236}">
                    <a16:creationId xmlns:a16="http://schemas.microsoft.com/office/drawing/2014/main" id="{2D8EE618-45D7-4023-B8E5-C3AFF145E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7" y="1116"/>
                <a:ext cx="35" cy="34"/>
              </a:xfrm>
              <a:custGeom>
                <a:avLst/>
                <a:gdLst>
                  <a:gd name="T0" fmla="*/ 105 w 105"/>
                  <a:gd name="T1" fmla="*/ 104 h 104"/>
                  <a:gd name="T2" fmla="*/ 67 w 105"/>
                  <a:gd name="T3" fmla="*/ 1 h 104"/>
                  <a:gd name="T4" fmla="*/ 1 w 105"/>
                  <a:gd name="T5" fmla="*/ 0 h 104"/>
                  <a:gd name="T6" fmla="*/ 1 w 105"/>
                  <a:gd name="T7" fmla="*/ 3 h 104"/>
                  <a:gd name="T8" fmla="*/ 0 w 105"/>
                  <a:gd name="T9" fmla="*/ 42 h 104"/>
                  <a:gd name="T10" fmla="*/ 1 w 105"/>
                  <a:gd name="T11" fmla="*/ 45 h 104"/>
                  <a:gd name="T12" fmla="*/ 37 w 105"/>
                  <a:gd name="T13" fmla="*/ 96 h 104"/>
                  <a:gd name="T14" fmla="*/ 101 w 105"/>
                  <a:gd name="T15" fmla="*/ 104 h 104"/>
                  <a:gd name="T16" fmla="*/ 105 w 105"/>
                  <a:gd name="T1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04">
                    <a:moveTo>
                      <a:pt x="105" y="104"/>
                    </a:moveTo>
                    <a:lnTo>
                      <a:pt x="67" y="1"/>
                    </a:lnTo>
                    <a:lnTo>
                      <a:pt x="1" y="0"/>
                    </a:lnTo>
                    <a:lnTo>
                      <a:pt x="1" y="3"/>
                    </a:lnTo>
                    <a:lnTo>
                      <a:pt x="0" y="42"/>
                    </a:lnTo>
                    <a:lnTo>
                      <a:pt x="1" y="45"/>
                    </a:lnTo>
                    <a:lnTo>
                      <a:pt x="37" y="96"/>
                    </a:lnTo>
                    <a:lnTo>
                      <a:pt x="101" y="104"/>
                    </a:lnTo>
                    <a:lnTo>
                      <a:pt x="105" y="10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1" name="Freeform 281">
                <a:extLst>
                  <a:ext uri="{FF2B5EF4-FFF2-40B4-BE49-F238E27FC236}">
                    <a16:creationId xmlns:a16="http://schemas.microsoft.com/office/drawing/2014/main" id="{F1A847BB-A85B-47AC-BD1C-94F37E3A0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2" y="1150"/>
                <a:ext cx="119" cy="199"/>
              </a:xfrm>
              <a:custGeom>
                <a:avLst/>
                <a:gdLst>
                  <a:gd name="T0" fmla="*/ 0 w 355"/>
                  <a:gd name="T1" fmla="*/ 597 h 597"/>
                  <a:gd name="T2" fmla="*/ 113 w 355"/>
                  <a:gd name="T3" fmla="*/ 435 h 597"/>
                  <a:gd name="T4" fmla="*/ 318 w 355"/>
                  <a:gd name="T5" fmla="*/ 376 h 597"/>
                  <a:gd name="T6" fmla="*/ 355 w 355"/>
                  <a:gd name="T7" fmla="*/ 170 h 597"/>
                  <a:gd name="T8" fmla="*/ 353 w 355"/>
                  <a:gd name="T9" fmla="*/ 45 h 597"/>
                  <a:gd name="T10" fmla="*/ 353 w 355"/>
                  <a:gd name="T11" fmla="*/ 40 h 597"/>
                  <a:gd name="T12" fmla="*/ 346 w 355"/>
                  <a:gd name="T13" fmla="*/ 36 h 597"/>
                  <a:gd name="T14" fmla="*/ 299 w 355"/>
                  <a:gd name="T15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597">
                    <a:moveTo>
                      <a:pt x="0" y="597"/>
                    </a:moveTo>
                    <a:lnTo>
                      <a:pt x="113" y="435"/>
                    </a:lnTo>
                    <a:lnTo>
                      <a:pt x="318" y="376"/>
                    </a:lnTo>
                    <a:lnTo>
                      <a:pt x="355" y="170"/>
                    </a:lnTo>
                    <a:lnTo>
                      <a:pt x="353" y="45"/>
                    </a:lnTo>
                    <a:lnTo>
                      <a:pt x="353" y="40"/>
                    </a:lnTo>
                    <a:lnTo>
                      <a:pt x="346" y="36"/>
                    </a:lnTo>
                    <a:lnTo>
                      <a:pt x="299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2" name="Freeform 282">
                <a:extLst>
                  <a:ext uri="{FF2B5EF4-FFF2-40B4-BE49-F238E27FC236}">
                    <a16:creationId xmlns:a16="http://schemas.microsoft.com/office/drawing/2014/main" id="{B685AD99-B6D7-416E-9D87-8988F7A72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2" y="1349"/>
                <a:ext cx="67" cy="239"/>
              </a:xfrm>
              <a:custGeom>
                <a:avLst/>
                <a:gdLst>
                  <a:gd name="T0" fmla="*/ 140 w 200"/>
                  <a:gd name="T1" fmla="*/ 717 h 717"/>
                  <a:gd name="T2" fmla="*/ 117 w 200"/>
                  <a:gd name="T3" fmla="*/ 585 h 717"/>
                  <a:gd name="T4" fmla="*/ 185 w 200"/>
                  <a:gd name="T5" fmla="*/ 567 h 717"/>
                  <a:gd name="T6" fmla="*/ 122 w 200"/>
                  <a:gd name="T7" fmla="*/ 533 h 717"/>
                  <a:gd name="T8" fmla="*/ 177 w 200"/>
                  <a:gd name="T9" fmla="*/ 484 h 717"/>
                  <a:gd name="T10" fmla="*/ 200 w 200"/>
                  <a:gd name="T11" fmla="*/ 410 h 717"/>
                  <a:gd name="T12" fmla="*/ 145 w 200"/>
                  <a:gd name="T13" fmla="*/ 370 h 717"/>
                  <a:gd name="T14" fmla="*/ 180 w 200"/>
                  <a:gd name="T15" fmla="*/ 311 h 717"/>
                  <a:gd name="T16" fmla="*/ 154 w 200"/>
                  <a:gd name="T17" fmla="*/ 253 h 717"/>
                  <a:gd name="T18" fmla="*/ 37 w 200"/>
                  <a:gd name="T19" fmla="*/ 190 h 717"/>
                  <a:gd name="T20" fmla="*/ 25 w 200"/>
                  <a:gd name="T21" fmla="*/ 125 h 717"/>
                  <a:gd name="T22" fmla="*/ 105 w 200"/>
                  <a:gd name="T23" fmla="*/ 104 h 717"/>
                  <a:gd name="T24" fmla="*/ 23 w 200"/>
                  <a:gd name="T25" fmla="*/ 100 h 717"/>
                  <a:gd name="T26" fmla="*/ 0 w 200"/>
                  <a:gd name="T27" fmla="*/ 0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0" h="717">
                    <a:moveTo>
                      <a:pt x="140" y="717"/>
                    </a:moveTo>
                    <a:lnTo>
                      <a:pt x="117" y="585"/>
                    </a:lnTo>
                    <a:lnTo>
                      <a:pt x="185" y="567"/>
                    </a:lnTo>
                    <a:lnTo>
                      <a:pt x="122" y="533"/>
                    </a:lnTo>
                    <a:lnTo>
                      <a:pt x="177" y="484"/>
                    </a:lnTo>
                    <a:lnTo>
                      <a:pt x="200" y="410"/>
                    </a:lnTo>
                    <a:lnTo>
                      <a:pt x="145" y="370"/>
                    </a:lnTo>
                    <a:lnTo>
                      <a:pt x="180" y="311"/>
                    </a:lnTo>
                    <a:lnTo>
                      <a:pt x="154" y="253"/>
                    </a:lnTo>
                    <a:lnTo>
                      <a:pt x="37" y="190"/>
                    </a:lnTo>
                    <a:lnTo>
                      <a:pt x="25" y="125"/>
                    </a:lnTo>
                    <a:lnTo>
                      <a:pt x="105" y="104"/>
                    </a:lnTo>
                    <a:lnTo>
                      <a:pt x="23" y="100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3" name="Freeform 283">
                <a:extLst>
                  <a:ext uri="{FF2B5EF4-FFF2-40B4-BE49-F238E27FC236}">
                    <a16:creationId xmlns:a16="http://schemas.microsoft.com/office/drawing/2014/main" id="{75513887-4C53-4FD0-83F3-FC0E18DC7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1588"/>
                <a:ext cx="121" cy="81"/>
              </a:xfrm>
              <a:custGeom>
                <a:avLst/>
                <a:gdLst>
                  <a:gd name="T0" fmla="*/ 0 w 363"/>
                  <a:gd name="T1" fmla="*/ 242 h 242"/>
                  <a:gd name="T2" fmla="*/ 354 w 363"/>
                  <a:gd name="T3" fmla="*/ 137 h 242"/>
                  <a:gd name="T4" fmla="*/ 363 w 363"/>
                  <a:gd name="T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3" h="242">
                    <a:moveTo>
                      <a:pt x="0" y="242"/>
                    </a:moveTo>
                    <a:lnTo>
                      <a:pt x="354" y="137"/>
                    </a:lnTo>
                    <a:lnTo>
                      <a:pt x="36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4" name="Freeform 284">
                <a:extLst>
                  <a:ext uri="{FF2B5EF4-FFF2-40B4-BE49-F238E27FC236}">
                    <a16:creationId xmlns:a16="http://schemas.microsoft.com/office/drawing/2014/main" id="{8BCD6CB9-25A6-46FC-AD8C-20A9BEA4A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9" y="1507"/>
                <a:ext cx="274" cy="81"/>
              </a:xfrm>
              <a:custGeom>
                <a:avLst/>
                <a:gdLst>
                  <a:gd name="T0" fmla="*/ 822 w 822"/>
                  <a:gd name="T1" fmla="*/ 82 h 243"/>
                  <a:gd name="T2" fmla="*/ 666 w 822"/>
                  <a:gd name="T3" fmla="*/ 0 h 243"/>
                  <a:gd name="T4" fmla="*/ 459 w 822"/>
                  <a:gd name="T5" fmla="*/ 90 h 243"/>
                  <a:gd name="T6" fmla="*/ 422 w 822"/>
                  <a:gd name="T7" fmla="*/ 155 h 243"/>
                  <a:gd name="T8" fmla="*/ 120 w 822"/>
                  <a:gd name="T9" fmla="*/ 165 h 243"/>
                  <a:gd name="T10" fmla="*/ 0 w 822"/>
                  <a:gd name="T11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2" h="243">
                    <a:moveTo>
                      <a:pt x="822" y="82"/>
                    </a:moveTo>
                    <a:lnTo>
                      <a:pt x="666" y="0"/>
                    </a:lnTo>
                    <a:lnTo>
                      <a:pt x="459" y="90"/>
                    </a:lnTo>
                    <a:lnTo>
                      <a:pt x="422" y="155"/>
                    </a:lnTo>
                    <a:lnTo>
                      <a:pt x="120" y="165"/>
                    </a:lnTo>
                    <a:lnTo>
                      <a:pt x="0" y="24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5" name="Freeform 285">
                <a:extLst>
                  <a:ext uri="{FF2B5EF4-FFF2-40B4-BE49-F238E27FC236}">
                    <a16:creationId xmlns:a16="http://schemas.microsoft.com/office/drawing/2014/main" id="{2B0D5A64-AE58-4DF4-982E-E1471D710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1" y="3351"/>
                <a:ext cx="288" cy="193"/>
              </a:xfrm>
              <a:custGeom>
                <a:avLst/>
                <a:gdLst>
                  <a:gd name="T0" fmla="*/ 0 w 864"/>
                  <a:gd name="T1" fmla="*/ 80 h 579"/>
                  <a:gd name="T2" fmla="*/ 0 w 864"/>
                  <a:gd name="T3" fmla="*/ 82 h 579"/>
                  <a:gd name="T4" fmla="*/ 67 w 864"/>
                  <a:gd name="T5" fmla="*/ 84 h 579"/>
                  <a:gd name="T6" fmla="*/ 75 w 864"/>
                  <a:gd name="T7" fmla="*/ 151 h 579"/>
                  <a:gd name="T8" fmla="*/ 127 w 864"/>
                  <a:gd name="T9" fmla="*/ 113 h 579"/>
                  <a:gd name="T10" fmla="*/ 247 w 864"/>
                  <a:gd name="T11" fmla="*/ 170 h 579"/>
                  <a:gd name="T12" fmla="*/ 250 w 864"/>
                  <a:gd name="T13" fmla="*/ 105 h 579"/>
                  <a:gd name="T14" fmla="*/ 347 w 864"/>
                  <a:gd name="T15" fmla="*/ 15 h 579"/>
                  <a:gd name="T16" fmla="*/ 437 w 864"/>
                  <a:gd name="T17" fmla="*/ 0 h 579"/>
                  <a:gd name="T18" fmla="*/ 480 w 864"/>
                  <a:gd name="T19" fmla="*/ 61 h 579"/>
                  <a:gd name="T20" fmla="*/ 459 w 864"/>
                  <a:gd name="T21" fmla="*/ 124 h 579"/>
                  <a:gd name="T22" fmla="*/ 617 w 864"/>
                  <a:gd name="T23" fmla="*/ 156 h 579"/>
                  <a:gd name="T24" fmla="*/ 620 w 864"/>
                  <a:gd name="T25" fmla="*/ 224 h 579"/>
                  <a:gd name="T26" fmla="*/ 689 w 864"/>
                  <a:gd name="T27" fmla="*/ 230 h 579"/>
                  <a:gd name="T28" fmla="*/ 830 w 864"/>
                  <a:gd name="T29" fmla="*/ 382 h 579"/>
                  <a:gd name="T30" fmla="*/ 864 w 864"/>
                  <a:gd name="T31" fmla="*/ 451 h 579"/>
                  <a:gd name="T32" fmla="*/ 768 w 864"/>
                  <a:gd name="T33" fmla="*/ 579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4" h="579">
                    <a:moveTo>
                      <a:pt x="0" y="80"/>
                    </a:moveTo>
                    <a:lnTo>
                      <a:pt x="0" y="82"/>
                    </a:lnTo>
                    <a:lnTo>
                      <a:pt x="67" y="84"/>
                    </a:lnTo>
                    <a:lnTo>
                      <a:pt x="75" y="151"/>
                    </a:lnTo>
                    <a:lnTo>
                      <a:pt x="127" y="113"/>
                    </a:lnTo>
                    <a:lnTo>
                      <a:pt x="247" y="170"/>
                    </a:lnTo>
                    <a:lnTo>
                      <a:pt x="250" y="105"/>
                    </a:lnTo>
                    <a:lnTo>
                      <a:pt x="347" y="15"/>
                    </a:lnTo>
                    <a:lnTo>
                      <a:pt x="437" y="0"/>
                    </a:lnTo>
                    <a:lnTo>
                      <a:pt x="480" y="61"/>
                    </a:lnTo>
                    <a:lnTo>
                      <a:pt x="459" y="124"/>
                    </a:lnTo>
                    <a:lnTo>
                      <a:pt x="617" y="156"/>
                    </a:lnTo>
                    <a:lnTo>
                      <a:pt x="620" y="224"/>
                    </a:lnTo>
                    <a:lnTo>
                      <a:pt x="689" y="230"/>
                    </a:lnTo>
                    <a:lnTo>
                      <a:pt x="830" y="382"/>
                    </a:lnTo>
                    <a:lnTo>
                      <a:pt x="864" y="451"/>
                    </a:lnTo>
                    <a:lnTo>
                      <a:pt x="768" y="57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6" name="Freeform 286">
                <a:extLst>
                  <a:ext uri="{FF2B5EF4-FFF2-40B4-BE49-F238E27FC236}">
                    <a16:creationId xmlns:a16="http://schemas.microsoft.com/office/drawing/2014/main" id="{B94A55A6-5CFF-48A8-9B3F-FD82E71E8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0" y="1860"/>
                <a:ext cx="268" cy="101"/>
              </a:xfrm>
              <a:custGeom>
                <a:avLst/>
                <a:gdLst>
                  <a:gd name="T0" fmla="*/ 0 w 806"/>
                  <a:gd name="T1" fmla="*/ 45 h 302"/>
                  <a:gd name="T2" fmla="*/ 139 w 806"/>
                  <a:gd name="T3" fmla="*/ 187 h 302"/>
                  <a:gd name="T4" fmla="*/ 408 w 806"/>
                  <a:gd name="T5" fmla="*/ 302 h 302"/>
                  <a:gd name="T6" fmla="*/ 414 w 806"/>
                  <a:gd name="T7" fmla="*/ 84 h 302"/>
                  <a:gd name="T8" fmla="*/ 491 w 806"/>
                  <a:gd name="T9" fmla="*/ 78 h 302"/>
                  <a:gd name="T10" fmla="*/ 491 w 806"/>
                  <a:gd name="T11" fmla="*/ 150 h 302"/>
                  <a:gd name="T12" fmla="*/ 544 w 806"/>
                  <a:gd name="T13" fmla="*/ 189 h 302"/>
                  <a:gd name="T14" fmla="*/ 600 w 806"/>
                  <a:gd name="T15" fmla="*/ 141 h 302"/>
                  <a:gd name="T16" fmla="*/ 589 w 806"/>
                  <a:gd name="T17" fmla="*/ 72 h 302"/>
                  <a:gd name="T18" fmla="*/ 661 w 806"/>
                  <a:gd name="T19" fmla="*/ 55 h 302"/>
                  <a:gd name="T20" fmla="*/ 696 w 806"/>
                  <a:gd name="T21" fmla="*/ 0 h 302"/>
                  <a:gd name="T22" fmla="*/ 806 w 806"/>
                  <a:gd name="T23" fmla="*/ 8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06" h="302">
                    <a:moveTo>
                      <a:pt x="0" y="45"/>
                    </a:moveTo>
                    <a:lnTo>
                      <a:pt x="139" y="187"/>
                    </a:lnTo>
                    <a:lnTo>
                      <a:pt x="408" y="302"/>
                    </a:lnTo>
                    <a:lnTo>
                      <a:pt x="414" y="84"/>
                    </a:lnTo>
                    <a:lnTo>
                      <a:pt x="491" y="78"/>
                    </a:lnTo>
                    <a:lnTo>
                      <a:pt x="491" y="150"/>
                    </a:lnTo>
                    <a:lnTo>
                      <a:pt x="544" y="189"/>
                    </a:lnTo>
                    <a:lnTo>
                      <a:pt x="600" y="141"/>
                    </a:lnTo>
                    <a:lnTo>
                      <a:pt x="589" y="72"/>
                    </a:lnTo>
                    <a:lnTo>
                      <a:pt x="661" y="55"/>
                    </a:lnTo>
                    <a:lnTo>
                      <a:pt x="696" y="0"/>
                    </a:lnTo>
                    <a:lnTo>
                      <a:pt x="806" y="8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7" name="Freeform 287">
                <a:extLst>
                  <a:ext uri="{FF2B5EF4-FFF2-40B4-BE49-F238E27FC236}">
                    <a16:creationId xmlns:a16="http://schemas.microsoft.com/office/drawing/2014/main" id="{85FA0511-9C49-4E2F-9EE6-9EBAC609D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" y="3364"/>
                <a:ext cx="168" cy="222"/>
              </a:xfrm>
              <a:custGeom>
                <a:avLst/>
                <a:gdLst>
                  <a:gd name="T0" fmla="*/ 0 w 503"/>
                  <a:gd name="T1" fmla="*/ 667 h 667"/>
                  <a:gd name="T2" fmla="*/ 87 w 503"/>
                  <a:gd name="T3" fmla="*/ 530 h 667"/>
                  <a:gd name="T4" fmla="*/ 219 w 503"/>
                  <a:gd name="T5" fmla="*/ 490 h 667"/>
                  <a:gd name="T6" fmla="*/ 196 w 503"/>
                  <a:gd name="T7" fmla="*/ 428 h 667"/>
                  <a:gd name="T8" fmla="*/ 294 w 503"/>
                  <a:gd name="T9" fmla="*/ 318 h 667"/>
                  <a:gd name="T10" fmla="*/ 369 w 503"/>
                  <a:gd name="T11" fmla="*/ 339 h 667"/>
                  <a:gd name="T12" fmla="*/ 412 w 503"/>
                  <a:gd name="T13" fmla="*/ 95 h 667"/>
                  <a:gd name="T14" fmla="*/ 503 w 503"/>
                  <a:gd name="T15" fmla="*/ 0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3" h="667">
                    <a:moveTo>
                      <a:pt x="0" y="667"/>
                    </a:moveTo>
                    <a:lnTo>
                      <a:pt x="87" y="530"/>
                    </a:lnTo>
                    <a:lnTo>
                      <a:pt x="219" y="490"/>
                    </a:lnTo>
                    <a:lnTo>
                      <a:pt x="196" y="428"/>
                    </a:lnTo>
                    <a:lnTo>
                      <a:pt x="294" y="318"/>
                    </a:lnTo>
                    <a:lnTo>
                      <a:pt x="369" y="339"/>
                    </a:lnTo>
                    <a:lnTo>
                      <a:pt x="412" y="95"/>
                    </a:lnTo>
                    <a:lnTo>
                      <a:pt x="50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8" name="Freeform 288">
                <a:extLst>
                  <a:ext uri="{FF2B5EF4-FFF2-40B4-BE49-F238E27FC236}">
                    <a16:creationId xmlns:a16="http://schemas.microsoft.com/office/drawing/2014/main" id="{46F0140D-5BE7-40E6-A096-DAA580640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7" y="1795"/>
                <a:ext cx="166" cy="41"/>
              </a:xfrm>
              <a:custGeom>
                <a:avLst/>
                <a:gdLst>
                  <a:gd name="T0" fmla="*/ 496 w 496"/>
                  <a:gd name="T1" fmla="*/ 81 h 124"/>
                  <a:gd name="T2" fmla="*/ 376 w 496"/>
                  <a:gd name="T3" fmla="*/ 0 h 124"/>
                  <a:gd name="T4" fmla="*/ 230 w 496"/>
                  <a:gd name="T5" fmla="*/ 20 h 124"/>
                  <a:gd name="T6" fmla="*/ 196 w 496"/>
                  <a:gd name="T7" fmla="*/ 80 h 124"/>
                  <a:gd name="T8" fmla="*/ 138 w 496"/>
                  <a:gd name="T9" fmla="*/ 51 h 124"/>
                  <a:gd name="T10" fmla="*/ 0 w 496"/>
                  <a:gd name="T11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6" h="124">
                    <a:moveTo>
                      <a:pt x="496" y="81"/>
                    </a:moveTo>
                    <a:lnTo>
                      <a:pt x="376" y="0"/>
                    </a:lnTo>
                    <a:lnTo>
                      <a:pt x="230" y="20"/>
                    </a:lnTo>
                    <a:lnTo>
                      <a:pt x="196" y="80"/>
                    </a:lnTo>
                    <a:lnTo>
                      <a:pt x="138" y="51"/>
                    </a:lnTo>
                    <a:lnTo>
                      <a:pt x="0" y="12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9" name="Freeform 289">
                <a:extLst>
                  <a:ext uri="{FF2B5EF4-FFF2-40B4-BE49-F238E27FC236}">
                    <a16:creationId xmlns:a16="http://schemas.microsoft.com/office/drawing/2014/main" id="{0608277D-D6F7-4506-9B70-E8FE8CB57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4" y="1593"/>
                <a:ext cx="223" cy="243"/>
              </a:xfrm>
              <a:custGeom>
                <a:avLst/>
                <a:gdLst>
                  <a:gd name="T0" fmla="*/ 671 w 671"/>
                  <a:gd name="T1" fmla="*/ 729 h 729"/>
                  <a:gd name="T2" fmla="*/ 573 w 671"/>
                  <a:gd name="T3" fmla="*/ 576 h 729"/>
                  <a:gd name="T4" fmla="*/ 514 w 671"/>
                  <a:gd name="T5" fmla="*/ 605 h 729"/>
                  <a:gd name="T6" fmla="*/ 460 w 671"/>
                  <a:gd name="T7" fmla="*/ 562 h 729"/>
                  <a:gd name="T8" fmla="*/ 487 w 671"/>
                  <a:gd name="T9" fmla="*/ 353 h 729"/>
                  <a:gd name="T10" fmla="*/ 408 w 671"/>
                  <a:gd name="T11" fmla="*/ 236 h 729"/>
                  <a:gd name="T12" fmla="*/ 424 w 671"/>
                  <a:gd name="T13" fmla="*/ 173 h 729"/>
                  <a:gd name="T14" fmla="*/ 287 w 671"/>
                  <a:gd name="T15" fmla="*/ 95 h 729"/>
                  <a:gd name="T16" fmla="*/ 235 w 671"/>
                  <a:gd name="T17" fmla="*/ 137 h 729"/>
                  <a:gd name="T18" fmla="*/ 240 w 671"/>
                  <a:gd name="T19" fmla="*/ 11 h 729"/>
                  <a:gd name="T20" fmla="*/ 0 w 671"/>
                  <a:gd name="T21" fmla="*/ 0 h 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1" h="729">
                    <a:moveTo>
                      <a:pt x="671" y="729"/>
                    </a:moveTo>
                    <a:lnTo>
                      <a:pt x="573" y="576"/>
                    </a:lnTo>
                    <a:lnTo>
                      <a:pt x="514" y="605"/>
                    </a:lnTo>
                    <a:lnTo>
                      <a:pt x="460" y="562"/>
                    </a:lnTo>
                    <a:lnTo>
                      <a:pt x="487" y="353"/>
                    </a:lnTo>
                    <a:lnTo>
                      <a:pt x="408" y="236"/>
                    </a:lnTo>
                    <a:lnTo>
                      <a:pt x="424" y="173"/>
                    </a:lnTo>
                    <a:lnTo>
                      <a:pt x="287" y="95"/>
                    </a:lnTo>
                    <a:lnTo>
                      <a:pt x="235" y="137"/>
                    </a:lnTo>
                    <a:lnTo>
                      <a:pt x="240" y="11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0" name="Freeform 290">
                <a:extLst>
                  <a:ext uri="{FF2B5EF4-FFF2-40B4-BE49-F238E27FC236}">
                    <a16:creationId xmlns:a16="http://schemas.microsoft.com/office/drawing/2014/main" id="{C61C7448-7106-44B8-B942-F36D3ED72E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631"/>
                <a:ext cx="63" cy="207"/>
              </a:xfrm>
              <a:custGeom>
                <a:avLst/>
                <a:gdLst>
                  <a:gd name="T0" fmla="*/ 189 w 189"/>
                  <a:gd name="T1" fmla="*/ 0 h 621"/>
                  <a:gd name="T2" fmla="*/ 171 w 189"/>
                  <a:gd name="T3" fmla="*/ 55 h 621"/>
                  <a:gd name="T4" fmla="*/ 132 w 189"/>
                  <a:gd name="T5" fmla="*/ 268 h 621"/>
                  <a:gd name="T6" fmla="*/ 0 w 189"/>
                  <a:gd name="T7" fmla="*/ 620 h 621"/>
                  <a:gd name="T8" fmla="*/ 1 w 189"/>
                  <a:gd name="T9" fmla="*/ 621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9" h="621">
                    <a:moveTo>
                      <a:pt x="189" y="0"/>
                    </a:moveTo>
                    <a:lnTo>
                      <a:pt x="171" y="55"/>
                    </a:lnTo>
                    <a:lnTo>
                      <a:pt x="132" y="268"/>
                    </a:lnTo>
                    <a:lnTo>
                      <a:pt x="0" y="620"/>
                    </a:lnTo>
                    <a:lnTo>
                      <a:pt x="1" y="62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1" name="Freeform 291">
                <a:extLst>
                  <a:ext uri="{FF2B5EF4-FFF2-40B4-BE49-F238E27FC236}">
                    <a16:creationId xmlns:a16="http://schemas.microsoft.com/office/drawing/2014/main" id="{E76F4268-5814-4806-AC58-616B53D84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0" y="1593"/>
                <a:ext cx="124" cy="57"/>
              </a:xfrm>
              <a:custGeom>
                <a:avLst/>
                <a:gdLst>
                  <a:gd name="T0" fmla="*/ 370 w 370"/>
                  <a:gd name="T1" fmla="*/ 0 h 171"/>
                  <a:gd name="T2" fmla="*/ 193 w 370"/>
                  <a:gd name="T3" fmla="*/ 102 h 171"/>
                  <a:gd name="T4" fmla="*/ 128 w 370"/>
                  <a:gd name="T5" fmla="*/ 95 h 171"/>
                  <a:gd name="T6" fmla="*/ 140 w 370"/>
                  <a:gd name="T7" fmla="*/ 171 h 171"/>
                  <a:gd name="T8" fmla="*/ 0 w 370"/>
                  <a:gd name="T9" fmla="*/ 11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171">
                    <a:moveTo>
                      <a:pt x="370" y="0"/>
                    </a:moveTo>
                    <a:lnTo>
                      <a:pt x="193" y="102"/>
                    </a:lnTo>
                    <a:lnTo>
                      <a:pt x="128" y="95"/>
                    </a:lnTo>
                    <a:lnTo>
                      <a:pt x="140" y="171"/>
                    </a:lnTo>
                    <a:lnTo>
                      <a:pt x="0" y="11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2" name="Freeform 292">
                <a:extLst>
                  <a:ext uri="{FF2B5EF4-FFF2-40B4-BE49-F238E27FC236}">
                    <a16:creationId xmlns:a16="http://schemas.microsoft.com/office/drawing/2014/main" id="{241E4D44-1567-4244-926B-4AA379FC8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836"/>
                <a:ext cx="157" cy="204"/>
              </a:xfrm>
              <a:custGeom>
                <a:avLst/>
                <a:gdLst>
                  <a:gd name="T0" fmla="*/ 447 w 470"/>
                  <a:gd name="T1" fmla="*/ 0 h 612"/>
                  <a:gd name="T2" fmla="*/ 470 w 470"/>
                  <a:gd name="T3" fmla="*/ 113 h 612"/>
                  <a:gd name="T4" fmla="*/ 413 w 470"/>
                  <a:gd name="T5" fmla="*/ 162 h 612"/>
                  <a:gd name="T6" fmla="*/ 353 w 470"/>
                  <a:gd name="T7" fmla="*/ 242 h 612"/>
                  <a:gd name="T8" fmla="*/ 299 w 470"/>
                  <a:gd name="T9" fmla="*/ 203 h 612"/>
                  <a:gd name="T10" fmla="*/ 182 w 470"/>
                  <a:gd name="T11" fmla="*/ 265 h 612"/>
                  <a:gd name="T12" fmla="*/ 107 w 470"/>
                  <a:gd name="T13" fmla="*/ 538 h 612"/>
                  <a:gd name="T14" fmla="*/ 129 w 470"/>
                  <a:gd name="T15" fmla="*/ 600 h 612"/>
                  <a:gd name="T16" fmla="*/ 0 w 470"/>
                  <a:gd name="T17" fmla="*/ 612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0" h="612">
                    <a:moveTo>
                      <a:pt x="447" y="0"/>
                    </a:moveTo>
                    <a:lnTo>
                      <a:pt x="470" y="113"/>
                    </a:lnTo>
                    <a:lnTo>
                      <a:pt x="413" y="162"/>
                    </a:lnTo>
                    <a:lnTo>
                      <a:pt x="353" y="242"/>
                    </a:lnTo>
                    <a:lnTo>
                      <a:pt x="299" y="203"/>
                    </a:lnTo>
                    <a:lnTo>
                      <a:pt x="182" y="265"/>
                    </a:lnTo>
                    <a:lnTo>
                      <a:pt x="107" y="538"/>
                    </a:lnTo>
                    <a:lnTo>
                      <a:pt x="129" y="600"/>
                    </a:lnTo>
                    <a:lnTo>
                      <a:pt x="0" y="61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3" name="Freeform 293">
                <a:extLst>
                  <a:ext uri="{FF2B5EF4-FFF2-40B4-BE49-F238E27FC236}">
                    <a16:creationId xmlns:a16="http://schemas.microsoft.com/office/drawing/2014/main" id="{B8902486-7D4B-4F4B-B6E3-0E08E496F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" y="1838"/>
                <a:ext cx="260" cy="202"/>
              </a:xfrm>
              <a:custGeom>
                <a:avLst/>
                <a:gdLst>
                  <a:gd name="T0" fmla="*/ 782 w 782"/>
                  <a:gd name="T1" fmla="*/ 608 h 608"/>
                  <a:gd name="T2" fmla="*/ 619 w 782"/>
                  <a:gd name="T3" fmla="*/ 377 h 608"/>
                  <a:gd name="T4" fmla="*/ 613 w 782"/>
                  <a:gd name="T5" fmla="*/ 306 h 608"/>
                  <a:gd name="T6" fmla="*/ 490 w 782"/>
                  <a:gd name="T7" fmla="*/ 237 h 608"/>
                  <a:gd name="T8" fmla="*/ 523 w 782"/>
                  <a:gd name="T9" fmla="*/ 303 h 608"/>
                  <a:gd name="T10" fmla="*/ 293 w 782"/>
                  <a:gd name="T11" fmla="*/ 314 h 608"/>
                  <a:gd name="T12" fmla="*/ 229 w 782"/>
                  <a:gd name="T13" fmla="*/ 280 h 608"/>
                  <a:gd name="T14" fmla="*/ 199 w 782"/>
                  <a:gd name="T15" fmla="*/ 142 h 608"/>
                  <a:gd name="T16" fmla="*/ 131 w 782"/>
                  <a:gd name="T17" fmla="*/ 147 h 608"/>
                  <a:gd name="T18" fmla="*/ 124 w 782"/>
                  <a:gd name="T19" fmla="*/ 74 h 608"/>
                  <a:gd name="T20" fmla="*/ 0 w 782"/>
                  <a:gd name="T21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2" h="608">
                    <a:moveTo>
                      <a:pt x="782" y="608"/>
                    </a:moveTo>
                    <a:lnTo>
                      <a:pt x="619" y="377"/>
                    </a:lnTo>
                    <a:lnTo>
                      <a:pt x="613" y="306"/>
                    </a:lnTo>
                    <a:lnTo>
                      <a:pt x="490" y="237"/>
                    </a:lnTo>
                    <a:lnTo>
                      <a:pt x="523" y="303"/>
                    </a:lnTo>
                    <a:lnTo>
                      <a:pt x="293" y="314"/>
                    </a:lnTo>
                    <a:lnTo>
                      <a:pt x="229" y="280"/>
                    </a:lnTo>
                    <a:lnTo>
                      <a:pt x="199" y="142"/>
                    </a:lnTo>
                    <a:lnTo>
                      <a:pt x="131" y="147"/>
                    </a:lnTo>
                    <a:lnTo>
                      <a:pt x="124" y="74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4" name="Freeform 294">
                <a:extLst>
                  <a:ext uri="{FF2B5EF4-FFF2-40B4-BE49-F238E27FC236}">
                    <a16:creationId xmlns:a16="http://schemas.microsoft.com/office/drawing/2014/main" id="{102D554F-74E0-4D30-80AB-286E086D1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2040"/>
                <a:ext cx="107" cy="174"/>
              </a:xfrm>
              <a:custGeom>
                <a:avLst/>
                <a:gdLst>
                  <a:gd name="T0" fmla="*/ 0 w 321"/>
                  <a:gd name="T1" fmla="*/ 0 h 520"/>
                  <a:gd name="T2" fmla="*/ 48 w 321"/>
                  <a:gd name="T3" fmla="*/ 69 h 520"/>
                  <a:gd name="T4" fmla="*/ 30 w 321"/>
                  <a:gd name="T5" fmla="*/ 202 h 520"/>
                  <a:gd name="T6" fmla="*/ 137 w 321"/>
                  <a:gd name="T7" fmla="*/ 302 h 520"/>
                  <a:gd name="T8" fmla="*/ 203 w 321"/>
                  <a:gd name="T9" fmla="*/ 302 h 520"/>
                  <a:gd name="T10" fmla="*/ 263 w 321"/>
                  <a:gd name="T11" fmla="*/ 427 h 520"/>
                  <a:gd name="T12" fmla="*/ 321 w 321"/>
                  <a:gd name="T13" fmla="*/ 455 h 520"/>
                  <a:gd name="T14" fmla="*/ 286 w 321"/>
                  <a:gd name="T15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1" h="520">
                    <a:moveTo>
                      <a:pt x="0" y="0"/>
                    </a:moveTo>
                    <a:lnTo>
                      <a:pt x="48" y="69"/>
                    </a:lnTo>
                    <a:lnTo>
                      <a:pt x="30" y="202"/>
                    </a:lnTo>
                    <a:lnTo>
                      <a:pt x="137" y="302"/>
                    </a:lnTo>
                    <a:lnTo>
                      <a:pt x="203" y="302"/>
                    </a:lnTo>
                    <a:lnTo>
                      <a:pt x="263" y="427"/>
                    </a:lnTo>
                    <a:lnTo>
                      <a:pt x="321" y="455"/>
                    </a:lnTo>
                    <a:lnTo>
                      <a:pt x="286" y="52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5" name="Freeform 295">
                <a:extLst>
                  <a:ext uri="{FF2B5EF4-FFF2-40B4-BE49-F238E27FC236}">
                    <a16:creationId xmlns:a16="http://schemas.microsoft.com/office/drawing/2014/main" id="{0E170E43-B5BF-4112-8ADD-BB173B3FD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" y="2211"/>
                <a:ext cx="118" cy="121"/>
              </a:xfrm>
              <a:custGeom>
                <a:avLst/>
                <a:gdLst>
                  <a:gd name="T0" fmla="*/ 353 w 353"/>
                  <a:gd name="T1" fmla="*/ 7 h 362"/>
                  <a:gd name="T2" fmla="*/ 334 w 353"/>
                  <a:gd name="T3" fmla="*/ 0 h 362"/>
                  <a:gd name="T4" fmla="*/ 305 w 353"/>
                  <a:gd name="T5" fmla="*/ 55 h 362"/>
                  <a:gd name="T6" fmla="*/ 228 w 353"/>
                  <a:gd name="T7" fmla="*/ 35 h 362"/>
                  <a:gd name="T8" fmla="*/ 199 w 353"/>
                  <a:gd name="T9" fmla="*/ 104 h 362"/>
                  <a:gd name="T10" fmla="*/ 69 w 353"/>
                  <a:gd name="T11" fmla="*/ 166 h 362"/>
                  <a:gd name="T12" fmla="*/ 0 w 353"/>
                  <a:gd name="T13" fmla="*/ 281 h 362"/>
                  <a:gd name="T14" fmla="*/ 0 w 353"/>
                  <a:gd name="T15" fmla="*/ 362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3" h="362">
                    <a:moveTo>
                      <a:pt x="353" y="7"/>
                    </a:moveTo>
                    <a:lnTo>
                      <a:pt x="334" y="0"/>
                    </a:lnTo>
                    <a:lnTo>
                      <a:pt x="305" y="55"/>
                    </a:lnTo>
                    <a:lnTo>
                      <a:pt x="228" y="35"/>
                    </a:lnTo>
                    <a:lnTo>
                      <a:pt x="199" y="104"/>
                    </a:lnTo>
                    <a:lnTo>
                      <a:pt x="69" y="166"/>
                    </a:lnTo>
                    <a:lnTo>
                      <a:pt x="0" y="281"/>
                    </a:lnTo>
                    <a:lnTo>
                      <a:pt x="0" y="36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6" name="Freeform 296">
                <a:extLst>
                  <a:ext uri="{FF2B5EF4-FFF2-40B4-BE49-F238E27FC236}">
                    <a16:creationId xmlns:a16="http://schemas.microsoft.com/office/drawing/2014/main" id="{30B105F5-7201-42A1-BADA-6FA5E02B5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" y="1553"/>
                <a:ext cx="193" cy="78"/>
              </a:xfrm>
              <a:custGeom>
                <a:avLst/>
                <a:gdLst>
                  <a:gd name="T0" fmla="*/ 580 w 580"/>
                  <a:gd name="T1" fmla="*/ 233 h 233"/>
                  <a:gd name="T2" fmla="*/ 409 w 580"/>
                  <a:gd name="T3" fmla="*/ 231 h 233"/>
                  <a:gd name="T4" fmla="*/ 290 w 580"/>
                  <a:gd name="T5" fmla="*/ 155 h 233"/>
                  <a:gd name="T6" fmla="*/ 220 w 580"/>
                  <a:gd name="T7" fmla="*/ 184 h 233"/>
                  <a:gd name="T8" fmla="*/ 171 w 580"/>
                  <a:gd name="T9" fmla="*/ 139 h 233"/>
                  <a:gd name="T10" fmla="*/ 168 w 580"/>
                  <a:gd name="T11" fmla="*/ 59 h 233"/>
                  <a:gd name="T12" fmla="*/ 14 w 580"/>
                  <a:gd name="T13" fmla="*/ 63 h 233"/>
                  <a:gd name="T14" fmla="*/ 0 w 580"/>
                  <a:gd name="T15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0" h="233">
                    <a:moveTo>
                      <a:pt x="580" y="233"/>
                    </a:moveTo>
                    <a:lnTo>
                      <a:pt x="409" y="231"/>
                    </a:lnTo>
                    <a:lnTo>
                      <a:pt x="290" y="155"/>
                    </a:lnTo>
                    <a:lnTo>
                      <a:pt x="220" y="184"/>
                    </a:lnTo>
                    <a:lnTo>
                      <a:pt x="171" y="139"/>
                    </a:lnTo>
                    <a:lnTo>
                      <a:pt x="168" y="59"/>
                    </a:lnTo>
                    <a:lnTo>
                      <a:pt x="14" y="63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7" name="Freeform 297">
                <a:extLst>
                  <a:ext uri="{FF2B5EF4-FFF2-40B4-BE49-F238E27FC236}">
                    <a16:creationId xmlns:a16="http://schemas.microsoft.com/office/drawing/2014/main" id="{9125FBED-A864-4B06-8701-4C3540211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9" y="1535"/>
                <a:ext cx="131" cy="352"/>
              </a:xfrm>
              <a:custGeom>
                <a:avLst/>
                <a:gdLst>
                  <a:gd name="T0" fmla="*/ 179 w 395"/>
                  <a:gd name="T1" fmla="*/ 1056 h 1056"/>
                  <a:gd name="T2" fmla="*/ 170 w 395"/>
                  <a:gd name="T3" fmla="*/ 987 h 1056"/>
                  <a:gd name="T4" fmla="*/ 107 w 395"/>
                  <a:gd name="T5" fmla="*/ 955 h 1056"/>
                  <a:gd name="T6" fmla="*/ 170 w 395"/>
                  <a:gd name="T7" fmla="*/ 853 h 1056"/>
                  <a:gd name="T8" fmla="*/ 153 w 395"/>
                  <a:gd name="T9" fmla="*/ 789 h 1056"/>
                  <a:gd name="T10" fmla="*/ 70 w 395"/>
                  <a:gd name="T11" fmla="*/ 681 h 1056"/>
                  <a:gd name="T12" fmla="*/ 0 w 395"/>
                  <a:gd name="T13" fmla="*/ 662 h 1056"/>
                  <a:gd name="T14" fmla="*/ 66 w 395"/>
                  <a:gd name="T15" fmla="*/ 612 h 1056"/>
                  <a:gd name="T16" fmla="*/ 395 w 395"/>
                  <a:gd name="T17" fmla="*/ 563 h 1056"/>
                  <a:gd name="T18" fmla="*/ 390 w 395"/>
                  <a:gd name="T19" fmla="*/ 428 h 1056"/>
                  <a:gd name="T20" fmla="*/ 193 w 395"/>
                  <a:gd name="T21" fmla="*/ 351 h 1056"/>
                  <a:gd name="T22" fmla="*/ 237 w 395"/>
                  <a:gd name="T23" fmla="*/ 296 h 1056"/>
                  <a:gd name="T24" fmla="*/ 301 w 395"/>
                  <a:gd name="T25" fmla="*/ 305 h 1056"/>
                  <a:gd name="T26" fmla="*/ 133 w 395"/>
                  <a:gd name="T27" fmla="*/ 0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5" h="1056">
                    <a:moveTo>
                      <a:pt x="179" y="1056"/>
                    </a:moveTo>
                    <a:lnTo>
                      <a:pt x="170" y="987"/>
                    </a:lnTo>
                    <a:lnTo>
                      <a:pt x="107" y="955"/>
                    </a:lnTo>
                    <a:lnTo>
                      <a:pt x="170" y="853"/>
                    </a:lnTo>
                    <a:lnTo>
                      <a:pt x="153" y="789"/>
                    </a:lnTo>
                    <a:lnTo>
                      <a:pt x="70" y="681"/>
                    </a:lnTo>
                    <a:lnTo>
                      <a:pt x="0" y="662"/>
                    </a:lnTo>
                    <a:lnTo>
                      <a:pt x="66" y="612"/>
                    </a:lnTo>
                    <a:lnTo>
                      <a:pt x="395" y="563"/>
                    </a:lnTo>
                    <a:lnTo>
                      <a:pt x="390" y="428"/>
                    </a:lnTo>
                    <a:lnTo>
                      <a:pt x="193" y="351"/>
                    </a:lnTo>
                    <a:lnTo>
                      <a:pt x="237" y="296"/>
                    </a:lnTo>
                    <a:lnTo>
                      <a:pt x="301" y="305"/>
                    </a:lnTo>
                    <a:lnTo>
                      <a:pt x="13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8" name="Line 298">
                <a:extLst>
                  <a:ext uri="{FF2B5EF4-FFF2-40B4-BE49-F238E27FC236}">
                    <a16:creationId xmlns:a16="http://schemas.microsoft.com/office/drawing/2014/main" id="{972D0916-1793-4079-81FF-F15777C6D4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43" y="1518"/>
                <a:ext cx="4" cy="17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9" name="Line 299">
                <a:extLst>
                  <a:ext uri="{FF2B5EF4-FFF2-40B4-BE49-F238E27FC236}">
                    <a16:creationId xmlns:a16="http://schemas.microsoft.com/office/drawing/2014/main" id="{FBA38883-F606-4220-85C8-AC8BF66A76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58" y="1887"/>
                <a:ext cx="82" cy="29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0" name="Freeform 300">
                <a:extLst>
                  <a:ext uri="{FF2B5EF4-FFF2-40B4-BE49-F238E27FC236}">
                    <a16:creationId xmlns:a16="http://schemas.microsoft.com/office/drawing/2014/main" id="{F3322C0B-CAA7-41B8-AB61-F5B12607D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" y="1916"/>
                <a:ext cx="103" cy="318"/>
              </a:xfrm>
              <a:custGeom>
                <a:avLst/>
                <a:gdLst>
                  <a:gd name="T0" fmla="*/ 0 w 309"/>
                  <a:gd name="T1" fmla="*/ 0 h 956"/>
                  <a:gd name="T2" fmla="*/ 52 w 309"/>
                  <a:gd name="T3" fmla="*/ 131 h 956"/>
                  <a:gd name="T4" fmla="*/ 148 w 309"/>
                  <a:gd name="T5" fmla="*/ 226 h 956"/>
                  <a:gd name="T6" fmla="*/ 258 w 309"/>
                  <a:gd name="T7" fmla="*/ 638 h 956"/>
                  <a:gd name="T8" fmla="*/ 252 w 309"/>
                  <a:gd name="T9" fmla="*/ 808 h 956"/>
                  <a:gd name="T10" fmla="*/ 309 w 309"/>
                  <a:gd name="T11" fmla="*/ 852 h 956"/>
                  <a:gd name="T12" fmla="*/ 100 w 309"/>
                  <a:gd name="T13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9" h="956">
                    <a:moveTo>
                      <a:pt x="0" y="0"/>
                    </a:moveTo>
                    <a:lnTo>
                      <a:pt x="52" y="131"/>
                    </a:lnTo>
                    <a:lnTo>
                      <a:pt x="148" y="226"/>
                    </a:lnTo>
                    <a:lnTo>
                      <a:pt x="258" y="638"/>
                    </a:lnTo>
                    <a:lnTo>
                      <a:pt x="252" y="808"/>
                    </a:lnTo>
                    <a:lnTo>
                      <a:pt x="309" y="852"/>
                    </a:lnTo>
                    <a:lnTo>
                      <a:pt x="100" y="95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1" name="Freeform 301">
                <a:extLst>
                  <a:ext uri="{FF2B5EF4-FFF2-40B4-BE49-F238E27FC236}">
                    <a16:creationId xmlns:a16="http://schemas.microsoft.com/office/drawing/2014/main" id="{1308D87D-2824-4D99-A2D7-A859DFD82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883"/>
                <a:ext cx="91" cy="460"/>
              </a:xfrm>
              <a:custGeom>
                <a:avLst/>
                <a:gdLst>
                  <a:gd name="T0" fmla="*/ 253 w 273"/>
                  <a:gd name="T1" fmla="*/ 1378 h 1378"/>
                  <a:gd name="T2" fmla="*/ 273 w 273"/>
                  <a:gd name="T3" fmla="*/ 1313 h 1378"/>
                  <a:gd name="T4" fmla="*/ 169 w 273"/>
                  <a:gd name="T5" fmla="*/ 1244 h 1378"/>
                  <a:gd name="T6" fmla="*/ 243 w 273"/>
                  <a:gd name="T7" fmla="*/ 1049 h 1378"/>
                  <a:gd name="T8" fmla="*/ 97 w 273"/>
                  <a:gd name="T9" fmla="*/ 1045 h 1378"/>
                  <a:gd name="T10" fmla="*/ 98 w 273"/>
                  <a:gd name="T11" fmla="*/ 980 h 1378"/>
                  <a:gd name="T12" fmla="*/ 51 w 273"/>
                  <a:gd name="T13" fmla="*/ 934 h 1378"/>
                  <a:gd name="T14" fmla="*/ 37 w 273"/>
                  <a:gd name="T15" fmla="*/ 801 h 1378"/>
                  <a:gd name="T16" fmla="*/ 115 w 273"/>
                  <a:gd name="T17" fmla="*/ 675 h 1378"/>
                  <a:gd name="T18" fmla="*/ 81 w 273"/>
                  <a:gd name="T19" fmla="*/ 605 h 1378"/>
                  <a:gd name="T20" fmla="*/ 20 w 273"/>
                  <a:gd name="T21" fmla="*/ 626 h 1378"/>
                  <a:gd name="T22" fmla="*/ 123 w 273"/>
                  <a:gd name="T23" fmla="*/ 302 h 1378"/>
                  <a:gd name="T24" fmla="*/ 60 w 273"/>
                  <a:gd name="T25" fmla="*/ 275 h 1378"/>
                  <a:gd name="T26" fmla="*/ 79 w 273"/>
                  <a:gd name="T27" fmla="*/ 205 h 1378"/>
                  <a:gd name="T28" fmla="*/ 0 w 273"/>
                  <a:gd name="T29" fmla="*/ 0 h 1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3" h="1378">
                    <a:moveTo>
                      <a:pt x="253" y="1378"/>
                    </a:moveTo>
                    <a:lnTo>
                      <a:pt x="273" y="1313"/>
                    </a:lnTo>
                    <a:lnTo>
                      <a:pt x="169" y="1244"/>
                    </a:lnTo>
                    <a:lnTo>
                      <a:pt x="243" y="1049"/>
                    </a:lnTo>
                    <a:lnTo>
                      <a:pt x="97" y="1045"/>
                    </a:lnTo>
                    <a:lnTo>
                      <a:pt x="98" y="980"/>
                    </a:lnTo>
                    <a:lnTo>
                      <a:pt x="51" y="934"/>
                    </a:lnTo>
                    <a:lnTo>
                      <a:pt x="37" y="801"/>
                    </a:lnTo>
                    <a:lnTo>
                      <a:pt x="115" y="675"/>
                    </a:lnTo>
                    <a:lnTo>
                      <a:pt x="81" y="605"/>
                    </a:lnTo>
                    <a:lnTo>
                      <a:pt x="20" y="626"/>
                    </a:lnTo>
                    <a:lnTo>
                      <a:pt x="123" y="302"/>
                    </a:lnTo>
                    <a:lnTo>
                      <a:pt x="60" y="275"/>
                    </a:lnTo>
                    <a:lnTo>
                      <a:pt x="79" y="20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2" name="Freeform 302">
                <a:extLst>
                  <a:ext uri="{FF2B5EF4-FFF2-40B4-BE49-F238E27FC236}">
                    <a16:creationId xmlns:a16="http://schemas.microsoft.com/office/drawing/2014/main" id="{F8285ABD-F32D-4C5D-9D73-F3736C5CC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" y="1866"/>
                <a:ext cx="256" cy="50"/>
              </a:xfrm>
              <a:custGeom>
                <a:avLst/>
                <a:gdLst>
                  <a:gd name="T0" fmla="*/ 769 w 769"/>
                  <a:gd name="T1" fmla="*/ 53 h 150"/>
                  <a:gd name="T2" fmla="*/ 717 w 769"/>
                  <a:gd name="T3" fmla="*/ 0 h 150"/>
                  <a:gd name="T4" fmla="*/ 496 w 769"/>
                  <a:gd name="T5" fmla="*/ 5 h 150"/>
                  <a:gd name="T6" fmla="*/ 367 w 769"/>
                  <a:gd name="T7" fmla="*/ 23 h 150"/>
                  <a:gd name="T8" fmla="*/ 282 w 769"/>
                  <a:gd name="T9" fmla="*/ 132 h 150"/>
                  <a:gd name="T10" fmla="*/ 0 w 769"/>
                  <a:gd name="T11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9" h="150">
                    <a:moveTo>
                      <a:pt x="769" y="53"/>
                    </a:moveTo>
                    <a:lnTo>
                      <a:pt x="717" y="0"/>
                    </a:lnTo>
                    <a:lnTo>
                      <a:pt x="496" y="5"/>
                    </a:lnTo>
                    <a:lnTo>
                      <a:pt x="367" y="23"/>
                    </a:lnTo>
                    <a:lnTo>
                      <a:pt x="282" y="132"/>
                    </a:lnTo>
                    <a:lnTo>
                      <a:pt x="0" y="15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3" name="Line 303">
                <a:extLst>
                  <a:ext uri="{FF2B5EF4-FFF2-40B4-BE49-F238E27FC236}">
                    <a16:creationId xmlns:a16="http://schemas.microsoft.com/office/drawing/2014/main" id="{7A3058FA-06DA-4C12-8E56-29C899F043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96" y="1838"/>
                <a:ext cx="52" cy="45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4" name="Freeform 304">
                <a:extLst>
                  <a:ext uri="{FF2B5EF4-FFF2-40B4-BE49-F238E27FC236}">
                    <a16:creationId xmlns:a16="http://schemas.microsoft.com/office/drawing/2014/main" id="{64C25F3E-D6B0-42DA-8ABB-03AF7E8F4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3" y="2234"/>
                <a:ext cx="207" cy="166"/>
              </a:xfrm>
              <a:custGeom>
                <a:avLst/>
                <a:gdLst>
                  <a:gd name="T0" fmla="*/ 0 w 619"/>
                  <a:gd name="T1" fmla="*/ 0 h 496"/>
                  <a:gd name="T2" fmla="*/ 0 w 619"/>
                  <a:gd name="T3" fmla="*/ 86 h 496"/>
                  <a:gd name="T4" fmla="*/ 136 w 619"/>
                  <a:gd name="T5" fmla="*/ 234 h 496"/>
                  <a:gd name="T6" fmla="*/ 537 w 619"/>
                  <a:gd name="T7" fmla="*/ 389 h 496"/>
                  <a:gd name="T8" fmla="*/ 619 w 619"/>
                  <a:gd name="T9" fmla="*/ 496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496">
                    <a:moveTo>
                      <a:pt x="0" y="0"/>
                    </a:moveTo>
                    <a:lnTo>
                      <a:pt x="0" y="86"/>
                    </a:lnTo>
                    <a:lnTo>
                      <a:pt x="136" y="234"/>
                    </a:lnTo>
                    <a:lnTo>
                      <a:pt x="537" y="389"/>
                    </a:lnTo>
                    <a:lnTo>
                      <a:pt x="619" y="49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5" name="Freeform 305">
                <a:extLst>
                  <a:ext uri="{FF2B5EF4-FFF2-40B4-BE49-F238E27FC236}">
                    <a16:creationId xmlns:a16="http://schemas.microsoft.com/office/drawing/2014/main" id="{5C048008-80CA-4AFD-A678-CF7481EE1E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0" y="2343"/>
                <a:ext cx="101" cy="57"/>
              </a:xfrm>
              <a:custGeom>
                <a:avLst/>
                <a:gdLst>
                  <a:gd name="T0" fmla="*/ 0 w 303"/>
                  <a:gd name="T1" fmla="*/ 171 h 171"/>
                  <a:gd name="T2" fmla="*/ 63 w 303"/>
                  <a:gd name="T3" fmla="*/ 134 h 171"/>
                  <a:gd name="T4" fmla="*/ 70 w 303"/>
                  <a:gd name="T5" fmla="*/ 66 h 171"/>
                  <a:gd name="T6" fmla="*/ 202 w 303"/>
                  <a:gd name="T7" fmla="*/ 8 h 171"/>
                  <a:gd name="T8" fmla="*/ 284 w 303"/>
                  <a:gd name="T9" fmla="*/ 17 h 171"/>
                  <a:gd name="T10" fmla="*/ 302 w 303"/>
                  <a:gd name="T11" fmla="*/ 0 h 171"/>
                  <a:gd name="T12" fmla="*/ 303 w 303"/>
                  <a:gd name="T13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3" h="171">
                    <a:moveTo>
                      <a:pt x="0" y="171"/>
                    </a:moveTo>
                    <a:lnTo>
                      <a:pt x="63" y="134"/>
                    </a:lnTo>
                    <a:lnTo>
                      <a:pt x="70" y="66"/>
                    </a:lnTo>
                    <a:lnTo>
                      <a:pt x="202" y="8"/>
                    </a:lnTo>
                    <a:lnTo>
                      <a:pt x="284" y="17"/>
                    </a:lnTo>
                    <a:lnTo>
                      <a:pt x="302" y="0"/>
                    </a:lnTo>
                    <a:lnTo>
                      <a:pt x="30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6" name="Freeform 306">
                <a:extLst>
                  <a:ext uri="{FF2B5EF4-FFF2-40B4-BE49-F238E27FC236}">
                    <a16:creationId xmlns:a16="http://schemas.microsoft.com/office/drawing/2014/main" id="{5974BBC7-A229-4A57-AA29-7BA4496AA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8" y="2400"/>
                <a:ext cx="146" cy="367"/>
              </a:xfrm>
              <a:custGeom>
                <a:avLst/>
                <a:gdLst>
                  <a:gd name="T0" fmla="*/ 437 w 437"/>
                  <a:gd name="T1" fmla="*/ 1102 h 1102"/>
                  <a:gd name="T2" fmla="*/ 437 w 437"/>
                  <a:gd name="T3" fmla="*/ 1101 h 1102"/>
                  <a:gd name="T4" fmla="*/ 293 w 437"/>
                  <a:gd name="T5" fmla="*/ 955 h 1102"/>
                  <a:gd name="T6" fmla="*/ 155 w 437"/>
                  <a:gd name="T7" fmla="*/ 929 h 1102"/>
                  <a:gd name="T8" fmla="*/ 193 w 437"/>
                  <a:gd name="T9" fmla="*/ 860 h 1102"/>
                  <a:gd name="T10" fmla="*/ 142 w 437"/>
                  <a:gd name="T11" fmla="*/ 814 h 1102"/>
                  <a:gd name="T12" fmla="*/ 197 w 437"/>
                  <a:gd name="T13" fmla="*/ 774 h 1102"/>
                  <a:gd name="T14" fmla="*/ 161 w 437"/>
                  <a:gd name="T15" fmla="*/ 714 h 1102"/>
                  <a:gd name="T16" fmla="*/ 201 w 437"/>
                  <a:gd name="T17" fmla="*/ 654 h 1102"/>
                  <a:gd name="T18" fmla="*/ 145 w 437"/>
                  <a:gd name="T19" fmla="*/ 616 h 1102"/>
                  <a:gd name="T20" fmla="*/ 139 w 437"/>
                  <a:gd name="T21" fmla="*/ 547 h 1102"/>
                  <a:gd name="T22" fmla="*/ 23 w 437"/>
                  <a:gd name="T23" fmla="*/ 476 h 1102"/>
                  <a:gd name="T24" fmla="*/ 75 w 437"/>
                  <a:gd name="T25" fmla="*/ 428 h 1102"/>
                  <a:gd name="T26" fmla="*/ 0 w 437"/>
                  <a:gd name="T27" fmla="*/ 298 h 1102"/>
                  <a:gd name="T28" fmla="*/ 188 w 437"/>
                  <a:gd name="T29" fmla="*/ 224 h 1102"/>
                  <a:gd name="T30" fmla="*/ 239 w 437"/>
                  <a:gd name="T31" fmla="*/ 270 h 1102"/>
                  <a:gd name="T32" fmla="*/ 303 w 437"/>
                  <a:gd name="T33" fmla="*/ 266 h 1102"/>
                  <a:gd name="T34" fmla="*/ 364 w 437"/>
                  <a:gd name="T35" fmla="*/ 0 h 1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7" h="1102">
                    <a:moveTo>
                      <a:pt x="437" y="1102"/>
                    </a:moveTo>
                    <a:lnTo>
                      <a:pt x="437" y="1101"/>
                    </a:lnTo>
                    <a:lnTo>
                      <a:pt x="293" y="955"/>
                    </a:lnTo>
                    <a:lnTo>
                      <a:pt x="155" y="929"/>
                    </a:lnTo>
                    <a:lnTo>
                      <a:pt x="193" y="860"/>
                    </a:lnTo>
                    <a:lnTo>
                      <a:pt x="142" y="814"/>
                    </a:lnTo>
                    <a:lnTo>
                      <a:pt x="197" y="774"/>
                    </a:lnTo>
                    <a:lnTo>
                      <a:pt x="161" y="714"/>
                    </a:lnTo>
                    <a:lnTo>
                      <a:pt x="201" y="654"/>
                    </a:lnTo>
                    <a:lnTo>
                      <a:pt x="145" y="616"/>
                    </a:lnTo>
                    <a:lnTo>
                      <a:pt x="139" y="547"/>
                    </a:lnTo>
                    <a:lnTo>
                      <a:pt x="23" y="476"/>
                    </a:lnTo>
                    <a:lnTo>
                      <a:pt x="75" y="428"/>
                    </a:lnTo>
                    <a:lnTo>
                      <a:pt x="0" y="298"/>
                    </a:lnTo>
                    <a:lnTo>
                      <a:pt x="188" y="224"/>
                    </a:lnTo>
                    <a:lnTo>
                      <a:pt x="239" y="270"/>
                    </a:lnTo>
                    <a:lnTo>
                      <a:pt x="303" y="266"/>
                    </a:lnTo>
                    <a:lnTo>
                      <a:pt x="364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7" name="Freeform 307">
                <a:extLst>
                  <a:ext uri="{FF2B5EF4-FFF2-40B4-BE49-F238E27FC236}">
                    <a16:creationId xmlns:a16="http://schemas.microsoft.com/office/drawing/2014/main" id="{65D8C79A-D5F1-46C9-9501-80FD20B9E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" y="2201"/>
                <a:ext cx="124" cy="33"/>
              </a:xfrm>
              <a:custGeom>
                <a:avLst/>
                <a:gdLst>
                  <a:gd name="T0" fmla="*/ 374 w 374"/>
                  <a:gd name="T1" fmla="*/ 101 h 101"/>
                  <a:gd name="T2" fmla="*/ 320 w 374"/>
                  <a:gd name="T3" fmla="*/ 61 h 101"/>
                  <a:gd name="T4" fmla="*/ 171 w 374"/>
                  <a:gd name="T5" fmla="*/ 66 h 101"/>
                  <a:gd name="T6" fmla="*/ 203 w 374"/>
                  <a:gd name="T7" fmla="*/ 0 h 101"/>
                  <a:gd name="T8" fmla="*/ 0 w 374"/>
                  <a:gd name="T9" fmla="*/ 7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4" h="101">
                    <a:moveTo>
                      <a:pt x="374" y="101"/>
                    </a:moveTo>
                    <a:lnTo>
                      <a:pt x="320" y="61"/>
                    </a:lnTo>
                    <a:lnTo>
                      <a:pt x="171" y="66"/>
                    </a:lnTo>
                    <a:lnTo>
                      <a:pt x="203" y="0"/>
                    </a:lnTo>
                    <a:lnTo>
                      <a:pt x="0" y="7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8" name="Line 308">
                <a:extLst>
                  <a:ext uri="{FF2B5EF4-FFF2-40B4-BE49-F238E27FC236}">
                    <a16:creationId xmlns:a16="http://schemas.microsoft.com/office/drawing/2014/main" id="{E56B7363-B7DD-4ECC-97A1-A16E1A264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66" y="3173"/>
                <a:ext cx="0" cy="28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9" name="Freeform 309">
                <a:extLst>
                  <a:ext uri="{FF2B5EF4-FFF2-40B4-BE49-F238E27FC236}">
                    <a16:creationId xmlns:a16="http://schemas.microsoft.com/office/drawing/2014/main" id="{BC0CF2DD-DC8E-46B8-8BEB-EC31EEFBE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5" y="2199"/>
                <a:ext cx="92" cy="131"/>
              </a:xfrm>
              <a:custGeom>
                <a:avLst/>
                <a:gdLst>
                  <a:gd name="T0" fmla="*/ 0 w 278"/>
                  <a:gd name="T1" fmla="*/ 0 h 393"/>
                  <a:gd name="T2" fmla="*/ 26 w 278"/>
                  <a:gd name="T3" fmla="*/ 90 h 393"/>
                  <a:gd name="T4" fmla="*/ 109 w 278"/>
                  <a:gd name="T5" fmla="*/ 145 h 393"/>
                  <a:gd name="T6" fmla="*/ 195 w 278"/>
                  <a:gd name="T7" fmla="*/ 201 h 393"/>
                  <a:gd name="T8" fmla="*/ 278 w 278"/>
                  <a:gd name="T9" fmla="*/ 39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93">
                    <a:moveTo>
                      <a:pt x="0" y="0"/>
                    </a:moveTo>
                    <a:lnTo>
                      <a:pt x="26" y="90"/>
                    </a:lnTo>
                    <a:lnTo>
                      <a:pt x="109" y="145"/>
                    </a:lnTo>
                    <a:lnTo>
                      <a:pt x="195" y="201"/>
                    </a:lnTo>
                    <a:lnTo>
                      <a:pt x="278" y="39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0" name="Freeform 310">
                <a:extLst>
                  <a:ext uri="{FF2B5EF4-FFF2-40B4-BE49-F238E27FC236}">
                    <a16:creationId xmlns:a16="http://schemas.microsoft.com/office/drawing/2014/main" id="{5FF3AE6C-EFF2-4DCB-A9F9-9B9DA4FA0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3201"/>
                <a:ext cx="70" cy="163"/>
              </a:xfrm>
              <a:custGeom>
                <a:avLst/>
                <a:gdLst>
                  <a:gd name="T0" fmla="*/ 106 w 210"/>
                  <a:gd name="T1" fmla="*/ 489 h 489"/>
                  <a:gd name="T2" fmla="*/ 210 w 210"/>
                  <a:gd name="T3" fmla="*/ 375 h 489"/>
                  <a:gd name="T4" fmla="*/ 64 w 210"/>
                  <a:gd name="T5" fmla="*/ 228 h 489"/>
                  <a:gd name="T6" fmla="*/ 60 w 210"/>
                  <a:gd name="T7" fmla="*/ 102 h 489"/>
                  <a:gd name="T8" fmla="*/ 0 w 210"/>
                  <a:gd name="T9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89">
                    <a:moveTo>
                      <a:pt x="106" y="489"/>
                    </a:moveTo>
                    <a:lnTo>
                      <a:pt x="210" y="375"/>
                    </a:lnTo>
                    <a:lnTo>
                      <a:pt x="64" y="228"/>
                    </a:lnTo>
                    <a:lnTo>
                      <a:pt x="60" y="10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1" name="Freeform 311">
                <a:extLst>
                  <a:ext uri="{FF2B5EF4-FFF2-40B4-BE49-F238E27FC236}">
                    <a16:creationId xmlns:a16="http://schemas.microsoft.com/office/drawing/2014/main" id="{45BDEDA9-17E4-4605-A4A9-044E482F8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4" y="3118"/>
                <a:ext cx="210" cy="165"/>
              </a:xfrm>
              <a:custGeom>
                <a:avLst/>
                <a:gdLst>
                  <a:gd name="T0" fmla="*/ 630 w 630"/>
                  <a:gd name="T1" fmla="*/ 0 h 497"/>
                  <a:gd name="T2" fmla="*/ 604 w 630"/>
                  <a:gd name="T3" fmla="*/ 47 h 497"/>
                  <a:gd name="T4" fmla="*/ 521 w 630"/>
                  <a:gd name="T5" fmla="*/ 106 h 497"/>
                  <a:gd name="T6" fmla="*/ 612 w 630"/>
                  <a:gd name="T7" fmla="*/ 282 h 497"/>
                  <a:gd name="T8" fmla="*/ 585 w 630"/>
                  <a:gd name="T9" fmla="*/ 350 h 497"/>
                  <a:gd name="T10" fmla="*/ 616 w 630"/>
                  <a:gd name="T11" fmla="*/ 419 h 497"/>
                  <a:gd name="T12" fmla="*/ 472 w 630"/>
                  <a:gd name="T13" fmla="*/ 459 h 497"/>
                  <a:gd name="T14" fmla="*/ 272 w 630"/>
                  <a:gd name="T15" fmla="*/ 408 h 497"/>
                  <a:gd name="T16" fmla="*/ 268 w 630"/>
                  <a:gd name="T17" fmla="*/ 485 h 497"/>
                  <a:gd name="T18" fmla="*/ 180 w 630"/>
                  <a:gd name="T19" fmla="*/ 497 h 497"/>
                  <a:gd name="T20" fmla="*/ 0 w 630"/>
                  <a:gd name="T21" fmla="*/ 419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0" h="497">
                    <a:moveTo>
                      <a:pt x="630" y="0"/>
                    </a:moveTo>
                    <a:lnTo>
                      <a:pt x="604" y="47"/>
                    </a:lnTo>
                    <a:lnTo>
                      <a:pt x="521" y="106"/>
                    </a:lnTo>
                    <a:lnTo>
                      <a:pt x="612" y="282"/>
                    </a:lnTo>
                    <a:lnTo>
                      <a:pt x="585" y="350"/>
                    </a:lnTo>
                    <a:lnTo>
                      <a:pt x="616" y="419"/>
                    </a:lnTo>
                    <a:lnTo>
                      <a:pt x="472" y="459"/>
                    </a:lnTo>
                    <a:lnTo>
                      <a:pt x="272" y="408"/>
                    </a:lnTo>
                    <a:lnTo>
                      <a:pt x="268" y="485"/>
                    </a:lnTo>
                    <a:lnTo>
                      <a:pt x="180" y="497"/>
                    </a:lnTo>
                    <a:lnTo>
                      <a:pt x="0" y="41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2" name="Freeform 312">
                <a:extLst>
                  <a:ext uri="{FF2B5EF4-FFF2-40B4-BE49-F238E27FC236}">
                    <a16:creationId xmlns:a16="http://schemas.microsoft.com/office/drawing/2014/main" id="{48FDA5EC-DBCB-494A-9740-AE41AA8A48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2767"/>
                <a:ext cx="16" cy="41"/>
              </a:xfrm>
              <a:custGeom>
                <a:avLst/>
                <a:gdLst>
                  <a:gd name="T0" fmla="*/ 48 w 48"/>
                  <a:gd name="T1" fmla="*/ 0 h 124"/>
                  <a:gd name="T2" fmla="*/ 46 w 48"/>
                  <a:gd name="T3" fmla="*/ 10 h 124"/>
                  <a:gd name="T4" fmla="*/ 0 w 48"/>
                  <a:gd name="T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124">
                    <a:moveTo>
                      <a:pt x="48" y="0"/>
                    </a:moveTo>
                    <a:lnTo>
                      <a:pt x="46" y="10"/>
                    </a:lnTo>
                    <a:lnTo>
                      <a:pt x="0" y="124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3" name="Freeform 313">
                <a:extLst>
                  <a:ext uri="{FF2B5EF4-FFF2-40B4-BE49-F238E27FC236}">
                    <a16:creationId xmlns:a16="http://schemas.microsoft.com/office/drawing/2014/main" id="{42BA76B8-0A97-4B4A-815C-9B0DBF696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4" y="2526"/>
                <a:ext cx="215" cy="241"/>
              </a:xfrm>
              <a:custGeom>
                <a:avLst/>
                <a:gdLst>
                  <a:gd name="T0" fmla="*/ 644 w 644"/>
                  <a:gd name="T1" fmla="*/ 0 h 723"/>
                  <a:gd name="T2" fmla="*/ 514 w 644"/>
                  <a:gd name="T3" fmla="*/ 141 h 723"/>
                  <a:gd name="T4" fmla="*/ 466 w 644"/>
                  <a:gd name="T5" fmla="*/ 263 h 723"/>
                  <a:gd name="T6" fmla="*/ 284 w 644"/>
                  <a:gd name="T7" fmla="*/ 397 h 723"/>
                  <a:gd name="T8" fmla="*/ 267 w 644"/>
                  <a:gd name="T9" fmla="*/ 529 h 723"/>
                  <a:gd name="T10" fmla="*/ 173 w 644"/>
                  <a:gd name="T11" fmla="*/ 661 h 723"/>
                  <a:gd name="T12" fmla="*/ 47 w 644"/>
                  <a:gd name="T13" fmla="*/ 677 h 723"/>
                  <a:gd name="T14" fmla="*/ 0 w 644"/>
                  <a:gd name="T15" fmla="*/ 723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4" h="723">
                    <a:moveTo>
                      <a:pt x="644" y="0"/>
                    </a:moveTo>
                    <a:lnTo>
                      <a:pt x="514" y="141"/>
                    </a:lnTo>
                    <a:lnTo>
                      <a:pt x="466" y="263"/>
                    </a:lnTo>
                    <a:lnTo>
                      <a:pt x="284" y="397"/>
                    </a:lnTo>
                    <a:lnTo>
                      <a:pt x="267" y="529"/>
                    </a:lnTo>
                    <a:lnTo>
                      <a:pt x="173" y="661"/>
                    </a:lnTo>
                    <a:lnTo>
                      <a:pt x="47" y="677"/>
                    </a:lnTo>
                    <a:lnTo>
                      <a:pt x="0" y="72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4" name="Freeform 314">
                <a:extLst>
                  <a:ext uri="{FF2B5EF4-FFF2-40B4-BE49-F238E27FC236}">
                    <a16:creationId xmlns:a16="http://schemas.microsoft.com/office/drawing/2014/main" id="{FAA31B3D-F29A-470E-BFD1-87E230489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6" y="2689"/>
                <a:ext cx="222" cy="119"/>
              </a:xfrm>
              <a:custGeom>
                <a:avLst/>
                <a:gdLst>
                  <a:gd name="T0" fmla="*/ 667 w 667"/>
                  <a:gd name="T1" fmla="*/ 358 h 358"/>
                  <a:gd name="T2" fmla="*/ 451 w 667"/>
                  <a:gd name="T3" fmla="*/ 335 h 358"/>
                  <a:gd name="T4" fmla="*/ 310 w 667"/>
                  <a:gd name="T5" fmla="*/ 236 h 358"/>
                  <a:gd name="T6" fmla="*/ 298 w 667"/>
                  <a:gd name="T7" fmla="*/ 104 h 358"/>
                  <a:gd name="T8" fmla="*/ 150 w 667"/>
                  <a:gd name="T9" fmla="*/ 64 h 358"/>
                  <a:gd name="T10" fmla="*/ 135 w 667"/>
                  <a:gd name="T11" fmla="*/ 0 h 358"/>
                  <a:gd name="T12" fmla="*/ 0 w 667"/>
                  <a:gd name="T13" fmla="*/ 18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7" h="358">
                    <a:moveTo>
                      <a:pt x="667" y="358"/>
                    </a:moveTo>
                    <a:lnTo>
                      <a:pt x="451" y="335"/>
                    </a:lnTo>
                    <a:lnTo>
                      <a:pt x="310" y="236"/>
                    </a:lnTo>
                    <a:lnTo>
                      <a:pt x="298" y="104"/>
                    </a:lnTo>
                    <a:lnTo>
                      <a:pt x="150" y="64"/>
                    </a:lnTo>
                    <a:lnTo>
                      <a:pt x="135" y="0"/>
                    </a:lnTo>
                    <a:lnTo>
                      <a:pt x="0" y="1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5" name="Freeform 315">
                <a:extLst>
                  <a:ext uri="{FF2B5EF4-FFF2-40B4-BE49-F238E27FC236}">
                    <a16:creationId xmlns:a16="http://schemas.microsoft.com/office/drawing/2014/main" id="{ABD19AB9-62AF-43A5-B6DD-EBDD805876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7" y="2804"/>
                <a:ext cx="110" cy="168"/>
              </a:xfrm>
              <a:custGeom>
                <a:avLst/>
                <a:gdLst>
                  <a:gd name="T0" fmla="*/ 328 w 328"/>
                  <a:gd name="T1" fmla="*/ 503 h 503"/>
                  <a:gd name="T2" fmla="*/ 305 w 328"/>
                  <a:gd name="T3" fmla="*/ 473 h 503"/>
                  <a:gd name="T4" fmla="*/ 327 w 328"/>
                  <a:gd name="T5" fmla="*/ 406 h 503"/>
                  <a:gd name="T6" fmla="*/ 273 w 328"/>
                  <a:gd name="T7" fmla="*/ 346 h 503"/>
                  <a:gd name="T8" fmla="*/ 225 w 328"/>
                  <a:gd name="T9" fmla="*/ 419 h 503"/>
                  <a:gd name="T10" fmla="*/ 0 w 328"/>
                  <a:gd name="T11" fmla="*/ 368 h 503"/>
                  <a:gd name="T12" fmla="*/ 47 w 328"/>
                  <a:gd name="T13" fmla="*/ 322 h 503"/>
                  <a:gd name="T14" fmla="*/ 51 w 328"/>
                  <a:gd name="T15" fmla="*/ 190 h 503"/>
                  <a:gd name="T16" fmla="*/ 116 w 328"/>
                  <a:gd name="T17" fmla="*/ 63 h 503"/>
                  <a:gd name="T18" fmla="*/ 89 w 328"/>
                  <a:gd name="T19" fmla="*/ 0 h 503"/>
                  <a:gd name="T20" fmla="*/ 2 w 328"/>
                  <a:gd name="T21" fmla="*/ 13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8" h="503">
                    <a:moveTo>
                      <a:pt x="328" y="503"/>
                    </a:moveTo>
                    <a:lnTo>
                      <a:pt x="305" y="473"/>
                    </a:lnTo>
                    <a:lnTo>
                      <a:pt x="327" y="406"/>
                    </a:lnTo>
                    <a:lnTo>
                      <a:pt x="273" y="346"/>
                    </a:lnTo>
                    <a:lnTo>
                      <a:pt x="225" y="419"/>
                    </a:lnTo>
                    <a:lnTo>
                      <a:pt x="0" y="368"/>
                    </a:lnTo>
                    <a:lnTo>
                      <a:pt x="47" y="322"/>
                    </a:lnTo>
                    <a:lnTo>
                      <a:pt x="51" y="190"/>
                    </a:lnTo>
                    <a:lnTo>
                      <a:pt x="116" y="63"/>
                    </a:lnTo>
                    <a:lnTo>
                      <a:pt x="89" y="0"/>
                    </a:lnTo>
                    <a:lnTo>
                      <a:pt x="2" y="1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6" name="Freeform 316">
                <a:extLst>
                  <a:ext uri="{FF2B5EF4-FFF2-40B4-BE49-F238E27FC236}">
                    <a16:creationId xmlns:a16="http://schemas.microsoft.com/office/drawing/2014/main" id="{39E15762-7900-416C-8469-34A9DE45E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" y="2233"/>
                <a:ext cx="171" cy="306"/>
              </a:xfrm>
              <a:custGeom>
                <a:avLst/>
                <a:gdLst>
                  <a:gd name="T0" fmla="*/ 512 w 512"/>
                  <a:gd name="T1" fmla="*/ 920 h 920"/>
                  <a:gd name="T2" fmla="*/ 498 w 512"/>
                  <a:gd name="T3" fmla="*/ 783 h 920"/>
                  <a:gd name="T4" fmla="*/ 389 w 512"/>
                  <a:gd name="T5" fmla="*/ 715 h 920"/>
                  <a:gd name="T6" fmla="*/ 241 w 512"/>
                  <a:gd name="T7" fmla="*/ 704 h 920"/>
                  <a:gd name="T8" fmla="*/ 239 w 512"/>
                  <a:gd name="T9" fmla="*/ 638 h 920"/>
                  <a:gd name="T10" fmla="*/ 174 w 512"/>
                  <a:gd name="T11" fmla="*/ 604 h 920"/>
                  <a:gd name="T12" fmla="*/ 193 w 512"/>
                  <a:gd name="T13" fmla="*/ 526 h 920"/>
                  <a:gd name="T14" fmla="*/ 153 w 512"/>
                  <a:gd name="T15" fmla="*/ 407 h 920"/>
                  <a:gd name="T16" fmla="*/ 0 w 512"/>
                  <a:gd name="T17" fmla="*/ 182 h 920"/>
                  <a:gd name="T18" fmla="*/ 69 w 512"/>
                  <a:gd name="T19" fmla="*/ 60 h 920"/>
                  <a:gd name="T20" fmla="*/ 41 w 512"/>
                  <a:gd name="T21" fmla="*/ 0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920">
                    <a:moveTo>
                      <a:pt x="512" y="920"/>
                    </a:moveTo>
                    <a:lnTo>
                      <a:pt x="498" y="783"/>
                    </a:lnTo>
                    <a:lnTo>
                      <a:pt x="389" y="715"/>
                    </a:lnTo>
                    <a:lnTo>
                      <a:pt x="241" y="704"/>
                    </a:lnTo>
                    <a:lnTo>
                      <a:pt x="239" y="638"/>
                    </a:lnTo>
                    <a:lnTo>
                      <a:pt x="174" y="604"/>
                    </a:lnTo>
                    <a:lnTo>
                      <a:pt x="193" y="526"/>
                    </a:lnTo>
                    <a:lnTo>
                      <a:pt x="153" y="407"/>
                    </a:lnTo>
                    <a:lnTo>
                      <a:pt x="0" y="182"/>
                    </a:lnTo>
                    <a:lnTo>
                      <a:pt x="69" y="60"/>
                    </a:lnTo>
                    <a:lnTo>
                      <a:pt x="41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7" name="Freeform 317">
                <a:extLst>
                  <a:ext uri="{FF2B5EF4-FFF2-40B4-BE49-F238E27FC236}">
                    <a16:creationId xmlns:a16="http://schemas.microsoft.com/office/drawing/2014/main" id="{65EDFC09-8BAD-41EA-BBC4-183DB07FB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2539"/>
                <a:ext cx="216" cy="118"/>
              </a:xfrm>
              <a:custGeom>
                <a:avLst/>
                <a:gdLst>
                  <a:gd name="T0" fmla="*/ 0 w 647"/>
                  <a:gd name="T1" fmla="*/ 352 h 352"/>
                  <a:gd name="T2" fmla="*/ 37 w 647"/>
                  <a:gd name="T3" fmla="*/ 291 h 352"/>
                  <a:gd name="T4" fmla="*/ 95 w 647"/>
                  <a:gd name="T5" fmla="*/ 318 h 352"/>
                  <a:gd name="T6" fmla="*/ 202 w 647"/>
                  <a:gd name="T7" fmla="*/ 226 h 352"/>
                  <a:gd name="T8" fmla="*/ 334 w 647"/>
                  <a:gd name="T9" fmla="*/ 197 h 352"/>
                  <a:gd name="T10" fmla="*/ 445 w 647"/>
                  <a:gd name="T11" fmla="*/ 90 h 352"/>
                  <a:gd name="T12" fmla="*/ 647 w 647"/>
                  <a:gd name="T13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7" h="352">
                    <a:moveTo>
                      <a:pt x="0" y="352"/>
                    </a:moveTo>
                    <a:lnTo>
                      <a:pt x="37" y="291"/>
                    </a:lnTo>
                    <a:lnTo>
                      <a:pt x="95" y="318"/>
                    </a:lnTo>
                    <a:lnTo>
                      <a:pt x="202" y="226"/>
                    </a:lnTo>
                    <a:lnTo>
                      <a:pt x="334" y="197"/>
                    </a:lnTo>
                    <a:lnTo>
                      <a:pt x="445" y="90"/>
                    </a:lnTo>
                    <a:lnTo>
                      <a:pt x="647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8" name="Freeform 318">
                <a:extLst>
                  <a:ext uri="{FF2B5EF4-FFF2-40B4-BE49-F238E27FC236}">
                    <a16:creationId xmlns:a16="http://schemas.microsoft.com/office/drawing/2014/main" id="{16CD3A35-7767-44D7-8E40-06CBFBD0E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" y="2332"/>
                <a:ext cx="103" cy="194"/>
              </a:xfrm>
              <a:custGeom>
                <a:avLst/>
                <a:gdLst>
                  <a:gd name="T0" fmla="*/ 203 w 308"/>
                  <a:gd name="T1" fmla="*/ 0 h 582"/>
                  <a:gd name="T2" fmla="*/ 199 w 308"/>
                  <a:gd name="T3" fmla="*/ 117 h 582"/>
                  <a:gd name="T4" fmla="*/ 308 w 308"/>
                  <a:gd name="T5" fmla="*/ 199 h 582"/>
                  <a:gd name="T6" fmla="*/ 293 w 308"/>
                  <a:gd name="T7" fmla="*/ 272 h 582"/>
                  <a:gd name="T8" fmla="*/ 233 w 308"/>
                  <a:gd name="T9" fmla="*/ 297 h 582"/>
                  <a:gd name="T10" fmla="*/ 141 w 308"/>
                  <a:gd name="T11" fmla="*/ 481 h 582"/>
                  <a:gd name="T12" fmla="*/ 78 w 308"/>
                  <a:gd name="T13" fmla="*/ 494 h 582"/>
                  <a:gd name="T14" fmla="*/ 0 w 308"/>
                  <a:gd name="T15" fmla="*/ 582 h 582"/>
                  <a:gd name="T16" fmla="*/ 1 w 308"/>
                  <a:gd name="T1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582">
                    <a:moveTo>
                      <a:pt x="203" y="0"/>
                    </a:moveTo>
                    <a:lnTo>
                      <a:pt x="199" y="117"/>
                    </a:lnTo>
                    <a:lnTo>
                      <a:pt x="308" y="199"/>
                    </a:lnTo>
                    <a:lnTo>
                      <a:pt x="293" y="272"/>
                    </a:lnTo>
                    <a:lnTo>
                      <a:pt x="233" y="297"/>
                    </a:lnTo>
                    <a:lnTo>
                      <a:pt x="141" y="481"/>
                    </a:lnTo>
                    <a:lnTo>
                      <a:pt x="78" y="494"/>
                    </a:lnTo>
                    <a:lnTo>
                      <a:pt x="0" y="582"/>
                    </a:lnTo>
                    <a:lnTo>
                      <a:pt x="1" y="58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9" name="Freeform 319">
                <a:extLst>
                  <a:ext uri="{FF2B5EF4-FFF2-40B4-BE49-F238E27FC236}">
                    <a16:creationId xmlns:a16="http://schemas.microsoft.com/office/drawing/2014/main" id="{DC84A168-4A6B-48E5-AD20-E857CC856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" y="2327"/>
                <a:ext cx="205" cy="38"/>
              </a:xfrm>
              <a:custGeom>
                <a:avLst/>
                <a:gdLst>
                  <a:gd name="T0" fmla="*/ 616 w 616"/>
                  <a:gd name="T1" fmla="*/ 15 h 114"/>
                  <a:gd name="T2" fmla="*/ 507 w 616"/>
                  <a:gd name="T3" fmla="*/ 0 h 114"/>
                  <a:gd name="T4" fmla="*/ 476 w 616"/>
                  <a:gd name="T5" fmla="*/ 57 h 114"/>
                  <a:gd name="T6" fmla="*/ 390 w 616"/>
                  <a:gd name="T7" fmla="*/ 89 h 114"/>
                  <a:gd name="T8" fmla="*/ 294 w 616"/>
                  <a:gd name="T9" fmla="*/ 0 h 114"/>
                  <a:gd name="T10" fmla="*/ 244 w 616"/>
                  <a:gd name="T11" fmla="*/ 41 h 114"/>
                  <a:gd name="T12" fmla="*/ 277 w 616"/>
                  <a:gd name="T13" fmla="*/ 97 h 114"/>
                  <a:gd name="T14" fmla="*/ 209 w 616"/>
                  <a:gd name="T15" fmla="*/ 114 h 114"/>
                  <a:gd name="T16" fmla="*/ 0 w 616"/>
                  <a:gd name="T17" fmla="*/ 4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6" h="114">
                    <a:moveTo>
                      <a:pt x="616" y="15"/>
                    </a:moveTo>
                    <a:lnTo>
                      <a:pt x="507" y="0"/>
                    </a:lnTo>
                    <a:lnTo>
                      <a:pt x="476" y="57"/>
                    </a:lnTo>
                    <a:lnTo>
                      <a:pt x="390" y="89"/>
                    </a:lnTo>
                    <a:lnTo>
                      <a:pt x="294" y="0"/>
                    </a:lnTo>
                    <a:lnTo>
                      <a:pt x="244" y="41"/>
                    </a:lnTo>
                    <a:lnTo>
                      <a:pt x="277" y="97"/>
                    </a:lnTo>
                    <a:lnTo>
                      <a:pt x="209" y="114"/>
                    </a:lnTo>
                    <a:lnTo>
                      <a:pt x="0" y="4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0" name="Freeform 320">
                <a:extLst>
                  <a:ext uri="{FF2B5EF4-FFF2-40B4-BE49-F238E27FC236}">
                    <a16:creationId xmlns:a16="http://schemas.microsoft.com/office/drawing/2014/main" id="{7200BDDC-5D63-4117-8DC2-A24E9B7A6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9" y="2526"/>
                <a:ext cx="203" cy="131"/>
              </a:xfrm>
              <a:custGeom>
                <a:avLst/>
                <a:gdLst>
                  <a:gd name="T0" fmla="*/ 610 w 610"/>
                  <a:gd name="T1" fmla="*/ 392 h 392"/>
                  <a:gd name="T2" fmla="*/ 478 w 610"/>
                  <a:gd name="T3" fmla="*/ 343 h 392"/>
                  <a:gd name="T4" fmla="*/ 524 w 610"/>
                  <a:gd name="T5" fmla="*/ 280 h 392"/>
                  <a:gd name="T6" fmla="*/ 360 w 610"/>
                  <a:gd name="T7" fmla="*/ 151 h 392"/>
                  <a:gd name="T8" fmla="*/ 141 w 610"/>
                  <a:gd name="T9" fmla="*/ 176 h 392"/>
                  <a:gd name="T10" fmla="*/ 143 w 610"/>
                  <a:gd name="T11" fmla="*/ 68 h 392"/>
                  <a:gd name="T12" fmla="*/ 0 w 610"/>
                  <a:gd name="T13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0" h="392">
                    <a:moveTo>
                      <a:pt x="610" y="392"/>
                    </a:moveTo>
                    <a:lnTo>
                      <a:pt x="478" y="343"/>
                    </a:lnTo>
                    <a:lnTo>
                      <a:pt x="524" y="280"/>
                    </a:lnTo>
                    <a:lnTo>
                      <a:pt x="360" y="151"/>
                    </a:lnTo>
                    <a:lnTo>
                      <a:pt x="141" y="176"/>
                    </a:lnTo>
                    <a:lnTo>
                      <a:pt x="143" y="6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1" name="Freeform 321">
                <a:extLst>
                  <a:ext uri="{FF2B5EF4-FFF2-40B4-BE49-F238E27FC236}">
                    <a16:creationId xmlns:a16="http://schemas.microsoft.com/office/drawing/2014/main" id="{B4BEC59C-A2FE-4013-9E72-211406A12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2" y="2971"/>
                <a:ext cx="155" cy="249"/>
              </a:xfrm>
              <a:custGeom>
                <a:avLst/>
                <a:gdLst>
                  <a:gd name="T0" fmla="*/ 0 w 465"/>
                  <a:gd name="T1" fmla="*/ 748 h 748"/>
                  <a:gd name="T2" fmla="*/ 103 w 465"/>
                  <a:gd name="T3" fmla="*/ 656 h 748"/>
                  <a:gd name="T4" fmla="*/ 69 w 465"/>
                  <a:gd name="T5" fmla="*/ 600 h 748"/>
                  <a:gd name="T6" fmla="*/ 138 w 465"/>
                  <a:gd name="T7" fmla="*/ 547 h 748"/>
                  <a:gd name="T8" fmla="*/ 150 w 465"/>
                  <a:gd name="T9" fmla="*/ 342 h 748"/>
                  <a:gd name="T10" fmla="*/ 347 w 465"/>
                  <a:gd name="T11" fmla="*/ 143 h 748"/>
                  <a:gd name="T12" fmla="*/ 279 w 465"/>
                  <a:gd name="T13" fmla="*/ 112 h 748"/>
                  <a:gd name="T14" fmla="*/ 304 w 465"/>
                  <a:gd name="T15" fmla="*/ 38 h 748"/>
                  <a:gd name="T16" fmla="*/ 368 w 465"/>
                  <a:gd name="T17" fmla="*/ 57 h 748"/>
                  <a:gd name="T18" fmla="*/ 394 w 465"/>
                  <a:gd name="T19" fmla="*/ 0 h 748"/>
                  <a:gd name="T20" fmla="*/ 465 w 465"/>
                  <a:gd name="T21" fmla="*/ 3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5" h="748">
                    <a:moveTo>
                      <a:pt x="0" y="748"/>
                    </a:moveTo>
                    <a:lnTo>
                      <a:pt x="103" y="656"/>
                    </a:lnTo>
                    <a:lnTo>
                      <a:pt x="69" y="600"/>
                    </a:lnTo>
                    <a:lnTo>
                      <a:pt x="138" y="547"/>
                    </a:lnTo>
                    <a:lnTo>
                      <a:pt x="150" y="342"/>
                    </a:lnTo>
                    <a:lnTo>
                      <a:pt x="347" y="143"/>
                    </a:lnTo>
                    <a:lnTo>
                      <a:pt x="279" y="112"/>
                    </a:lnTo>
                    <a:lnTo>
                      <a:pt x="304" y="38"/>
                    </a:lnTo>
                    <a:lnTo>
                      <a:pt x="368" y="57"/>
                    </a:lnTo>
                    <a:lnTo>
                      <a:pt x="394" y="0"/>
                    </a:lnTo>
                    <a:lnTo>
                      <a:pt x="465" y="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2" name="Freeform 322">
                <a:extLst>
                  <a:ext uri="{FF2B5EF4-FFF2-40B4-BE49-F238E27FC236}">
                    <a16:creationId xmlns:a16="http://schemas.microsoft.com/office/drawing/2014/main" id="{77139E51-08ED-4DFD-A38C-25725C822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" y="2657"/>
                <a:ext cx="71" cy="201"/>
              </a:xfrm>
              <a:custGeom>
                <a:avLst/>
                <a:gdLst>
                  <a:gd name="T0" fmla="*/ 213 w 213"/>
                  <a:gd name="T1" fmla="*/ 604 h 604"/>
                  <a:gd name="T2" fmla="*/ 132 w 213"/>
                  <a:gd name="T3" fmla="*/ 443 h 604"/>
                  <a:gd name="T4" fmla="*/ 58 w 213"/>
                  <a:gd name="T5" fmla="*/ 427 h 604"/>
                  <a:gd name="T6" fmla="*/ 53 w 213"/>
                  <a:gd name="T7" fmla="*/ 358 h 604"/>
                  <a:gd name="T8" fmla="*/ 0 w 213"/>
                  <a:gd name="T9" fmla="*/ 324 h 604"/>
                  <a:gd name="T10" fmla="*/ 46 w 213"/>
                  <a:gd name="T11" fmla="*/ 283 h 604"/>
                  <a:gd name="T12" fmla="*/ 7 w 213"/>
                  <a:gd name="T13" fmla="*/ 215 h 604"/>
                  <a:gd name="T14" fmla="*/ 90 w 213"/>
                  <a:gd name="T15" fmla="*/ 109 h 604"/>
                  <a:gd name="T16" fmla="*/ 24 w 213"/>
                  <a:gd name="T1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3" h="604">
                    <a:moveTo>
                      <a:pt x="213" y="604"/>
                    </a:moveTo>
                    <a:lnTo>
                      <a:pt x="132" y="443"/>
                    </a:lnTo>
                    <a:lnTo>
                      <a:pt x="58" y="427"/>
                    </a:lnTo>
                    <a:lnTo>
                      <a:pt x="53" y="358"/>
                    </a:lnTo>
                    <a:lnTo>
                      <a:pt x="0" y="324"/>
                    </a:lnTo>
                    <a:lnTo>
                      <a:pt x="46" y="283"/>
                    </a:lnTo>
                    <a:lnTo>
                      <a:pt x="7" y="215"/>
                    </a:lnTo>
                    <a:lnTo>
                      <a:pt x="90" y="109"/>
                    </a:lnTo>
                    <a:lnTo>
                      <a:pt x="24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3" name="Freeform 323">
                <a:extLst>
                  <a:ext uri="{FF2B5EF4-FFF2-40B4-BE49-F238E27FC236}">
                    <a16:creationId xmlns:a16="http://schemas.microsoft.com/office/drawing/2014/main" id="{F21FE6FD-CCC9-4E13-AA14-C5966DB7C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" y="2858"/>
                <a:ext cx="128" cy="206"/>
              </a:xfrm>
              <a:custGeom>
                <a:avLst/>
                <a:gdLst>
                  <a:gd name="T0" fmla="*/ 384 w 384"/>
                  <a:gd name="T1" fmla="*/ 0 h 619"/>
                  <a:gd name="T2" fmla="*/ 368 w 384"/>
                  <a:gd name="T3" fmla="*/ 115 h 619"/>
                  <a:gd name="T4" fmla="*/ 336 w 384"/>
                  <a:gd name="T5" fmla="*/ 238 h 619"/>
                  <a:gd name="T6" fmla="*/ 232 w 384"/>
                  <a:gd name="T7" fmla="*/ 311 h 619"/>
                  <a:gd name="T8" fmla="*/ 246 w 384"/>
                  <a:gd name="T9" fmla="*/ 393 h 619"/>
                  <a:gd name="T10" fmla="*/ 107 w 384"/>
                  <a:gd name="T11" fmla="*/ 472 h 619"/>
                  <a:gd name="T12" fmla="*/ 0 w 384"/>
                  <a:gd name="T13" fmla="*/ 619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619">
                    <a:moveTo>
                      <a:pt x="384" y="0"/>
                    </a:moveTo>
                    <a:lnTo>
                      <a:pt x="368" y="115"/>
                    </a:lnTo>
                    <a:lnTo>
                      <a:pt x="336" y="238"/>
                    </a:lnTo>
                    <a:lnTo>
                      <a:pt x="232" y="311"/>
                    </a:lnTo>
                    <a:lnTo>
                      <a:pt x="246" y="393"/>
                    </a:lnTo>
                    <a:lnTo>
                      <a:pt x="107" y="472"/>
                    </a:lnTo>
                    <a:lnTo>
                      <a:pt x="0" y="61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4" name="Freeform 324">
                <a:extLst>
                  <a:ext uri="{FF2B5EF4-FFF2-40B4-BE49-F238E27FC236}">
                    <a16:creationId xmlns:a16="http://schemas.microsoft.com/office/drawing/2014/main" id="{08D5C7DE-FF2D-43EE-B148-325303956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5" y="2852"/>
                <a:ext cx="205" cy="47"/>
              </a:xfrm>
              <a:custGeom>
                <a:avLst/>
                <a:gdLst>
                  <a:gd name="T0" fmla="*/ 616 w 616"/>
                  <a:gd name="T1" fmla="*/ 81 h 139"/>
                  <a:gd name="T2" fmla="*/ 461 w 616"/>
                  <a:gd name="T3" fmla="*/ 78 h 139"/>
                  <a:gd name="T4" fmla="*/ 340 w 616"/>
                  <a:gd name="T5" fmla="*/ 139 h 139"/>
                  <a:gd name="T6" fmla="*/ 185 w 616"/>
                  <a:gd name="T7" fmla="*/ 0 h 139"/>
                  <a:gd name="T8" fmla="*/ 0 w 616"/>
                  <a:gd name="T9" fmla="*/ 1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139">
                    <a:moveTo>
                      <a:pt x="616" y="81"/>
                    </a:moveTo>
                    <a:lnTo>
                      <a:pt x="461" y="78"/>
                    </a:lnTo>
                    <a:lnTo>
                      <a:pt x="340" y="139"/>
                    </a:lnTo>
                    <a:lnTo>
                      <a:pt x="185" y="0"/>
                    </a:lnTo>
                    <a:lnTo>
                      <a:pt x="0" y="1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5" name="Freeform 325">
                <a:extLst>
                  <a:ext uri="{FF2B5EF4-FFF2-40B4-BE49-F238E27FC236}">
                    <a16:creationId xmlns:a16="http://schemas.microsoft.com/office/drawing/2014/main" id="{16E3D618-7058-4DF1-81C7-F7B85BBBF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2214"/>
                <a:ext cx="77" cy="19"/>
              </a:xfrm>
              <a:custGeom>
                <a:avLst/>
                <a:gdLst>
                  <a:gd name="T0" fmla="*/ 0 w 231"/>
                  <a:gd name="T1" fmla="*/ 0 h 57"/>
                  <a:gd name="T2" fmla="*/ 60 w 231"/>
                  <a:gd name="T3" fmla="*/ 25 h 57"/>
                  <a:gd name="T4" fmla="*/ 193 w 231"/>
                  <a:gd name="T5" fmla="*/ 1 h 57"/>
                  <a:gd name="T6" fmla="*/ 231 w 231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1" h="57">
                    <a:moveTo>
                      <a:pt x="0" y="0"/>
                    </a:moveTo>
                    <a:lnTo>
                      <a:pt x="60" y="25"/>
                    </a:lnTo>
                    <a:lnTo>
                      <a:pt x="193" y="1"/>
                    </a:lnTo>
                    <a:lnTo>
                      <a:pt x="231" y="5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6" name="Freeform 326">
                <a:extLst>
                  <a:ext uri="{FF2B5EF4-FFF2-40B4-BE49-F238E27FC236}">
                    <a16:creationId xmlns:a16="http://schemas.microsoft.com/office/drawing/2014/main" id="{3087CB0B-052C-47A4-B959-ACF4FBC29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3050"/>
                <a:ext cx="117" cy="130"/>
              </a:xfrm>
              <a:custGeom>
                <a:avLst/>
                <a:gdLst>
                  <a:gd name="T0" fmla="*/ 19 w 352"/>
                  <a:gd name="T1" fmla="*/ 390 h 390"/>
                  <a:gd name="T2" fmla="*/ 0 w 352"/>
                  <a:gd name="T3" fmla="*/ 181 h 390"/>
                  <a:gd name="T4" fmla="*/ 176 w 352"/>
                  <a:gd name="T5" fmla="*/ 66 h 390"/>
                  <a:gd name="T6" fmla="*/ 312 w 352"/>
                  <a:gd name="T7" fmla="*/ 35 h 390"/>
                  <a:gd name="T8" fmla="*/ 351 w 352"/>
                  <a:gd name="T9" fmla="*/ 0 h 390"/>
                  <a:gd name="T10" fmla="*/ 352 w 352"/>
                  <a:gd name="T11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2" h="390">
                    <a:moveTo>
                      <a:pt x="19" y="390"/>
                    </a:moveTo>
                    <a:lnTo>
                      <a:pt x="0" y="181"/>
                    </a:lnTo>
                    <a:lnTo>
                      <a:pt x="176" y="66"/>
                    </a:lnTo>
                    <a:lnTo>
                      <a:pt x="312" y="35"/>
                    </a:lnTo>
                    <a:lnTo>
                      <a:pt x="351" y="0"/>
                    </a:lnTo>
                    <a:lnTo>
                      <a:pt x="352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7" name="Freeform 327">
                <a:extLst>
                  <a:ext uri="{FF2B5EF4-FFF2-40B4-BE49-F238E27FC236}">
                    <a16:creationId xmlns:a16="http://schemas.microsoft.com/office/drawing/2014/main" id="{2AAB7DDE-14A1-447A-ADE3-81F10A708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1" y="3155"/>
                <a:ext cx="277" cy="74"/>
              </a:xfrm>
              <a:custGeom>
                <a:avLst/>
                <a:gdLst>
                  <a:gd name="T0" fmla="*/ 0 w 830"/>
                  <a:gd name="T1" fmla="*/ 11 h 224"/>
                  <a:gd name="T2" fmla="*/ 71 w 830"/>
                  <a:gd name="T3" fmla="*/ 0 h 224"/>
                  <a:gd name="T4" fmla="*/ 23 w 830"/>
                  <a:gd name="T5" fmla="*/ 53 h 224"/>
                  <a:gd name="T6" fmla="*/ 126 w 830"/>
                  <a:gd name="T7" fmla="*/ 143 h 224"/>
                  <a:gd name="T8" fmla="*/ 188 w 830"/>
                  <a:gd name="T9" fmla="*/ 168 h 224"/>
                  <a:gd name="T10" fmla="*/ 243 w 830"/>
                  <a:gd name="T11" fmla="*/ 133 h 224"/>
                  <a:gd name="T12" fmla="*/ 255 w 830"/>
                  <a:gd name="T13" fmla="*/ 224 h 224"/>
                  <a:gd name="T14" fmla="*/ 455 w 830"/>
                  <a:gd name="T15" fmla="*/ 168 h 224"/>
                  <a:gd name="T16" fmla="*/ 516 w 830"/>
                  <a:gd name="T17" fmla="*/ 219 h 224"/>
                  <a:gd name="T18" fmla="*/ 688 w 830"/>
                  <a:gd name="T19" fmla="*/ 93 h 224"/>
                  <a:gd name="T20" fmla="*/ 830 w 830"/>
                  <a:gd name="T21" fmla="*/ 7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0" h="224">
                    <a:moveTo>
                      <a:pt x="0" y="11"/>
                    </a:moveTo>
                    <a:lnTo>
                      <a:pt x="71" y="0"/>
                    </a:lnTo>
                    <a:lnTo>
                      <a:pt x="23" y="53"/>
                    </a:lnTo>
                    <a:lnTo>
                      <a:pt x="126" y="143"/>
                    </a:lnTo>
                    <a:lnTo>
                      <a:pt x="188" y="168"/>
                    </a:lnTo>
                    <a:lnTo>
                      <a:pt x="243" y="133"/>
                    </a:lnTo>
                    <a:lnTo>
                      <a:pt x="255" y="224"/>
                    </a:lnTo>
                    <a:lnTo>
                      <a:pt x="455" y="168"/>
                    </a:lnTo>
                    <a:lnTo>
                      <a:pt x="516" y="219"/>
                    </a:lnTo>
                    <a:lnTo>
                      <a:pt x="688" y="93"/>
                    </a:lnTo>
                    <a:lnTo>
                      <a:pt x="830" y="7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8" name="Freeform 328">
                <a:extLst>
                  <a:ext uri="{FF2B5EF4-FFF2-40B4-BE49-F238E27FC236}">
                    <a16:creationId xmlns:a16="http://schemas.microsoft.com/office/drawing/2014/main" id="{9CF9BC2F-DC7C-4D9B-97C3-DBCEDB16A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5" y="3180"/>
                <a:ext cx="39" cy="89"/>
              </a:xfrm>
              <a:custGeom>
                <a:avLst/>
                <a:gdLst>
                  <a:gd name="T0" fmla="*/ 117 w 117"/>
                  <a:gd name="T1" fmla="*/ 268 h 268"/>
                  <a:gd name="T2" fmla="*/ 17 w 117"/>
                  <a:gd name="T3" fmla="*/ 187 h 268"/>
                  <a:gd name="T4" fmla="*/ 70 w 117"/>
                  <a:gd name="T5" fmla="*/ 132 h 268"/>
                  <a:gd name="T6" fmla="*/ 0 w 117"/>
                  <a:gd name="T7" fmla="*/ 67 h 268"/>
                  <a:gd name="T8" fmla="*/ 9 w 117"/>
                  <a:gd name="T9" fmla="*/ 0 h 268"/>
                  <a:gd name="T10" fmla="*/ 8 w 117"/>
                  <a:gd name="T11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268">
                    <a:moveTo>
                      <a:pt x="117" y="268"/>
                    </a:moveTo>
                    <a:lnTo>
                      <a:pt x="17" y="187"/>
                    </a:lnTo>
                    <a:lnTo>
                      <a:pt x="70" y="132"/>
                    </a:lnTo>
                    <a:lnTo>
                      <a:pt x="0" y="67"/>
                    </a:lnTo>
                    <a:lnTo>
                      <a:pt x="9" y="0"/>
                    </a:lnTo>
                    <a:lnTo>
                      <a:pt x="8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9" name="Freeform 329">
                <a:extLst>
                  <a:ext uri="{FF2B5EF4-FFF2-40B4-BE49-F238E27FC236}">
                    <a16:creationId xmlns:a16="http://schemas.microsoft.com/office/drawing/2014/main" id="{3113EF29-CABD-4059-88B6-8282B8897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3269"/>
                <a:ext cx="149" cy="108"/>
              </a:xfrm>
              <a:custGeom>
                <a:avLst/>
                <a:gdLst>
                  <a:gd name="T0" fmla="*/ 0 w 447"/>
                  <a:gd name="T1" fmla="*/ 324 h 324"/>
                  <a:gd name="T2" fmla="*/ 11 w 447"/>
                  <a:gd name="T3" fmla="*/ 260 h 324"/>
                  <a:gd name="T4" fmla="*/ 123 w 447"/>
                  <a:gd name="T5" fmla="*/ 186 h 324"/>
                  <a:gd name="T6" fmla="*/ 145 w 447"/>
                  <a:gd name="T7" fmla="*/ 125 h 324"/>
                  <a:gd name="T8" fmla="*/ 104 w 447"/>
                  <a:gd name="T9" fmla="*/ 74 h 324"/>
                  <a:gd name="T10" fmla="*/ 173 w 447"/>
                  <a:gd name="T11" fmla="*/ 48 h 324"/>
                  <a:gd name="T12" fmla="*/ 234 w 447"/>
                  <a:gd name="T13" fmla="*/ 74 h 324"/>
                  <a:gd name="T14" fmla="*/ 447 w 447"/>
                  <a:gd name="T15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7" h="324">
                    <a:moveTo>
                      <a:pt x="0" y="324"/>
                    </a:moveTo>
                    <a:lnTo>
                      <a:pt x="11" y="260"/>
                    </a:lnTo>
                    <a:lnTo>
                      <a:pt x="123" y="186"/>
                    </a:lnTo>
                    <a:lnTo>
                      <a:pt x="145" y="125"/>
                    </a:lnTo>
                    <a:lnTo>
                      <a:pt x="104" y="74"/>
                    </a:lnTo>
                    <a:lnTo>
                      <a:pt x="173" y="48"/>
                    </a:lnTo>
                    <a:lnTo>
                      <a:pt x="234" y="74"/>
                    </a:lnTo>
                    <a:lnTo>
                      <a:pt x="447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0" name="Freeform 330">
                <a:extLst>
                  <a:ext uri="{FF2B5EF4-FFF2-40B4-BE49-F238E27FC236}">
                    <a16:creationId xmlns:a16="http://schemas.microsoft.com/office/drawing/2014/main" id="{15A569A8-E08C-42DB-8624-E139F7C4E0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3064"/>
                <a:ext cx="26" cy="94"/>
              </a:xfrm>
              <a:custGeom>
                <a:avLst/>
                <a:gdLst>
                  <a:gd name="T0" fmla="*/ 78 w 78"/>
                  <a:gd name="T1" fmla="*/ 0 h 282"/>
                  <a:gd name="T2" fmla="*/ 0 w 78"/>
                  <a:gd name="T3" fmla="*/ 72 h 282"/>
                  <a:gd name="T4" fmla="*/ 61 w 78"/>
                  <a:gd name="T5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282">
                    <a:moveTo>
                      <a:pt x="78" y="0"/>
                    </a:moveTo>
                    <a:lnTo>
                      <a:pt x="0" y="72"/>
                    </a:lnTo>
                    <a:lnTo>
                      <a:pt x="61" y="28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1" name="Freeform 331">
                <a:extLst>
                  <a:ext uri="{FF2B5EF4-FFF2-40B4-BE49-F238E27FC236}">
                    <a16:creationId xmlns:a16="http://schemas.microsoft.com/office/drawing/2014/main" id="{A39E144E-2C85-4F13-AD4A-C29812DEDF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7" y="2972"/>
                <a:ext cx="260" cy="92"/>
              </a:xfrm>
              <a:custGeom>
                <a:avLst/>
                <a:gdLst>
                  <a:gd name="T0" fmla="*/ 781 w 781"/>
                  <a:gd name="T1" fmla="*/ 278 h 278"/>
                  <a:gd name="T2" fmla="*/ 683 w 781"/>
                  <a:gd name="T3" fmla="*/ 184 h 278"/>
                  <a:gd name="T4" fmla="*/ 560 w 781"/>
                  <a:gd name="T5" fmla="*/ 246 h 278"/>
                  <a:gd name="T6" fmla="*/ 525 w 781"/>
                  <a:gd name="T7" fmla="*/ 106 h 278"/>
                  <a:gd name="T8" fmla="*/ 384 w 781"/>
                  <a:gd name="T9" fmla="*/ 130 h 278"/>
                  <a:gd name="T10" fmla="*/ 335 w 781"/>
                  <a:gd name="T11" fmla="*/ 89 h 278"/>
                  <a:gd name="T12" fmla="*/ 269 w 781"/>
                  <a:gd name="T13" fmla="*/ 136 h 278"/>
                  <a:gd name="T14" fmla="*/ 66 w 781"/>
                  <a:gd name="T15" fmla="*/ 146 h 278"/>
                  <a:gd name="T16" fmla="*/ 0 w 781"/>
                  <a:gd name="T1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1" h="278">
                    <a:moveTo>
                      <a:pt x="781" y="278"/>
                    </a:moveTo>
                    <a:lnTo>
                      <a:pt x="683" y="184"/>
                    </a:lnTo>
                    <a:lnTo>
                      <a:pt x="560" y="246"/>
                    </a:lnTo>
                    <a:lnTo>
                      <a:pt x="525" y="106"/>
                    </a:lnTo>
                    <a:lnTo>
                      <a:pt x="384" y="130"/>
                    </a:lnTo>
                    <a:lnTo>
                      <a:pt x="335" y="89"/>
                    </a:lnTo>
                    <a:lnTo>
                      <a:pt x="269" y="136"/>
                    </a:lnTo>
                    <a:lnTo>
                      <a:pt x="66" y="14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2" name="Freeform 332">
                <a:extLst>
                  <a:ext uri="{FF2B5EF4-FFF2-40B4-BE49-F238E27FC236}">
                    <a16:creationId xmlns:a16="http://schemas.microsoft.com/office/drawing/2014/main" id="{BA349D53-2142-445B-BC32-03D068BF1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2" y="3304"/>
                <a:ext cx="228" cy="38"/>
              </a:xfrm>
              <a:custGeom>
                <a:avLst/>
                <a:gdLst>
                  <a:gd name="T0" fmla="*/ 684 w 684"/>
                  <a:gd name="T1" fmla="*/ 0 h 114"/>
                  <a:gd name="T2" fmla="*/ 622 w 684"/>
                  <a:gd name="T3" fmla="*/ 31 h 114"/>
                  <a:gd name="T4" fmla="*/ 424 w 684"/>
                  <a:gd name="T5" fmla="*/ 8 h 114"/>
                  <a:gd name="T6" fmla="*/ 309 w 684"/>
                  <a:gd name="T7" fmla="*/ 73 h 114"/>
                  <a:gd name="T8" fmla="*/ 117 w 684"/>
                  <a:gd name="T9" fmla="*/ 57 h 114"/>
                  <a:gd name="T10" fmla="*/ 86 w 684"/>
                  <a:gd name="T11" fmla="*/ 114 h 114"/>
                  <a:gd name="T12" fmla="*/ 0 w 684"/>
                  <a:gd name="T13" fmla="*/ 99 h 114"/>
                  <a:gd name="T14" fmla="*/ 0 w 684"/>
                  <a:gd name="T15" fmla="*/ 10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4" h="114">
                    <a:moveTo>
                      <a:pt x="684" y="0"/>
                    </a:moveTo>
                    <a:lnTo>
                      <a:pt x="622" y="31"/>
                    </a:lnTo>
                    <a:lnTo>
                      <a:pt x="424" y="8"/>
                    </a:lnTo>
                    <a:lnTo>
                      <a:pt x="309" y="73"/>
                    </a:lnTo>
                    <a:lnTo>
                      <a:pt x="117" y="57"/>
                    </a:lnTo>
                    <a:lnTo>
                      <a:pt x="86" y="114"/>
                    </a:lnTo>
                    <a:lnTo>
                      <a:pt x="0" y="99"/>
                    </a:lnTo>
                    <a:lnTo>
                      <a:pt x="0" y="101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3" name="Freeform 333">
                <a:extLst>
                  <a:ext uri="{FF2B5EF4-FFF2-40B4-BE49-F238E27FC236}">
                    <a16:creationId xmlns:a16="http://schemas.microsoft.com/office/drawing/2014/main" id="{8FA170C4-C08C-4380-B46B-37332BA4B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0" y="3304"/>
                <a:ext cx="69" cy="132"/>
              </a:xfrm>
              <a:custGeom>
                <a:avLst/>
                <a:gdLst>
                  <a:gd name="T0" fmla="*/ 208 w 208"/>
                  <a:gd name="T1" fmla="*/ 397 h 397"/>
                  <a:gd name="T2" fmla="*/ 162 w 208"/>
                  <a:gd name="T3" fmla="*/ 240 h 397"/>
                  <a:gd name="T4" fmla="*/ 46 w 208"/>
                  <a:gd name="T5" fmla="*/ 145 h 397"/>
                  <a:gd name="T6" fmla="*/ 122 w 208"/>
                  <a:gd name="T7" fmla="*/ 39 h 397"/>
                  <a:gd name="T8" fmla="*/ 0 w 208"/>
                  <a:gd name="T9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397">
                    <a:moveTo>
                      <a:pt x="208" y="397"/>
                    </a:moveTo>
                    <a:lnTo>
                      <a:pt x="162" y="240"/>
                    </a:lnTo>
                    <a:lnTo>
                      <a:pt x="46" y="145"/>
                    </a:lnTo>
                    <a:lnTo>
                      <a:pt x="122" y="39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4" name="Freeform 334">
                <a:extLst>
                  <a:ext uri="{FF2B5EF4-FFF2-40B4-BE49-F238E27FC236}">
                    <a16:creationId xmlns:a16="http://schemas.microsoft.com/office/drawing/2014/main" id="{23F331CC-3D60-4FB3-8C26-C5995316F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0" y="3158"/>
                <a:ext cx="111" cy="146"/>
              </a:xfrm>
              <a:custGeom>
                <a:avLst/>
                <a:gdLst>
                  <a:gd name="T0" fmla="*/ 335 w 335"/>
                  <a:gd name="T1" fmla="*/ 0 h 436"/>
                  <a:gd name="T2" fmla="*/ 162 w 335"/>
                  <a:gd name="T3" fmla="*/ 45 h 436"/>
                  <a:gd name="T4" fmla="*/ 162 w 335"/>
                  <a:gd name="T5" fmla="*/ 113 h 436"/>
                  <a:gd name="T6" fmla="*/ 217 w 335"/>
                  <a:gd name="T7" fmla="*/ 144 h 436"/>
                  <a:gd name="T8" fmla="*/ 116 w 335"/>
                  <a:gd name="T9" fmla="*/ 270 h 436"/>
                  <a:gd name="T10" fmla="*/ 146 w 335"/>
                  <a:gd name="T11" fmla="*/ 333 h 436"/>
                  <a:gd name="T12" fmla="*/ 82 w 335"/>
                  <a:gd name="T13" fmla="*/ 328 h 436"/>
                  <a:gd name="T14" fmla="*/ 0 w 335"/>
                  <a:gd name="T15" fmla="*/ 436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5" h="436">
                    <a:moveTo>
                      <a:pt x="335" y="0"/>
                    </a:moveTo>
                    <a:lnTo>
                      <a:pt x="162" y="45"/>
                    </a:lnTo>
                    <a:lnTo>
                      <a:pt x="162" y="113"/>
                    </a:lnTo>
                    <a:lnTo>
                      <a:pt x="217" y="144"/>
                    </a:lnTo>
                    <a:lnTo>
                      <a:pt x="116" y="270"/>
                    </a:lnTo>
                    <a:lnTo>
                      <a:pt x="146" y="333"/>
                    </a:lnTo>
                    <a:lnTo>
                      <a:pt x="82" y="328"/>
                    </a:lnTo>
                    <a:lnTo>
                      <a:pt x="0" y="43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5" name="Freeform 335">
                <a:extLst>
                  <a:ext uri="{FF2B5EF4-FFF2-40B4-BE49-F238E27FC236}">
                    <a16:creationId xmlns:a16="http://schemas.microsoft.com/office/drawing/2014/main" id="{013EEBA6-5915-434F-9CFF-82ED0E3AC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6" y="3436"/>
                <a:ext cx="193" cy="223"/>
              </a:xfrm>
              <a:custGeom>
                <a:avLst/>
                <a:gdLst>
                  <a:gd name="T0" fmla="*/ 0 w 581"/>
                  <a:gd name="T1" fmla="*/ 669 h 669"/>
                  <a:gd name="T2" fmla="*/ 71 w 581"/>
                  <a:gd name="T3" fmla="*/ 644 h 669"/>
                  <a:gd name="T4" fmla="*/ 153 w 581"/>
                  <a:gd name="T5" fmla="*/ 521 h 669"/>
                  <a:gd name="T6" fmla="*/ 414 w 581"/>
                  <a:gd name="T7" fmla="*/ 578 h 669"/>
                  <a:gd name="T8" fmla="*/ 430 w 581"/>
                  <a:gd name="T9" fmla="*/ 446 h 669"/>
                  <a:gd name="T10" fmla="*/ 581 w 581"/>
                  <a:gd name="T11" fmla="*/ 306 h 669"/>
                  <a:gd name="T12" fmla="*/ 370 w 581"/>
                  <a:gd name="T13" fmla="*/ 0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1" h="669">
                    <a:moveTo>
                      <a:pt x="0" y="669"/>
                    </a:moveTo>
                    <a:lnTo>
                      <a:pt x="71" y="644"/>
                    </a:lnTo>
                    <a:lnTo>
                      <a:pt x="153" y="521"/>
                    </a:lnTo>
                    <a:lnTo>
                      <a:pt x="414" y="578"/>
                    </a:lnTo>
                    <a:lnTo>
                      <a:pt x="430" y="446"/>
                    </a:lnTo>
                    <a:lnTo>
                      <a:pt x="581" y="306"/>
                    </a:lnTo>
                    <a:lnTo>
                      <a:pt x="37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6" name="Freeform 336">
                <a:extLst>
                  <a:ext uri="{FF2B5EF4-FFF2-40B4-BE49-F238E27FC236}">
                    <a16:creationId xmlns:a16="http://schemas.microsoft.com/office/drawing/2014/main" id="{E898F574-FE24-45E2-92E8-A167DD6AC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8" y="3521"/>
                <a:ext cx="238" cy="138"/>
              </a:xfrm>
              <a:custGeom>
                <a:avLst/>
                <a:gdLst>
                  <a:gd name="T0" fmla="*/ 0 w 714"/>
                  <a:gd name="T1" fmla="*/ 11 h 415"/>
                  <a:gd name="T2" fmla="*/ 90 w 714"/>
                  <a:gd name="T3" fmla="*/ 0 h 415"/>
                  <a:gd name="T4" fmla="*/ 136 w 714"/>
                  <a:gd name="T5" fmla="*/ 80 h 415"/>
                  <a:gd name="T6" fmla="*/ 211 w 714"/>
                  <a:gd name="T7" fmla="*/ 110 h 415"/>
                  <a:gd name="T8" fmla="*/ 270 w 714"/>
                  <a:gd name="T9" fmla="*/ 310 h 415"/>
                  <a:gd name="T10" fmla="*/ 397 w 714"/>
                  <a:gd name="T11" fmla="*/ 296 h 415"/>
                  <a:gd name="T12" fmla="*/ 430 w 714"/>
                  <a:gd name="T13" fmla="*/ 364 h 415"/>
                  <a:gd name="T14" fmla="*/ 714 w 714"/>
                  <a:gd name="T15" fmla="*/ 41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4" h="415">
                    <a:moveTo>
                      <a:pt x="0" y="11"/>
                    </a:moveTo>
                    <a:lnTo>
                      <a:pt x="90" y="0"/>
                    </a:lnTo>
                    <a:lnTo>
                      <a:pt x="136" y="80"/>
                    </a:lnTo>
                    <a:lnTo>
                      <a:pt x="211" y="110"/>
                    </a:lnTo>
                    <a:lnTo>
                      <a:pt x="270" y="310"/>
                    </a:lnTo>
                    <a:lnTo>
                      <a:pt x="397" y="296"/>
                    </a:lnTo>
                    <a:lnTo>
                      <a:pt x="430" y="364"/>
                    </a:lnTo>
                    <a:lnTo>
                      <a:pt x="714" y="41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7" name="Freeform 337">
                <a:extLst>
                  <a:ext uri="{FF2B5EF4-FFF2-40B4-BE49-F238E27FC236}">
                    <a16:creationId xmlns:a16="http://schemas.microsoft.com/office/drawing/2014/main" id="{5E9D99E5-FF69-4297-955A-14F37D9D0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3377"/>
                <a:ext cx="162" cy="229"/>
              </a:xfrm>
              <a:custGeom>
                <a:avLst/>
                <a:gdLst>
                  <a:gd name="T0" fmla="*/ 485 w 485"/>
                  <a:gd name="T1" fmla="*/ 688 h 688"/>
                  <a:gd name="T2" fmla="*/ 462 w 485"/>
                  <a:gd name="T3" fmla="*/ 623 h 688"/>
                  <a:gd name="T4" fmla="*/ 133 w 485"/>
                  <a:gd name="T5" fmla="*/ 409 h 688"/>
                  <a:gd name="T6" fmla="*/ 150 w 485"/>
                  <a:gd name="T7" fmla="*/ 285 h 688"/>
                  <a:gd name="T8" fmla="*/ 96 w 485"/>
                  <a:gd name="T9" fmla="*/ 238 h 688"/>
                  <a:gd name="T10" fmla="*/ 93 w 485"/>
                  <a:gd name="T11" fmla="*/ 173 h 688"/>
                  <a:gd name="T12" fmla="*/ 33 w 485"/>
                  <a:gd name="T13" fmla="*/ 145 h 688"/>
                  <a:gd name="T14" fmla="*/ 0 w 485"/>
                  <a:gd name="T15" fmla="*/ 0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5" h="688">
                    <a:moveTo>
                      <a:pt x="485" y="688"/>
                    </a:moveTo>
                    <a:lnTo>
                      <a:pt x="462" y="623"/>
                    </a:lnTo>
                    <a:lnTo>
                      <a:pt x="133" y="409"/>
                    </a:lnTo>
                    <a:lnTo>
                      <a:pt x="150" y="285"/>
                    </a:lnTo>
                    <a:lnTo>
                      <a:pt x="96" y="238"/>
                    </a:lnTo>
                    <a:lnTo>
                      <a:pt x="93" y="173"/>
                    </a:lnTo>
                    <a:lnTo>
                      <a:pt x="33" y="145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8" name="Freeform 338">
                <a:extLst>
                  <a:ext uri="{FF2B5EF4-FFF2-40B4-BE49-F238E27FC236}">
                    <a16:creationId xmlns:a16="http://schemas.microsoft.com/office/drawing/2014/main" id="{FC888D20-1C03-4BE0-8A7F-196D558EA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9" y="3377"/>
                <a:ext cx="206" cy="70"/>
              </a:xfrm>
              <a:custGeom>
                <a:avLst/>
                <a:gdLst>
                  <a:gd name="T0" fmla="*/ 619 w 619"/>
                  <a:gd name="T1" fmla="*/ 0 h 209"/>
                  <a:gd name="T2" fmla="*/ 351 w 619"/>
                  <a:gd name="T3" fmla="*/ 100 h 209"/>
                  <a:gd name="T4" fmla="*/ 402 w 619"/>
                  <a:gd name="T5" fmla="*/ 152 h 209"/>
                  <a:gd name="T6" fmla="*/ 267 w 619"/>
                  <a:gd name="T7" fmla="*/ 209 h 209"/>
                  <a:gd name="T8" fmla="*/ 229 w 619"/>
                  <a:gd name="T9" fmla="*/ 157 h 209"/>
                  <a:gd name="T10" fmla="*/ 0 w 619"/>
                  <a:gd name="T11" fmla="*/ 17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9" h="209">
                    <a:moveTo>
                      <a:pt x="619" y="0"/>
                    </a:moveTo>
                    <a:lnTo>
                      <a:pt x="351" y="100"/>
                    </a:lnTo>
                    <a:lnTo>
                      <a:pt x="402" y="152"/>
                    </a:lnTo>
                    <a:lnTo>
                      <a:pt x="267" y="209"/>
                    </a:lnTo>
                    <a:lnTo>
                      <a:pt x="229" y="157"/>
                    </a:lnTo>
                    <a:lnTo>
                      <a:pt x="0" y="17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9" name="Freeform 339">
                <a:extLst>
                  <a:ext uri="{FF2B5EF4-FFF2-40B4-BE49-F238E27FC236}">
                    <a16:creationId xmlns:a16="http://schemas.microsoft.com/office/drawing/2014/main" id="{EBC03EDD-D58F-431B-95DC-B9FDC1773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3666"/>
                <a:ext cx="297" cy="223"/>
              </a:xfrm>
              <a:custGeom>
                <a:avLst/>
                <a:gdLst>
                  <a:gd name="T0" fmla="*/ 23 w 893"/>
                  <a:gd name="T1" fmla="*/ 669 h 669"/>
                  <a:gd name="T2" fmla="*/ 0 w 893"/>
                  <a:gd name="T3" fmla="*/ 602 h 669"/>
                  <a:gd name="T4" fmla="*/ 88 w 893"/>
                  <a:gd name="T5" fmla="*/ 482 h 669"/>
                  <a:gd name="T6" fmla="*/ 153 w 893"/>
                  <a:gd name="T7" fmla="*/ 459 h 669"/>
                  <a:gd name="T8" fmla="*/ 153 w 893"/>
                  <a:gd name="T9" fmla="*/ 323 h 669"/>
                  <a:gd name="T10" fmla="*/ 243 w 893"/>
                  <a:gd name="T11" fmla="*/ 233 h 669"/>
                  <a:gd name="T12" fmla="*/ 306 w 893"/>
                  <a:gd name="T13" fmla="*/ 208 h 669"/>
                  <a:gd name="T14" fmla="*/ 449 w 893"/>
                  <a:gd name="T15" fmla="*/ 302 h 669"/>
                  <a:gd name="T16" fmla="*/ 441 w 893"/>
                  <a:gd name="T17" fmla="*/ 172 h 669"/>
                  <a:gd name="T18" fmla="*/ 564 w 893"/>
                  <a:gd name="T19" fmla="*/ 135 h 669"/>
                  <a:gd name="T20" fmla="*/ 495 w 893"/>
                  <a:gd name="T21" fmla="*/ 26 h 669"/>
                  <a:gd name="T22" fmla="*/ 560 w 893"/>
                  <a:gd name="T23" fmla="*/ 0 h 669"/>
                  <a:gd name="T24" fmla="*/ 638 w 893"/>
                  <a:gd name="T25" fmla="*/ 127 h 669"/>
                  <a:gd name="T26" fmla="*/ 702 w 893"/>
                  <a:gd name="T27" fmla="*/ 116 h 669"/>
                  <a:gd name="T28" fmla="*/ 717 w 893"/>
                  <a:gd name="T29" fmla="*/ 51 h 669"/>
                  <a:gd name="T30" fmla="*/ 848 w 893"/>
                  <a:gd name="T31" fmla="*/ 101 h 669"/>
                  <a:gd name="T32" fmla="*/ 893 w 893"/>
                  <a:gd name="T33" fmla="*/ 49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3" h="669">
                    <a:moveTo>
                      <a:pt x="23" y="669"/>
                    </a:moveTo>
                    <a:lnTo>
                      <a:pt x="0" y="602"/>
                    </a:lnTo>
                    <a:lnTo>
                      <a:pt x="88" y="482"/>
                    </a:lnTo>
                    <a:lnTo>
                      <a:pt x="153" y="459"/>
                    </a:lnTo>
                    <a:lnTo>
                      <a:pt x="153" y="323"/>
                    </a:lnTo>
                    <a:lnTo>
                      <a:pt x="243" y="233"/>
                    </a:lnTo>
                    <a:lnTo>
                      <a:pt x="306" y="208"/>
                    </a:lnTo>
                    <a:lnTo>
                      <a:pt x="449" y="302"/>
                    </a:lnTo>
                    <a:lnTo>
                      <a:pt x="441" y="172"/>
                    </a:lnTo>
                    <a:lnTo>
                      <a:pt x="564" y="135"/>
                    </a:lnTo>
                    <a:lnTo>
                      <a:pt x="495" y="26"/>
                    </a:lnTo>
                    <a:lnTo>
                      <a:pt x="560" y="0"/>
                    </a:lnTo>
                    <a:lnTo>
                      <a:pt x="638" y="127"/>
                    </a:lnTo>
                    <a:lnTo>
                      <a:pt x="702" y="116"/>
                    </a:lnTo>
                    <a:lnTo>
                      <a:pt x="717" y="51"/>
                    </a:lnTo>
                    <a:lnTo>
                      <a:pt x="848" y="101"/>
                    </a:lnTo>
                    <a:lnTo>
                      <a:pt x="893" y="4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0" name="Freeform 340">
                <a:extLst>
                  <a:ext uri="{FF2B5EF4-FFF2-40B4-BE49-F238E27FC236}">
                    <a16:creationId xmlns:a16="http://schemas.microsoft.com/office/drawing/2014/main" id="{42A9BBD6-21CA-450D-B477-197ADE05A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3605"/>
                <a:ext cx="119" cy="77"/>
              </a:xfrm>
              <a:custGeom>
                <a:avLst/>
                <a:gdLst>
                  <a:gd name="T0" fmla="*/ 0 w 356"/>
                  <a:gd name="T1" fmla="*/ 230 h 230"/>
                  <a:gd name="T2" fmla="*/ 194 w 356"/>
                  <a:gd name="T3" fmla="*/ 0 h 230"/>
                  <a:gd name="T4" fmla="*/ 225 w 356"/>
                  <a:gd name="T5" fmla="*/ 61 h 230"/>
                  <a:gd name="T6" fmla="*/ 346 w 356"/>
                  <a:gd name="T7" fmla="*/ 21 h 230"/>
                  <a:gd name="T8" fmla="*/ 356 w 356"/>
                  <a:gd name="T9" fmla="*/ 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230">
                    <a:moveTo>
                      <a:pt x="0" y="230"/>
                    </a:moveTo>
                    <a:lnTo>
                      <a:pt x="194" y="0"/>
                    </a:lnTo>
                    <a:lnTo>
                      <a:pt x="225" y="61"/>
                    </a:lnTo>
                    <a:lnTo>
                      <a:pt x="346" y="21"/>
                    </a:lnTo>
                    <a:lnTo>
                      <a:pt x="356" y="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1" name="Freeform 341">
                <a:extLst>
                  <a:ext uri="{FF2B5EF4-FFF2-40B4-BE49-F238E27FC236}">
                    <a16:creationId xmlns:a16="http://schemas.microsoft.com/office/drawing/2014/main" id="{94F8984A-F103-4CBB-A53E-7A1F562DF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3682"/>
                <a:ext cx="165" cy="289"/>
              </a:xfrm>
              <a:custGeom>
                <a:avLst/>
                <a:gdLst>
                  <a:gd name="T0" fmla="*/ 0 w 493"/>
                  <a:gd name="T1" fmla="*/ 0 h 866"/>
                  <a:gd name="T2" fmla="*/ 51 w 493"/>
                  <a:gd name="T3" fmla="*/ 126 h 866"/>
                  <a:gd name="T4" fmla="*/ 251 w 493"/>
                  <a:gd name="T5" fmla="*/ 215 h 866"/>
                  <a:gd name="T6" fmla="*/ 301 w 493"/>
                  <a:gd name="T7" fmla="*/ 335 h 866"/>
                  <a:gd name="T8" fmla="*/ 305 w 493"/>
                  <a:gd name="T9" fmla="*/ 407 h 866"/>
                  <a:gd name="T10" fmla="*/ 255 w 493"/>
                  <a:gd name="T11" fmla="*/ 458 h 866"/>
                  <a:gd name="T12" fmla="*/ 311 w 493"/>
                  <a:gd name="T13" fmla="*/ 516 h 866"/>
                  <a:gd name="T14" fmla="*/ 284 w 493"/>
                  <a:gd name="T15" fmla="*/ 584 h 866"/>
                  <a:gd name="T16" fmla="*/ 209 w 493"/>
                  <a:gd name="T17" fmla="*/ 598 h 866"/>
                  <a:gd name="T18" fmla="*/ 228 w 493"/>
                  <a:gd name="T19" fmla="*/ 730 h 866"/>
                  <a:gd name="T20" fmla="*/ 307 w 493"/>
                  <a:gd name="T21" fmla="*/ 765 h 866"/>
                  <a:gd name="T22" fmla="*/ 381 w 493"/>
                  <a:gd name="T23" fmla="*/ 736 h 866"/>
                  <a:gd name="T24" fmla="*/ 493 w 493"/>
                  <a:gd name="T25" fmla="*/ 866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3" h="866">
                    <a:moveTo>
                      <a:pt x="0" y="0"/>
                    </a:moveTo>
                    <a:lnTo>
                      <a:pt x="51" y="126"/>
                    </a:lnTo>
                    <a:lnTo>
                      <a:pt x="251" y="215"/>
                    </a:lnTo>
                    <a:lnTo>
                      <a:pt x="301" y="335"/>
                    </a:lnTo>
                    <a:lnTo>
                      <a:pt x="305" y="407"/>
                    </a:lnTo>
                    <a:lnTo>
                      <a:pt x="255" y="458"/>
                    </a:lnTo>
                    <a:lnTo>
                      <a:pt x="311" y="516"/>
                    </a:lnTo>
                    <a:lnTo>
                      <a:pt x="284" y="584"/>
                    </a:lnTo>
                    <a:lnTo>
                      <a:pt x="209" y="598"/>
                    </a:lnTo>
                    <a:lnTo>
                      <a:pt x="228" y="730"/>
                    </a:lnTo>
                    <a:lnTo>
                      <a:pt x="307" y="765"/>
                    </a:lnTo>
                    <a:lnTo>
                      <a:pt x="381" y="736"/>
                    </a:lnTo>
                    <a:lnTo>
                      <a:pt x="493" y="86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2" name="Freeform 342">
                <a:extLst>
                  <a:ext uri="{FF2B5EF4-FFF2-40B4-BE49-F238E27FC236}">
                    <a16:creationId xmlns:a16="http://schemas.microsoft.com/office/drawing/2014/main" id="{B05AAB65-4EF1-4D9F-A405-1CE8B087A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9" y="3065"/>
                <a:ext cx="373" cy="162"/>
              </a:xfrm>
              <a:custGeom>
                <a:avLst/>
                <a:gdLst>
                  <a:gd name="T0" fmla="*/ 0 w 1119"/>
                  <a:gd name="T1" fmla="*/ 81 h 486"/>
                  <a:gd name="T2" fmla="*/ 182 w 1119"/>
                  <a:gd name="T3" fmla="*/ 0 h 486"/>
                  <a:gd name="T4" fmla="*/ 267 w 1119"/>
                  <a:gd name="T5" fmla="*/ 30 h 486"/>
                  <a:gd name="T6" fmla="*/ 234 w 1119"/>
                  <a:gd name="T7" fmla="*/ 153 h 486"/>
                  <a:gd name="T8" fmla="*/ 628 w 1119"/>
                  <a:gd name="T9" fmla="*/ 136 h 486"/>
                  <a:gd name="T10" fmla="*/ 619 w 1119"/>
                  <a:gd name="T11" fmla="*/ 202 h 486"/>
                  <a:gd name="T12" fmla="*/ 873 w 1119"/>
                  <a:gd name="T13" fmla="*/ 377 h 486"/>
                  <a:gd name="T14" fmla="*/ 887 w 1119"/>
                  <a:gd name="T15" fmla="*/ 486 h 486"/>
                  <a:gd name="T16" fmla="*/ 1035 w 1119"/>
                  <a:gd name="T17" fmla="*/ 486 h 486"/>
                  <a:gd name="T18" fmla="*/ 1070 w 1119"/>
                  <a:gd name="T19" fmla="*/ 404 h 486"/>
                  <a:gd name="T20" fmla="*/ 1119 w 1119"/>
                  <a:gd name="T21" fmla="*/ 465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19" h="486">
                    <a:moveTo>
                      <a:pt x="0" y="81"/>
                    </a:moveTo>
                    <a:lnTo>
                      <a:pt x="182" y="0"/>
                    </a:lnTo>
                    <a:lnTo>
                      <a:pt x="267" y="30"/>
                    </a:lnTo>
                    <a:lnTo>
                      <a:pt x="234" y="153"/>
                    </a:lnTo>
                    <a:lnTo>
                      <a:pt x="628" y="136"/>
                    </a:lnTo>
                    <a:lnTo>
                      <a:pt x="619" y="202"/>
                    </a:lnTo>
                    <a:lnTo>
                      <a:pt x="873" y="377"/>
                    </a:lnTo>
                    <a:lnTo>
                      <a:pt x="887" y="486"/>
                    </a:lnTo>
                    <a:lnTo>
                      <a:pt x="1035" y="486"/>
                    </a:lnTo>
                    <a:lnTo>
                      <a:pt x="1070" y="404"/>
                    </a:lnTo>
                    <a:lnTo>
                      <a:pt x="1119" y="46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3" name="Freeform 343">
                <a:extLst>
                  <a:ext uri="{FF2B5EF4-FFF2-40B4-BE49-F238E27FC236}">
                    <a16:creationId xmlns:a16="http://schemas.microsoft.com/office/drawing/2014/main" id="{ABF49342-6196-4FDD-AD02-296DBBD25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2" y="3220"/>
                <a:ext cx="92" cy="117"/>
              </a:xfrm>
              <a:custGeom>
                <a:avLst/>
                <a:gdLst>
                  <a:gd name="T0" fmla="*/ 210 w 277"/>
                  <a:gd name="T1" fmla="*/ 352 h 352"/>
                  <a:gd name="T2" fmla="*/ 195 w 277"/>
                  <a:gd name="T3" fmla="*/ 292 h 352"/>
                  <a:gd name="T4" fmla="*/ 277 w 277"/>
                  <a:gd name="T5" fmla="*/ 173 h 352"/>
                  <a:gd name="T6" fmla="*/ 9 w 277"/>
                  <a:gd name="T7" fmla="*/ 106 h 352"/>
                  <a:gd name="T8" fmla="*/ 0 w 277"/>
                  <a:gd name="T9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352">
                    <a:moveTo>
                      <a:pt x="210" y="352"/>
                    </a:moveTo>
                    <a:lnTo>
                      <a:pt x="195" y="292"/>
                    </a:lnTo>
                    <a:lnTo>
                      <a:pt x="277" y="173"/>
                    </a:lnTo>
                    <a:lnTo>
                      <a:pt x="9" y="10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4" name="Freeform 344">
                <a:extLst>
                  <a:ext uri="{FF2B5EF4-FFF2-40B4-BE49-F238E27FC236}">
                    <a16:creationId xmlns:a16="http://schemas.microsoft.com/office/drawing/2014/main" id="{3F208BF8-F477-4C22-8C9B-123C6F3A2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3518"/>
                <a:ext cx="442" cy="32"/>
              </a:xfrm>
              <a:custGeom>
                <a:avLst/>
                <a:gdLst>
                  <a:gd name="T0" fmla="*/ 1324 w 1324"/>
                  <a:gd name="T1" fmla="*/ 11 h 97"/>
                  <a:gd name="T2" fmla="*/ 1126 w 1324"/>
                  <a:gd name="T3" fmla="*/ 47 h 97"/>
                  <a:gd name="T4" fmla="*/ 1053 w 1324"/>
                  <a:gd name="T5" fmla="*/ 20 h 97"/>
                  <a:gd name="T6" fmla="*/ 940 w 1324"/>
                  <a:gd name="T7" fmla="*/ 64 h 97"/>
                  <a:gd name="T8" fmla="*/ 892 w 1324"/>
                  <a:gd name="T9" fmla="*/ 18 h 97"/>
                  <a:gd name="T10" fmla="*/ 838 w 1324"/>
                  <a:gd name="T11" fmla="*/ 52 h 97"/>
                  <a:gd name="T12" fmla="*/ 780 w 1324"/>
                  <a:gd name="T13" fmla="*/ 0 h 97"/>
                  <a:gd name="T14" fmla="*/ 555 w 1324"/>
                  <a:gd name="T15" fmla="*/ 45 h 97"/>
                  <a:gd name="T16" fmla="*/ 517 w 1324"/>
                  <a:gd name="T17" fmla="*/ 97 h 97"/>
                  <a:gd name="T18" fmla="*/ 460 w 1324"/>
                  <a:gd name="T19" fmla="*/ 64 h 97"/>
                  <a:gd name="T20" fmla="*/ 399 w 1324"/>
                  <a:gd name="T21" fmla="*/ 95 h 97"/>
                  <a:gd name="T22" fmla="*/ 370 w 1324"/>
                  <a:gd name="T23" fmla="*/ 29 h 97"/>
                  <a:gd name="T24" fmla="*/ 118 w 1324"/>
                  <a:gd name="T25" fmla="*/ 87 h 97"/>
                  <a:gd name="T26" fmla="*/ 0 w 1324"/>
                  <a:gd name="T27" fmla="*/ 3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24" h="97">
                    <a:moveTo>
                      <a:pt x="1324" y="11"/>
                    </a:moveTo>
                    <a:lnTo>
                      <a:pt x="1126" y="47"/>
                    </a:lnTo>
                    <a:lnTo>
                      <a:pt x="1053" y="20"/>
                    </a:lnTo>
                    <a:lnTo>
                      <a:pt x="940" y="64"/>
                    </a:lnTo>
                    <a:lnTo>
                      <a:pt x="892" y="18"/>
                    </a:lnTo>
                    <a:lnTo>
                      <a:pt x="838" y="52"/>
                    </a:lnTo>
                    <a:lnTo>
                      <a:pt x="780" y="0"/>
                    </a:lnTo>
                    <a:lnTo>
                      <a:pt x="555" y="45"/>
                    </a:lnTo>
                    <a:lnTo>
                      <a:pt x="517" y="97"/>
                    </a:lnTo>
                    <a:lnTo>
                      <a:pt x="460" y="64"/>
                    </a:lnTo>
                    <a:lnTo>
                      <a:pt x="399" y="95"/>
                    </a:lnTo>
                    <a:lnTo>
                      <a:pt x="370" y="29"/>
                    </a:lnTo>
                    <a:lnTo>
                      <a:pt x="118" y="87"/>
                    </a:lnTo>
                    <a:lnTo>
                      <a:pt x="0" y="3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5" name="Freeform 345">
                <a:extLst>
                  <a:ext uri="{FF2B5EF4-FFF2-40B4-BE49-F238E27FC236}">
                    <a16:creationId xmlns:a16="http://schemas.microsoft.com/office/drawing/2014/main" id="{CFE13016-40A1-441B-AF2E-7A4E3D5CC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" y="3522"/>
                <a:ext cx="51" cy="2"/>
              </a:xfrm>
              <a:custGeom>
                <a:avLst/>
                <a:gdLst>
                  <a:gd name="T0" fmla="*/ 153 w 153"/>
                  <a:gd name="T1" fmla="*/ 8 h 8"/>
                  <a:gd name="T2" fmla="*/ 152 w 153"/>
                  <a:gd name="T3" fmla="*/ 7 h 8"/>
                  <a:gd name="T4" fmla="*/ 0 w 153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3" h="8">
                    <a:moveTo>
                      <a:pt x="153" y="8"/>
                    </a:moveTo>
                    <a:lnTo>
                      <a:pt x="152" y="7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6" name="Freeform 346">
                <a:extLst>
                  <a:ext uri="{FF2B5EF4-FFF2-40B4-BE49-F238E27FC236}">
                    <a16:creationId xmlns:a16="http://schemas.microsoft.com/office/drawing/2014/main" id="{0B166BA7-E1F1-4B99-BF9B-8AF87A7C3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3337"/>
                <a:ext cx="127" cy="185"/>
              </a:xfrm>
              <a:custGeom>
                <a:avLst/>
                <a:gdLst>
                  <a:gd name="T0" fmla="*/ 380 w 380"/>
                  <a:gd name="T1" fmla="*/ 0 h 553"/>
                  <a:gd name="T2" fmla="*/ 373 w 380"/>
                  <a:gd name="T3" fmla="*/ 66 h 553"/>
                  <a:gd name="T4" fmla="*/ 316 w 380"/>
                  <a:gd name="T5" fmla="*/ 96 h 553"/>
                  <a:gd name="T6" fmla="*/ 300 w 380"/>
                  <a:gd name="T7" fmla="*/ 27 h 553"/>
                  <a:gd name="T8" fmla="*/ 86 w 380"/>
                  <a:gd name="T9" fmla="*/ 90 h 553"/>
                  <a:gd name="T10" fmla="*/ 97 w 380"/>
                  <a:gd name="T11" fmla="*/ 236 h 553"/>
                  <a:gd name="T12" fmla="*/ 0 w 380"/>
                  <a:gd name="T13" fmla="*/ 491 h 553"/>
                  <a:gd name="T14" fmla="*/ 35 w 380"/>
                  <a:gd name="T15" fmla="*/ 553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553">
                    <a:moveTo>
                      <a:pt x="380" y="0"/>
                    </a:moveTo>
                    <a:lnTo>
                      <a:pt x="373" y="66"/>
                    </a:lnTo>
                    <a:lnTo>
                      <a:pt x="316" y="96"/>
                    </a:lnTo>
                    <a:lnTo>
                      <a:pt x="300" y="27"/>
                    </a:lnTo>
                    <a:lnTo>
                      <a:pt x="86" y="90"/>
                    </a:lnTo>
                    <a:lnTo>
                      <a:pt x="97" y="236"/>
                    </a:lnTo>
                    <a:lnTo>
                      <a:pt x="0" y="491"/>
                    </a:lnTo>
                    <a:lnTo>
                      <a:pt x="35" y="55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7" name="Freeform 347">
                <a:extLst>
                  <a:ext uri="{FF2B5EF4-FFF2-40B4-BE49-F238E27FC236}">
                    <a16:creationId xmlns:a16="http://schemas.microsoft.com/office/drawing/2014/main" id="{EC782DA2-E6D6-4499-AFCD-22DC72725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1" y="3524"/>
                <a:ext cx="120" cy="343"/>
              </a:xfrm>
              <a:custGeom>
                <a:avLst/>
                <a:gdLst>
                  <a:gd name="T0" fmla="*/ 0 w 361"/>
                  <a:gd name="T1" fmla="*/ 1029 h 1029"/>
                  <a:gd name="T2" fmla="*/ 29 w 361"/>
                  <a:gd name="T3" fmla="*/ 829 h 1029"/>
                  <a:gd name="T4" fmla="*/ 66 w 361"/>
                  <a:gd name="T5" fmla="*/ 765 h 1029"/>
                  <a:gd name="T6" fmla="*/ 143 w 361"/>
                  <a:gd name="T7" fmla="*/ 746 h 1029"/>
                  <a:gd name="T8" fmla="*/ 134 w 361"/>
                  <a:gd name="T9" fmla="*/ 679 h 1029"/>
                  <a:gd name="T10" fmla="*/ 319 w 361"/>
                  <a:gd name="T11" fmla="*/ 466 h 1029"/>
                  <a:gd name="T12" fmla="*/ 300 w 361"/>
                  <a:gd name="T13" fmla="*/ 395 h 1029"/>
                  <a:gd name="T14" fmla="*/ 361 w 361"/>
                  <a:gd name="T15" fmla="*/ 363 h 1029"/>
                  <a:gd name="T16" fmla="*/ 350 w 361"/>
                  <a:gd name="T17" fmla="*/ 196 h 1029"/>
                  <a:gd name="T18" fmla="*/ 284 w 361"/>
                  <a:gd name="T19" fmla="*/ 196 h 1029"/>
                  <a:gd name="T20" fmla="*/ 317 w 361"/>
                  <a:gd name="T21" fmla="*/ 133 h 1029"/>
                  <a:gd name="T22" fmla="*/ 261 w 361"/>
                  <a:gd name="T23" fmla="*/ 0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1" h="1029">
                    <a:moveTo>
                      <a:pt x="0" y="1029"/>
                    </a:moveTo>
                    <a:lnTo>
                      <a:pt x="29" y="829"/>
                    </a:lnTo>
                    <a:lnTo>
                      <a:pt x="66" y="765"/>
                    </a:lnTo>
                    <a:lnTo>
                      <a:pt x="143" y="746"/>
                    </a:lnTo>
                    <a:lnTo>
                      <a:pt x="134" y="679"/>
                    </a:lnTo>
                    <a:lnTo>
                      <a:pt x="319" y="466"/>
                    </a:lnTo>
                    <a:lnTo>
                      <a:pt x="300" y="395"/>
                    </a:lnTo>
                    <a:lnTo>
                      <a:pt x="361" y="363"/>
                    </a:lnTo>
                    <a:lnTo>
                      <a:pt x="350" y="196"/>
                    </a:lnTo>
                    <a:lnTo>
                      <a:pt x="284" y="196"/>
                    </a:lnTo>
                    <a:lnTo>
                      <a:pt x="317" y="133"/>
                    </a:lnTo>
                    <a:lnTo>
                      <a:pt x="261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8" name="Freeform 348">
                <a:extLst>
                  <a:ext uri="{FF2B5EF4-FFF2-40B4-BE49-F238E27FC236}">
                    <a16:creationId xmlns:a16="http://schemas.microsoft.com/office/drawing/2014/main" id="{CBC3A7D7-D5DC-4D02-BCBC-7C05269D9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8" y="3971"/>
                <a:ext cx="135" cy="41"/>
              </a:xfrm>
              <a:custGeom>
                <a:avLst/>
                <a:gdLst>
                  <a:gd name="T0" fmla="*/ 403 w 403"/>
                  <a:gd name="T1" fmla="*/ 0 h 125"/>
                  <a:gd name="T2" fmla="*/ 233 w 403"/>
                  <a:gd name="T3" fmla="*/ 3 h 125"/>
                  <a:gd name="T4" fmla="*/ 203 w 403"/>
                  <a:gd name="T5" fmla="*/ 63 h 125"/>
                  <a:gd name="T6" fmla="*/ 0 w 403"/>
                  <a:gd name="T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3" h="125">
                    <a:moveTo>
                      <a:pt x="403" y="0"/>
                    </a:moveTo>
                    <a:lnTo>
                      <a:pt x="233" y="3"/>
                    </a:lnTo>
                    <a:lnTo>
                      <a:pt x="203" y="63"/>
                    </a:lnTo>
                    <a:lnTo>
                      <a:pt x="0" y="125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9" name="Freeform 349">
                <a:extLst>
                  <a:ext uri="{FF2B5EF4-FFF2-40B4-BE49-F238E27FC236}">
                    <a16:creationId xmlns:a16="http://schemas.microsoft.com/office/drawing/2014/main" id="{EF433311-03D6-4C4E-8FC6-5A91B40E6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0" y="3659"/>
                <a:ext cx="62" cy="286"/>
              </a:xfrm>
              <a:custGeom>
                <a:avLst/>
                <a:gdLst>
                  <a:gd name="T0" fmla="*/ 168 w 188"/>
                  <a:gd name="T1" fmla="*/ 0 h 858"/>
                  <a:gd name="T2" fmla="*/ 6 w 188"/>
                  <a:gd name="T3" fmla="*/ 256 h 858"/>
                  <a:gd name="T4" fmla="*/ 111 w 188"/>
                  <a:gd name="T5" fmla="*/ 348 h 858"/>
                  <a:gd name="T6" fmla="*/ 98 w 188"/>
                  <a:gd name="T7" fmla="*/ 428 h 858"/>
                  <a:gd name="T8" fmla="*/ 168 w 188"/>
                  <a:gd name="T9" fmla="*/ 423 h 858"/>
                  <a:gd name="T10" fmla="*/ 188 w 188"/>
                  <a:gd name="T11" fmla="*/ 484 h 858"/>
                  <a:gd name="T12" fmla="*/ 127 w 188"/>
                  <a:gd name="T13" fmla="*/ 605 h 858"/>
                  <a:gd name="T14" fmla="*/ 0 w 188"/>
                  <a:gd name="T15" fmla="*/ 680 h 858"/>
                  <a:gd name="T16" fmla="*/ 15 w 188"/>
                  <a:gd name="T17" fmla="*/ 858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858">
                    <a:moveTo>
                      <a:pt x="168" y="0"/>
                    </a:moveTo>
                    <a:lnTo>
                      <a:pt x="6" y="256"/>
                    </a:lnTo>
                    <a:lnTo>
                      <a:pt x="111" y="348"/>
                    </a:lnTo>
                    <a:lnTo>
                      <a:pt x="98" y="428"/>
                    </a:lnTo>
                    <a:lnTo>
                      <a:pt x="168" y="423"/>
                    </a:lnTo>
                    <a:lnTo>
                      <a:pt x="188" y="484"/>
                    </a:lnTo>
                    <a:lnTo>
                      <a:pt x="127" y="605"/>
                    </a:lnTo>
                    <a:lnTo>
                      <a:pt x="0" y="680"/>
                    </a:lnTo>
                    <a:lnTo>
                      <a:pt x="15" y="858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0" name="Freeform 350">
                <a:extLst>
                  <a:ext uri="{FF2B5EF4-FFF2-40B4-BE49-F238E27FC236}">
                    <a16:creationId xmlns:a16="http://schemas.microsoft.com/office/drawing/2014/main" id="{705D64E3-3F5E-41C5-BA91-BDC4D868D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5" y="2985"/>
                <a:ext cx="49" cy="133"/>
              </a:xfrm>
              <a:custGeom>
                <a:avLst/>
                <a:gdLst>
                  <a:gd name="T0" fmla="*/ 0 w 146"/>
                  <a:gd name="T1" fmla="*/ 0 h 399"/>
                  <a:gd name="T2" fmla="*/ 49 w 146"/>
                  <a:gd name="T3" fmla="*/ 208 h 399"/>
                  <a:gd name="T4" fmla="*/ 146 w 146"/>
                  <a:gd name="T5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6" h="399">
                    <a:moveTo>
                      <a:pt x="0" y="0"/>
                    </a:moveTo>
                    <a:lnTo>
                      <a:pt x="49" y="208"/>
                    </a:lnTo>
                    <a:lnTo>
                      <a:pt x="146" y="39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1" name="Freeform 351">
                <a:extLst>
                  <a:ext uri="{FF2B5EF4-FFF2-40B4-BE49-F238E27FC236}">
                    <a16:creationId xmlns:a16="http://schemas.microsoft.com/office/drawing/2014/main" id="{E438544D-FB23-46FC-A615-BB0927B21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2985"/>
                <a:ext cx="418" cy="240"/>
              </a:xfrm>
              <a:custGeom>
                <a:avLst/>
                <a:gdLst>
                  <a:gd name="T0" fmla="*/ 0 w 1253"/>
                  <a:gd name="T1" fmla="*/ 722 h 722"/>
                  <a:gd name="T2" fmla="*/ 137 w 1253"/>
                  <a:gd name="T3" fmla="*/ 690 h 722"/>
                  <a:gd name="T4" fmla="*/ 223 w 1253"/>
                  <a:gd name="T5" fmla="*/ 713 h 722"/>
                  <a:gd name="T6" fmla="*/ 145 w 1253"/>
                  <a:gd name="T7" fmla="*/ 601 h 722"/>
                  <a:gd name="T8" fmla="*/ 234 w 1253"/>
                  <a:gd name="T9" fmla="*/ 627 h 722"/>
                  <a:gd name="T10" fmla="*/ 267 w 1253"/>
                  <a:gd name="T11" fmla="*/ 428 h 722"/>
                  <a:gd name="T12" fmla="*/ 388 w 1253"/>
                  <a:gd name="T13" fmla="*/ 338 h 722"/>
                  <a:gd name="T14" fmla="*/ 464 w 1253"/>
                  <a:gd name="T15" fmla="*/ 319 h 722"/>
                  <a:gd name="T16" fmla="*/ 545 w 1253"/>
                  <a:gd name="T17" fmla="*/ 424 h 722"/>
                  <a:gd name="T18" fmla="*/ 561 w 1253"/>
                  <a:gd name="T19" fmla="*/ 337 h 722"/>
                  <a:gd name="T20" fmla="*/ 647 w 1253"/>
                  <a:gd name="T21" fmla="*/ 240 h 722"/>
                  <a:gd name="T22" fmla="*/ 902 w 1253"/>
                  <a:gd name="T23" fmla="*/ 317 h 722"/>
                  <a:gd name="T24" fmla="*/ 1110 w 1253"/>
                  <a:gd name="T25" fmla="*/ 83 h 722"/>
                  <a:gd name="T26" fmla="*/ 1248 w 1253"/>
                  <a:gd name="T27" fmla="*/ 7 h 722"/>
                  <a:gd name="T28" fmla="*/ 1253 w 1253"/>
                  <a:gd name="T29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53" h="722">
                    <a:moveTo>
                      <a:pt x="0" y="722"/>
                    </a:moveTo>
                    <a:lnTo>
                      <a:pt x="137" y="690"/>
                    </a:lnTo>
                    <a:lnTo>
                      <a:pt x="223" y="713"/>
                    </a:lnTo>
                    <a:lnTo>
                      <a:pt x="145" y="601"/>
                    </a:lnTo>
                    <a:lnTo>
                      <a:pt x="234" y="627"/>
                    </a:lnTo>
                    <a:lnTo>
                      <a:pt x="267" y="428"/>
                    </a:lnTo>
                    <a:lnTo>
                      <a:pt x="388" y="338"/>
                    </a:lnTo>
                    <a:lnTo>
                      <a:pt x="464" y="319"/>
                    </a:lnTo>
                    <a:lnTo>
                      <a:pt x="545" y="424"/>
                    </a:lnTo>
                    <a:lnTo>
                      <a:pt x="561" y="337"/>
                    </a:lnTo>
                    <a:lnTo>
                      <a:pt x="647" y="240"/>
                    </a:lnTo>
                    <a:lnTo>
                      <a:pt x="902" y="317"/>
                    </a:lnTo>
                    <a:lnTo>
                      <a:pt x="1110" y="83"/>
                    </a:lnTo>
                    <a:lnTo>
                      <a:pt x="1248" y="7"/>
                    </a:lnTo>
                    <a:lnTo>
                      <a:pt x="1253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2" name="Freeform 352">
                <a:extLst>
                  <a:ext uri="{FF2B5EF4-FFF2-40B4-BE49-F238E27FC236}">
                    <a16:creationId xmlns:a16="http://schemas.microsoft.com/office/drawing/2014/main" id="{1DEED33F-12AF-4FE9-9AE2-92E29F31B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2" y="3127"/>
                <a:ext cx="94" cy="273"/>
              </a:xfrm>
              <a:custGeom>
                <a:avLst/>
                <a:gdLst>
                  <a:gd name="T0" fmla="*/ 207 w 281"/>
                  <a:gd name="T1" fmla="*/ 0 h 819"/>
                  <a:gd name="T2" fmla="*/ 67 w 281"/>
                  <a:gd name="T3" fmla="*/ 157 h 819"/>
                  <a:gd name="T4" fmla="*/ 21 w 281"/>
                  <a:gd name="T5" fmla="*/ 280 h 819"/>
                  <a:gd name="T6" fmla="*/ 120 w 281"/>
                  <a:gd name="T7" fmla="*/ 475 h 819"/>
                  <a:gd name="T8" fmla="*/ 281 w 281"/>
                  <a:gd name="T9" fmla="*/ 653 h 819"/>
                  <a:gd name="T10" fmla="*/ 160 w 281"/>
                  <a:gd name="T11" fmla="*/ 639 h 819"/>
                  <a:gd name="T12" fmla="*/ 40 w 281"/>
                  <a:gd name="T13" fmla="*/ 726 h 819"/>
                  <a:gd name="T14" fmla="*/ 69 w 281"/>
                  <a:gd name="T15" fmla="*/ 785 h 819"/>
                  <a:gd name="T16" fmla="*/ 0 w 281"/>
                  <a:gd name="T17" fmla="*/ 81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1" h="819">
                    <a:moveTo>
                      <a:pt x="207" y="0"/>
                    </a:moveTo>
                    <a:lnTo>
                      <a:pt x="67" y="157"/>
                    </a:lnTo>
                    <a:lnTo>
                      <a:pt x="21" y="280"/>
                    </a:lnTo>
                    <a:lnTo>
                      <a:pt x="120" y="475"/>
                    </a:lnTo>
                    <a:lnTo>
                      <a:pt x="281" y="653"/>
                    </a:lnTo>
                    <a:lnTo>
                      <a:pt x="160" y="639"/>
                    </a:lnTo>
                    <a:lnTo>
                      <a:pt x="40" y="726"/>
                    </a:lnTo>
                    <a:lnTo>
                      <a:pt x="69" y="785"/>
                    </a:lnTo>
                    <a:lnTo>
                      <a:pt x="0" y="819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3" name="Freeform 353">
                <a:extLst>
                  <a:ext uri="{FF2B5EF4-FFF2-40B4-BE49-F238E27FC236}">
                    <a16:creationId xmlns:a16="http://schemas.microsoft.com/office/drawing/2014/main" id="{B8E5367F-DD75-47B9-AB8F-3D75CE995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" y="2981"/>
                <a:ext cx="119" cy="244"/>
              </a:xfrm>
              <a:custGeom>
                <a:avLst/>
                <a:gdLst>
                  <a:gd name="T0" fmla="*/ 356 w 356"/>
                  <a:gd name="T1" fmla="*/ 0 h 732"/>
                  <a:gd name="T2" fmla="*/ 348 w 356"/>
                  <a:gd name="T3" fmla="*/ 77 h 732"/>
                  <a:gd name="T4" fmla="*/ 216 w 356"/>
                  <a:gd name="T5" fmla="*/ 85 h 732"/>
                  <a:gd name="T6" fmla="*/ 159 w 356"/>
                  <a:gd name="T7" fmla="*/ 240 h 732"/>
                  <a:gd name="T8" fmla="*/ 228 w 356"/>
                  <a:gd name="T9" fmla="*/ 291 h 732"/>
                  <a:gd name="T10" fmla="*/ 170 w 356"/>
                  <a:gd name="T11" fmla="*/ 349 h 732"/>
                  <a:gd name="T12" fmla="*/ 75 w 356"/>
                  <a:gd name="T13" fmla="*/ 317 h 732"/>
                  <a:gd name="T14" fmla="*/ 0 w 356"/>
                  <a:gd name="T15" fmla="*/ 433 h 732"/>
                  <a:gd name="T16" fmla="*/ 34 w 356"/>
                  <a:gd name="T17" fmla="*/ 495 h 732"/>
                  <a:gd name="T18" fmla="*/ 264 w 356"/>
                  <a:gd name="T19" fmla="*/ 624 h 732"/>
                  <a:gd name="T20" fmla="*/ 260 w 356"/>
                  <a:gd name="T21" fmla="*/ 732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6" h="732">
                    <a:moveTo>
                      <a:pt x="356" y="0"/>
                    </a:moveTo>
                    <a:lnTo>
                      <a:pt x="348" y="77"/>
                    </a:lnTo>
                    <a:lnTo>
                      <a:pt x="216" y="85"/>
                    </a:lnTo>
                    <a:lnTo>
                      <a:pt x="159" y="240"/>
                    </a:lnTo>
                    <a:lnTo>
                      <a:pt x="228" y="291"/>
                    </a:lnTo>
                    <a:lnTo>
                      <a:pt x="170" y="349"/>
                    </a:lnTo>
                    <a:lnTo>
                      <a:pt x="75" y="317"/>
                    </a:lnTo>
                    <a:lnTo>
                      <a:pt x="0" y="433"/>
                    </a:lnTo>
                    <a:lnTo>
                      <a:pt x="34" y="495"/>
                    </a:lnTo>
                    <a:lnTo>
                      <a:pt x="264" y="624"/>
                    </a:lnTo>
                    <a:lnTo>
                      <a:pt x="260" y="732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4" name="Freeform 354">
                <a:extLst>
                  <a:ext uri="{FF2B5EF4-FFF2-40B4-BE49-F238E27FC236}">
                    <a16:creationId xmlns:a16="http://schemas.microsoft.com/office/drawing/2014/main" id="{0D0EE696-7107-4550-A54D-164A7C043B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3400"/>
                <a:ext cx="299" cy="67"/>
              </a:xfrm>
              <a:custGeom>
                <a:avLst/>
                <a:gdLst>
                  <a:gd name="T0" fmla="*/ 897 w 897"/>
                  <a:gd name="T1" fmla="*/ 0 h 202"/>
                  <a:gd name="T2" fmla="*/ 672 w 897"/>
                  <a:gd name="T3" fmla="*/ 9 h 202"/>
                  <a:gd name="T4" fmla="*/ 643 w 897"/>
                  <a:gd name="T5" fmla="*/ 89 h 202"/>
                  <a:gd name="T6" fmla="*/ 509 w 897"/>
                  <a:gd name="T7" fmla="*/ 7 h 202"/>
                  <a:gd name="T8" fmla="*/ 275 w 897"/>
                  <a:gd name="T9" fmla="*/ 202 h 202"/>
                  <a:gd name="T10" fmla="*/ 184 w 897"/>
                  <a:gd name="T11" fmla="*/ 92 h 202"/>
                  <a:gd name="T12" fmla="*/ 121 w 897"/>
                  <a:gd name="T13" fmla="*/ 132 h 202"/>
                  <a:gd name="T14" fmla="*/ 0 w 897"/>
                  <a:gd name="T15" fmla="*/ 127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7" h="202">
                    <a:moveTo>
                      <a:pt x="897" y="0"/>
                    </a:moveTo>
                    <a:lnTo>
                      <a:pt x="672" y="9"/>
                    </a:lnTo>
                    <a:lnTo>
                      <a:pt x="643" y="89"/>
                    </a:lnTo>
                    <a:lnTo>
                      <a:pt x="509" y="7"/>
                    </a:lnTo>
                    <a:lnTo>
                      <a:pt x="275" y="202"/>
                    </a:lnTo>
                    <a:lnTo>
                      <a:pt x="184" y="92"/>
                    </a:lnTo>
                    <a:lnTo>
                      <a:pt x="121" y="132"/>
                    </a:lnTo>
                    <a:lnTo>
                      <a:pt x="0" y="12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5" name="Freeform 355">
                <a:extLst>
                  <a:ext uri="{FF2B5EF4-FFF2-40B4-BE49-F238E27FC236}">
                    <a16:creationId xmlns:a16="http://schemas.microsoft.com/office/drawing/2014/main" id="{5ADBE64E-26A3-4134-BDF9-D6EB367A8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3364"/>
                <a:ext cx="350" cy="115"/>
              </a:xfrm>
              <a:custGeom>
                <a:avLst/>
                <a:gdLst>
                  <a:gd name="T0" fmla="*/ 1052 w 1052"/>
                  <a:gd name="T1" fmla="*/ 243 h 344"/>
                  <a:gd name="T2" fmla="*/ 1051 w 1052"/>
                  <a:gd name="T3" fmla="*/ 242 h 344"/>
                  <a:gd name="T4" fmla="*/ 899 w 1052"/>
                  <a:gd name="T5" fmla="*/ 340 h 344"/>
                  <a:gd name="T6" fmla="*/ 824 w 1052"/>
                  <a:gd name="T7" fmla="*/ 344 h 344"/>
                  <a:gd name="T8" fmla="*/ 548 w 1052"/>
                  <a:gd name="T9" fmla="*/ 235 h 344"/>
                  <a:gd name="T10" fmla="*/ 468 w 1052"/>
                  <a:gd name="T11" fmla="*/ 250 h 344"/>
                  <a:gd name="T12" fmla="*/ 365 w 1052"/>
                  <a:gd name="T13" fmla="*/ 199 h 344"/>
                  <a:gd name="T14" fmla="*/ 239 w 1052"/>
                  <a:gd name="T15" fmla="*/ 68 h 344"/>
                  <a:gd name="T16" fmla="*/ 0 w 1052"/>
                  <a:gd name="T17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2" h="344">
                    <a:moveTo>
                      <a:pt x="1052" y="243"/>
                    </a:moveTo>
                    <a:lnTo>
                      <a:pt x="1051" y="242"/>
                    </a:lnTo>
                    <a:lnTo>
                      <a:pt x="899" y="340"/>
                    </a:lnTo>
                    <a:lnTo>
                      <a:pt x="824" y="344"/>
                    </a:lnTo>
                    <a:lnTo>
                      <a:pt x="548" y="235"/>
                    </a:lnTo>
                    <a:lnTo>
                      <a:pt x="468" y="250"/>
                    </a:lnTo>
                    <a:lnTo>
                      <a:pt x="365" y="199"/>
                    </a:lnTo>
                    <a:lnTo>
                      <a:pt x="239" y="68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6" name="Freeform 356">
                <a:extLst>
                  <a:ext uri="{FF2B5EF4-FFF2-40B4-BE49-F238E27FC236}">
                    <a16:creationId xmlns:a16="http://schemas.microsoft.com/office/drawing/2014/main" id="{B878F9CF-B12D-4D54-91CC-3801B6219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7" y="3445"/>
                <a:ext cx="42" cy="258"/>
              </a:xfrm>
              <a:custGeom>
                <a:avLst/>
                <a:gdLst>
                  <a:gd name="T0" fmla="*/ 23 w 128"/>
                  <a:gd name="T1" fmla="*/ 775 h 775"/>
                  <a:gd name="T2" fmla="*/ 32 w 128"/>
                  <a:gd name="T3" fmla="*/ 698 h 775"/>
                  <a:gd name="T4" fmla="*/ 90 w 128"/>
                  <a:gd name="T5" fmla="*/ 653 h 775"/>
                  <a:gd name="T6" fmla="*/ 38 w 128"/>
                  <a:gd name="T7" fmla="*/ 509 h 775"/>
                  <a:gd name="T8" fmla="*/ 63 w 128"/>
                  <a:gd name="T9" fmla="*/ 448 h 775"/>
                  <a:gd name="T10" fmla="*/ 128 w 128"/>
                  <a:gd name="T11" fmla="*/ 437 h 775"/>
                  <a:gd name="T12" fmla="*/ 0 w 128"/>
                  <a:gd name="T13" fmla="*/ 229 h 775"/>
                  <a:gd name="T14" fmla="*/ 46 w 128"/>
                  <a:gd name="T15" fmla="*/ 107 h 775"/>
                  <a:gd name="T16" fmla="*/ 122 w 128"/>
                  <a:gd name="T17" fmla="*/ 88 h 775"/>
                  <a:gd name="T18" fmla="*/ 77 w 128"/>
                  <a:gd name="T19" fmla="*/ 0 h 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8" h="775">
                    <a:moveTo>
                      <a:pt x="23" y="775"/>
                    </a:moveTo>
                    <a:lnTo>
                      <a:pt x="32" y="698"/>
                    </a:lnTo>
                    <a:lnTo>
                      <a:pt x="90" y="653"/>
                    </a:lnTo>
                    <a:lnTo>
                      <a:pt x="38" y="509"/>
                    </a:lnTo>
                    <a:lnTo>
                      <a:pt x="63" y="448"/>
                    </a:lnTo>
                    <a:lnTo>
                      <a:pt x="128" y="437"/>
                    </a:lnTo>
                    <a:lnTo>
                      <a:pt x="0" y="229"/>
                    </a:lnTo>
                    <a:lnTo>
                      <a:pt x="46" y="107"/>
                    </a:lnTo>
                    <a:lnTo>
                      <a:pt x="122" y="88"/>
                    </a:lnTo>
                    <a:lnTo>
                      <a:pt x="77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7" name="Line 357">
                <a:extLst>
                  <a:ext uri="{FF2B5EF4-FFF2-40B4-BE49-F238E27FC236}">
                    <a16:creationId xmlns:a16="http://schemas.microsoft.com/office/drawing/2014/main" id="{EF5CCC53-E376-4C1A-BC95-4E518B4572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52" y="3442"/>
                <a:ext cx="1" cy="3"/>
              </a:xfrm>
              <a:prstGeom prst="line">
                <a:avLst/>
              </a:pr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8" name="Freeform 358">
                <a:extLst>
                  <a:ext uri="{FF2B5EF4-FFF2-40B4-BE49-F238E27FC236}">
                    <a16:creationId xmlns:a16="http://schemas.microsoft.com/office/drawing/2014/main" id="{4494ABB7-96D8-4940-A81F-424582AE3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2" y="3400"/>
                <a:ext cx="110" cy="140"/>
              </a:xfrm>
              <a:custGeom>
                <a:avLst/>
                <a:gdLst>
                  <a:gd name="T0" fmla="*/ 0 w 330"/>
                  <a:gd name="T1" fmla="*/ 0 h 420"/>
                  <a:gd name="T2" fmla="*/ 125 w 330"/>
                  <a:gd name="T3" fmla="*/ 65 h 420"/>
                  <a:gd name="T4" fmla="*/ 166 w 330"/>
                  <a:gd name="T5" fmla="*/ 194 h 420"/>
                  <a:gd name="T6" fmla="*/ 293 w 330"/>
                  <a:gd name="T7" fmla="*/ 254 h 420"/>
                  <a:gd name="T8" fmla="*/ 276 w 330"/>
                  <a:gd name="T9" fmla="*/ 320 h 420"/>
                  <a:gd name="T10" fmla="*/ 326 w 330"/>
                  <a:gd name="T11" fmla="*/ 413 h 420"/>
                  <a:gd name="T12" fmla="*/ 330 w 330"/>
                  <a:gd name="T13" fmla="*/ 42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0" h="420">
                    <a:moveTo>
                      <a:pt x="0" y="0"/>
                    </a:moveTo>
                    <a:lnTo>
                      <a:pt x="125" y="65"/>
                    </a:lnTo>
                    <a:lnTo>
                      <a:pt x="166" y="194"/>
                    </a:lnTo>
                    <a:lnTo>
                      <a:pt x="293" y="254"/>
                    </a:lnTo>
                    <a:lnTo>
                      <a:pt x="276" y="320"/>
                    </a:lnTo>
                    <a:lnTo>
                      <a:pt x="326" y="413"/>
                    </a:lnTo>
                    <a:lnTo>
                      <a:pt x="330" y="42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9" name="Freeform 359">
                <a:extLst>
                  <a:ext uri="{FF2B5EF4-FFF2-40B4-BE49-F238E27FC236}">
                    <a16:creationId xmlns:a16="http://schemas.microsoft.com/office/drawing/2014/main" id="{7E4DFCF5-39BC-463B-AEDA-E40FAA1BC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2" y="3857"/>
                <a:ext cx="311" cy="234"/>
              </a:xfrm>
              <a:custGeom>
                <a:avLst/>
                <a:gdLst>
                  <a:gd name="T0" fmla="*/ 0 w 935"/>
                  <a:gd name="T1" fmla="*/ 0 h 703"/>
                  <a:gd name="T2" fmla="*/ 312 w 935"/>
                  <a:gd name="T3" fmla="*/ 48 h 703"/>
                  <a:gd name="T4" fmla="*/ 341 w 935"/>
                  <a:gd name="T5" fmla="*/ 128 h 703"/>
                  <a:gd name="T6" fmla="*/ 479 w 935"/>
                  <a:gd name="T7" fmla="*/ 205 h 703"/>
                  <a:gd name="T8" fmla="*/ 616 w 935"/>
                  <a:gd name="T9" fmla="*/ 341 h 703"/>
                  <a:gd name="T10" fmla="*/ 628 w 935"/>
                  <a:gd name="T11" fmla="*/ 414 h 703"/>
                  <a:gd name="T12" fmla="*/ 691 w 935"/>
                  <a:gd name="T13" fmla="*/ 441 h 703"/>
                  <a:gd name="T14" fmla="*/ 774 w 935"/>
                  <a:gd name="T15" fmla="*/ 692 h 703"/>
                  <a:gd name="T16" fmla="*/ 863 w 935"/>
                  <a:gd name="T17" fmla="*/ 703 h 703"/>
                  <a:gd name="T18" fmla="*/ 935 w 935"/>
                  <a:gd name="T19" fmla="*/ 666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5" h="703">
                    <a:moveTo>
                      <a:pt x="0" y="0"/>
                    </a:moveTo>
                    <a:lnTo>
                      <a:pt x="312" y="48"/>
                    </a:lnTo>
                    <a:lnTo>
                      <a:pt x="341" y="128"/>
                    </a:lnTo>
                    <a:lnTo>
                      <a:pt x="479" y="205"/>
                    </a:lnTo>
                    <a:lnTo>
                      <a:pt x="616" y="341"/>
                    </a:lnTo>
                    <a:lnTo>
                      <a:pt x="628" y="414"/>
                    </a:lnTo>
                    <a:lnTo>
                      <a:pt x="691" y="441"/>
                    </a:lnTo>
                    <a:lnTo>
                      <a:pt x="774" y="692"/>
                    </a:lnTo>
                    <a:lnTo>
                      <a:pt x="863" y="703"/>
                    </a:lnTo>
                    <a:lnTo>
                      <a:pt x="935" y="666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0" name="Freeform 360">
                <a:extLst>
                  <a:ext uri="{FF2B5EF4-FFF2-40B4-BE49-F238E27FC236}">
                    <a16:creationId xmlns:a16="http://schemas.microsoft.com/office/drawing/2014/main" id="{824C6D42-6B7F-45DC-8253-A1D73C59A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3" y="3123"/>
                <a:ext cx="65" cy="57"/>
              </a:xfrm>
              <a:custGeom>
                <a:avLst/>
                <a:gdLst>
                  <a:gd name="T0" fmla="*/ 194 w 194"/>
                  <a:gd name="T1" fmla="*/ 63 h 172"/>
                  <a:gd name="T2" fmla="*/ 138 w 194"/>
                  <a:gd name="T3" fmla="*/ 144 h 172"/>
                  <a:gd name="T4" fmla="*/ 46 w 194"/>
                  <a:gd name="T5" fmla="*/ 172 h 172"/>
                  <a:gd name="T6" fmla="*/ 0 w 194"/>
                  <a:gd name="T7" fmla="*/ 121 h 172"/>
                  <a:gd name="T8" fmla="*/ 29 w 194"/>
                  <a:gd name="T9" fmla="*/ 51 h 172"/>
                  <a:gd name="T10" fmla="*/ 90 w 194"/>
                  <a:gd name="T11" fmla="*/ 0 h 172"/>
                  <a:gd name="T12" fmla="*/ 194 w 194"/>
                  <a:gd name="T13" fmla="*/ 6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172">
                    <a:moveTo>
                      <a:pt x="194" y="63"/>
                    </a:moveTo>
                    <a:lnTo>
                      <a:pt x="138" y="144"/>
                    </a:lnTo>
                    <a:lnTo>
                      <a:pt x="46" y="172"/>
                    </a:lnTo>
                    <a:lnTo>
                      <a:pt x="0" y="121"/>
                    </a:lnTo>
                    <a:lnTo>
                      <a:pt x="29" y="51"/>
                    </a:lnTo>
                    <a:lnTo>
                      <a:pt x="90" y="0"/>
                    </a:lnTo>
                    <a:lnTo>
                      <a:pt x="194" y="63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1" name="Freeform 361">
                <a:extLst>
                  <a:ext uri="{FF2B5EF4-FFF2-40B4-BE49-F238E27FC236}">
                    <a16:creationId xmlns:a16="http://schemas.microsoft.com/office/drawing/2014/main" id="{7BF8D24E-197A-4A26-9609-C8A4634642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3173"/>
                <a:ext cx="292" cy="91"/>
              </a:xfrm>
              <a:custGeom>
                <a:avLst/>
                <a:gdLst>
                  <a:gd name="T0" fmla="*/ 876 w 876"/>
                  <a:gd name="T1" fmla="*/ 275 h 275"/>
                  <a:gd name="T2" fmla="*/ 756 w 876"/>
                  <a:gd name="T3" fmla="*/ 223 h 275"/>
                  <a:gd name="T4" fmla="*/ 754 w 876"/>
                  <a:gd name="T5" fmla="*/ 157 h 275"/>
                  <a:gd name="T6" fmla="*/ 539 w 876"/>
                  <a:gd name="T7" fmla="*/ 139 h 275"/>
                  <a:gd name="T8" fmla="*/ 528 w 876"/>
                  <a:gd name="T9" fmla="*/ 6 h 275"/>
                  <a:gd name="T10" fmla="*/ 470 w 876"/>
                  <a:gd name="T11" fmla="*/ 56 h 275"/>
                  <a:gd name="T12" fmla="*/ 415 w 876"/>
                  <a:gd name="T13" fmla="*/ 24 h 275"/>
                  <a:gd name="T14" fmla="*/ 215 w 876"/>
                  <a:gd name="T15" fmla="*/ 114 h 275"/>
                  <a:gd name="T16" fmla="*/ 135 w 876"/>
                  <a:gd name="T17" fmla="*/ 16 h 275"/>
                  <a:gd name="T18" fmla="*/ 0 w 876"/>
                  <a:gd name="T1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6" h="275">
                    <a:moveTo>
                      <a:pt x="876" y="275"/>
                    </a:moveTo>
                    <a:lnTo>
                      <a:pt x="756" y="223"/>
                    </a:lnTo>
                    <a:lnTo>
                      <a:pt x="754" y="157"/>
                    </a:lnTo>
                    <a:lnTo>
                      <a:pt x="539" y="139"/>
                    </a:lnTo>
                    <a:lnTo>
                      <a:pt x="528" y="6"/>
                    </a:lnTo>
                    <a:lnTo>
                      <a:pt x="470" y="56"/>
                    </a:lnTo>
                    <a:lnTo>
                      <a:pt x="415" y="24"/>
                    </a:lnTo>
                    <a:lnTo>
                      <a:pt x="215" y="114"/>
                    </a:lnTo>
                    <a:lnTo>
                      <a:pt x="135" y="1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2" name="Freeform 362">
                <a:extLst>
                  <a:ext uri="{FF2B5EF4-FFF2-40B4-BE49-F238E27FC236}">
                    <a16:creationId xmlns:a16="http://schemas.microsoft.com/office/drawing/2014/main" id="{B43AA868-B737-48E2-9DFE-FD4658DEA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3264"/>
                <a:ext cx="95" cy="178"/>
              </a:xfrm>
              <a:custGeom>
                <a:avLst/>
                <a:gdLst>
                  <a:gd name="T0" fmla="*/ 287 w 287"/>
                  <a:gd name="T1" fmla="*/ 533 h 533"/>
                  <a:gd name="T2" fmla="*/ 147 w 287"/>
                  <a:gd name="T3" fmla="*/ 395 h 533"/>
                  <a:gd name="T4" fmla="*/ 68 w 287"/>
                  <a:gd name="T5" fmla="*/ 371 h 533"/>
                  <a:gd name="T6" fmla="*/ 107 w 287"/>
                  <a:gd name="T7" fmla="*/ 314 h 533"/>
                  <a:gd name="T8" fmla="*/ 22 w 287"/>
                  <a:gd name="T9" fmla="*/ 195 h 533"/>
                  <a:gd name="T10" fmla="*/ 49 w 287"/>
                  <a:gd name="T11" fmla="*/ 126 h 533"/>
                  <a:gd name="T12" fmla="*/ 0 w 287"/>
                  <a:gd name="T13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7" h="533">
                    <a:moveTo>
                      <a:pt x="287" y="533"/>
                    </a:moveTo>
                    <a:lnTo>
                      <a:pt x="147" y="395"/>
                    </a:lnTo>
                    <a:lnTo>
                      <a:pt x="68" y="371"/>
                    </a:lnTo>
                    <a:lnTo>
                      <a:pt x="107" y="314"/>
                    </a:lnTo>
                    <a:lnTo>
                      <a:pt x="22" y="195"/>
                    </a:lnTo>
                    <a:lnTo>
                      <a:pt x="49" y="12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3" name="Freeform 363">
                <a:extLst>
                  <a:ext uri="{FF2B5EF4-FFF2-40B4-BE49-F238E27FC236}">
                    <a16:creationId xmlns:a16="http://schemas.microsoft.com/office/drawing/2014/main" id="{AE65B236-527D-4E7D-BA96-0071A0910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" y="3225"/>
                <a:ext cx="58" cy="39"/>
              </a:xfrm>
              <a:custGeom>
                <a:avLst/>
                <a:gdLst>
                  <a:gd name="T0" fmla="*/ 175 w 175"/>
                  <a:gd name="T1" fmla="*/ 0 h 117"/>
                  <a:gd name="T2" fmla="*/ 152 w 175"/>
                  <a:gd name="T3" fmla="*/ 6 h 117"/>
                  <a:gd name="T4" fmla="*/ 98 w 175"/>
                  <a:gd name="T5" fmla="*/ 7 h 117"/>
                  <a:gd name="T6" fmla="*/ 0 w 175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17">
                    <a:moveTo>
                      <a:pt x="175" y="0"/>
                    </a:moveTo>
                    <a:lnTo>
                      <a:pt x="152" y="6"/>
                    </a:lnTo>
                    <a:lnTo>
                      <a:pt x="98" y="7"/>
                    </a:lnTo>
                    <a:lnTo>
                      <a:pt x="0" y="117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4" name="Freeform 364">
                <a:extLst>
                  <a:ext uri="{FF2B5EF4-FFF2-40B4-BE49-F238E27FC236}">
                    <a16:creationId xmlns:a16="http://schemas.microsoft.com/office/drawing/2014/main" id="{1742AD69-0D13-49DF-B41F-7C003F4A9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" y="3118"/>
                <a:ext cx="222" cy="83"/>
              </a:xfrm>
              <a:custGeom>
                <a:avLst/>
                <a:gdLst>
                  <a:gd name="T0" fmla="*/ 667 w 667"/>
                  <a:gd name="T1" fmla="*/ 250 h 251"/>
                  <a:gd name="T2" fmla="*/ 528 w 667"/>
                  <a:gd name="T3" fmla="*/ 171 h 251"/>
                  <a:gd name="T4" fmla="*/ 465 w 667"/>
                  <a:gd name="T5" fmla="*/ 171 h 251"/>
                  <a:gd name="T6" fmla="*/ 407 w 667"/>
                  <a:gd name="T7" fmla="*/ 222 h 251"/>
                  <a:gd name="T8" fmla="*/ 404 w 667"/>
                  <a:gd name="T9" fmla="*/ 150 h 251"/>
                  <a:gd name="T10" fmla="*/ 242 w 667"/>
                  <a:gd name="T11" fmla="*/ 251 h 251"/>
                  <a:gd name="T12" fmla="*/ 63 w 667"/>
                  <a:gd name="T13" fmla="*/ 136 h 251"/>
                  <a:gd name="T14" fmla="*/ 0 w 667"/>
                  <a:gd name="T1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251">
                    <a:moveTo>
                      <a:pt x="667" y="250"/>
                    </a:moveTo>
                    <a:lnTo>
                      <a:pt x="528" y="171"/>
                    </a:lnTo>
                    <a:lnTo>
                      <a:pt x="465" y="171"/>
                    </a:lnTo>
                    <a:lnTo>
                      <a:pt x="407" y="222"/>
                    </a:lnTo>
                    <a:lnTo>
                      <a:pt x="404" y="150"/>
                    </a:lnTo>
                    <a:lnTo>
                      <a:pt x="242" y="251"/>
                    </a:lnTo>
                    <a:lnTo>
                      <a:pt x="63" y="136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CCCC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5" name="Freeform 365">
                <a:extLst>
                  <a:ext uri="{FF2B5EF4-FFF2-40B4-BE49-F238E27FC236}">
                    <a16:creationId xmlns:a16="http://schemas.microsoft.com/office/drawing/2014/main" id="{FF89986F-9782-48D4-917B-A204EA40E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8" y="3536"/>
                <a:ext cx="357" cy="778"/>
              </a:xfrm>
              <a:custGeom>
                <a:avLst/>
                <a:gdLst>
                  <a:gd name="T0" fmla="*/ 799 w 1073"/>
                  <a:gd name="T1" fmla="*/ 0 h 2334"/>
                  <a:gd name="T2" fmla="*/ 744 w 1073"/>
                  <a:gd name="T3" fmla="*/ 47 h 2334"/>
                  <a:gd name="T4" fmla="*/ 755 w 1073"/>
                  <a:gd name="T5" fmla="*/ 446 h 2334"/>
                  <a:gd name="T6" fmla="*/ 558 w 1073"/>
                  <a:gd name="T7" fmla="*/ 415 h 2334"/>
                  <a:gd name="T8" fmla="*/ 476 w 1073"/>
                  <a:gd name="T9" fmla="*/ 528 h 2334"/>
                  <a:gd name="T10" fmla="*/ 230 w 1073"/>
                  <a:gd name="T11" fmla="*/ 625 h 2334"/>
                  <a:gd name="T12" fmla="*/ 211 w 1073"/>
                  <a:gd name="T13" fmla="*/ 691 h 2334"/>
                  <a:gd name="T14" fmla="*/ 146 w 1073"/>
                  <a:gd name="T15" fmla="*/ 698 h 2334"/>
                  <a:gd name="T16" fmla="*/ 96 w 1073"/>
                  <a:gd name="T17" fmla="*/ 762 h 2334"/>
                  <a:gd name="T18" fmla="*/ 102 w 1073"/>
                  <a:gd name="T19" fmla="*/ 841 h 2334"/>
                  <a:gd name="T20" fmla="*/ 13 w 1073"/>
                  <a:gd name="T21" fmla="*/ 956 h 2334"/>
                  <a:gd name="T22" fmla="*/ 12 w 1073"/>
                  <a:gd name="T23" fmla="*/ 961 h 2334"/>
                  <a:gd name="T24" fmla="*/ 0 w 1073"/>
                  <a:gd name="T25" fmla="*/ 1023 h 2334"/>
                  <a:gd name="T26" fmla="*/ 60 w 1073"/>
                  <a:gd name="T27" fmla="*/ 1000 h 2334"/>
                  <a:gd name="T28" fmla="*/ 147 w 1073"/>
                  <a:gd name="T29" fmla="*/ 1096 h 2334"/>
                  <a:gd name="T30" fmla="*/ 28 w 1073"/>
                  <a:gd name="T31" fmla="*/ 1182 h 2334"/>
                  <a:gd name="T32" fmla="*/ 52 w 1073"/>
                  <a:gd name="T33" fmla="*/ 1309 h 2334"/>
                  <a:gd name="T34" fmla="*/ 232 w 1073"/>
                  <a:gd name="T35" fmla="*/ 1410 h 2334"/>
                  <a:gd name="T36" fmla="*/ 174 w 1073"/>
                  <a:gd name="T37" fmla="*/ 1447 h 2334"/>
                  <a:gd name="T38" fmla="*/ 105 w 1073"/>
                  <a:gd name="T39" fmla="*/ 1639 h 2334"/>
                  <a:gd name="T40" fmla="*/ 271 w 1073"/>
                  <a:gd name="T41" fmla="*/ 1581 h 2334"/>
                  <a:gd name="T42" fmla="*/ 292 w 1073"/>
                  <a:gd name="T43" fmla="*/ 1713 h 2334"/>
                  <a:gd name="T44" fmla="*/ 231 w 1073"/>
                  <a:gd name="T45" fmla="*/ 1875 h 2334"/>
                  <a:gd name="T46" fmla="*/ 450 w 1073"/>
                  <a:gd name="T47" fmla="*/ 1917 h 2334"/>
                  <a:gd name="T48" fmla="*/ 337 w 1073"/>
                  <a:gd name="T49" fmla="*/ 1993 h 2334"/>
                  <a:gd name="T50" fmla="*/ 332 w 1073"/>
                  <a:gd name="T51" fmla="*/ 2062 h 2334"/>
                  <a:gd name="T52" fmla="*/ 443 w 1073"/>
                  <a:gd name="T53" fmla="*/ 2163 h 2334"/>
                  <a:gd name="T54" fmla="*/ 699 w 1073"/>
                  <a:gd name="T55" fmla="*/ 2241 h 2334"/>
                  <a:gd name="T56" fmla="*/ 728 w 1073"/>
                  <a:gd name="T57" fmla="*/ 2305 h 2334"/>
                  <a:gd name="T58" fmla="*/ 798 w 1073"/>
                  <a:gd name="T59" fmla="*/ 2334 h 2334"/>
                  <a:gd name="T60" fmla="*/ 932 w 1073"/>
                  <a:gd name="T61" fmla="*/ 1995 h 2334"/>
                  <a:gd name="T62" fmla="*/ 857 w 1073"/>
                  <a:gd name="T63" fmla="*/ 1987 h 2334"/>
                  <a:gd name="T64" fmla="*/ 918 w 1073"/>
                  <a:gd name="T65" fmla="*/ 1942 h 2334"/>
                  <a:gd name="T66" fmla="*/ 965 w 1073"/>
                  <a:gd name="T67" fmla="*/ 1818 h 2334"/>
                  <a:gd name="T68" fmla="*/ 947 w 1073"/>
                  <a:gd name="T69" fmla="*/ 1627 h 2334"/>
                  <a:gd name="T70" fmla="*/ 947 w 1073"/>
                  <a:gd name="T71" fmla="*/ 1620 h 2334"/>
                  <a:gd name="T72" fmla="*/ 949 w 1073"/>
                  <a:gd name="T73" fmla="*/ 1477 h 2334"/>
                  <a:gd name="T74" fmla="*/ 1073 w 1073"/>
                  <a:gd name="T75" fmla="*/ 1204 h 2334"/>
                  <a:gd name="T76" fmla="*/ 985 w 1073"/>
                  <a:gd name="T77" fmla="*/ 607 h 2334"/>
                  <a:gd name="T78" fmla="*/ 892 w 1073"/>
                  <a:gd name="T79" fmla="*/ 477 h 2334"/>
                  <a:gd name="T80" fmla="*/ 905 w 1073"/>
                  <a:gd name="T81" fmla="*/ 234 h 2334"/>
                  <a:gd name="T82" fmla="*/ 865 w 1073"/>
                  <a:gd name="T83" fmla="*/ 25 h 2334"/>
                  <a:gd name="T84" fmla="*/ 799 w 1073"/>
                  <a:gd name="T85" fmla="*/ 0 h 2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73" h="2334">
                    <a:moveTo>
                      <a:pt x="799" y="0"/>
                    </a:moveTo>
                    <a:lnTo>
                      <a:pt x="744" y="47"/>
                    </a:lnTo>
                    <a:lnTo>
                      <a:pt x="755" y="446"/>
                    </a:lnTo>
                    <a:lnTo>
                      <a:pt x="558" y="415"/>
                    </a:lnTo>
                    <a:lnTo>
                      <a:pt x="476" y="528"/>
                    </a:lnTo>
                    <a:lnTo>
                      <a:pt x="230" y="625"/>
                    </a:lnTo>
                    <a:lnTo>
                      <a:pt x="211" y="691"/>
                    </a:lnTo>
                    <a:lnTo>
                      <a:pt x="146" y="698"/>
                    </a:lnTo>
                    <a:lnTo>
                      <a:pt x="96" y="762"/>
                    </a:lnTo>
                    <a:lnTo>
                      <a:pt x="102" y="841"/>
                    </a:lnTo>
                    <a:lnTo>
                      <a:pt x="13" y="956"/>
                    </a:lnTo>
                    <a:lnTo>
                      <a:pt x="12" y="961"/>
                    </a:lnTo>
                    <a:lnTo>
                      <a:pt x="0" y="1023"/>
                    </a:lnTo>
                    <a:lnTo>
                      <a:pt x="60" y="1000"/>
                    </a:lnTo>
                    <a:lnTo>
                      <a:pt x="147" y="1096"/>
                    </a:lnTo>
                    <a:lnTo>
                      <a:pt x="28" y="1182"/>
                    </a:lnTo>
                    <a:lnTo>
                      <a:pt x="52" y="1309"/>
                    </a:lnTo>
                    <a:lnTo>
                      <a:pt x="232" y="1410"/>
                    </a:lnTo>
                    <a:lnTo>
                      <a:pt x="174" y="1447"/>
                    </a:lnTo>
                    <a:lnTo>
                      <a:pt x="105" y="1639"/>
                    </a:lnTo>
                    <a:lnTo>
                      <a:pt x="271" y="1581"/>
                    </a:lnTo>
                    <a:lnTo>
                      <a:pt x="292" y="1713"/>
                    </a:lnTo>
                    <a:lnTo>
                      <a:pt x="231" y="1875"/>
                    </a:lnTo>
                    <a:lnTo>
                      <a:pt x="450" y="1917"/>
                    </a:lnTo>
                    <a:lnTo>
                      <a:pt x="337" y="1993"/>
                    </a:lnTo>
                    <a:lnTo>
                      <a:pt x="332" y="2062"/>
                    </a:lnTo>
                    <a:lnTo>
                      <a:pt x="443" y="2163"/>
                    </a:lnTo>
                    <a:lnTo>
                      <a:pt x="699" y="2241"/>
                    </a:lnTo>
                    <a:lnTo>
                      <a:pt x="728" y="2305"/>
                    </a:lnTo>
                    <a:lnTo>
                      <a:pt x="798" y="2334"/>
                    </a:lnTo>
                    <a:lnTo>
                      <a:pt x="932" y="1995"/>
                    </a:lnTo>
                    <a:lnTo>
                      <a:pt x="857" y="1987"/>
                    </a:lnTo>
                    <a:lnTo>
                      <a:pt x="918" y="1942"/>
                    </a:lnTo>
                    <a:lnTo>
                      <a:pt x="965" y="1818"/>
                    </a:lnTo>
                    <a:lnTo>
                      <a:pt x="947" y="1627"/>
                    </a:lnTo>
                    <a:lnTo>
                      <a:pt x="947" y="1620"/>
                    </a:lnTo>
                    <a:lnTo>
                      <a:pt x="949" y="1477"/>
                    </a:lnTo>
                    <a:lnTo>
                      <a:pt x="1073" y="1204"/>
                    </a:lnTo>
                    <a:lnTo>
                      <a:pt x="985" y="607"/>
                    </a:lnTo>
                    <a:lnTo>
                      <a:pt x="892" y="477"/>
                    </a:lnTo>
                    <a:lnTo>
                      <a:pt x="905" y="234"/>
                    </a:lnTo>
                    <a:lnTo>
                      <a:pt x="865" y="25"/>
                    </a:lnTo>
                    <a:lnTo>
                      <a:pt x="799" y="0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6" name="Freeform 366">
                <a:extLst>
                  <a:ext uri="{FF2B5EF4-FFF2-40B4-BE49-F238E27FC236}">
                    <a16:creationId xmlns:a16="http://schemas.microsoft.com/office/drawing/2014/main" id="{F574369F-C706-4070-BD48-1D498BDBB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5" y="2357"/>
                <a:ext cx="60" cy="107"/>
              </a:xfrm>
              <a:custGeom>
                <a:avLst/>
                <a:gdLst>
                  <a:gd name="T0" fmla="*/ 0 w 179"/>
                  <a:gd name="T1" fmla="*/ 65 h 321"/>
                  <a:gd name="T2" fmla="*/ 148 w 179"/>
                  <a:gd name="T3" fmla="*/ 321 h 321"/>
                  <a:gd name="T4" fmla="*/ 179 w 179"/>
                  <a:gd name="T5" fmla="*/ 248 h 321"/>
                  <a:gd name="T6" fmla="*/ 157 w 179"/>
                  <a:gd name="T7" fmla="*/ 79 h 321"/>
                  <a:gd name="T8" fmla="*/ 40 w 179"/>
                  <a:gd name="T9" fmla="*/ 0 h 321"/>
                  <a:gd name="T10" fmla="*/ 0 w 179"/>
                  <a:gd name="T11" fmla="*/ 65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321">
                    <a:moveTo>
                      <a:pt x="0" y="65"/>
                    </a:moveTo>
                    <a:lnTo>
                      <a:pt x="148" y="321"/>
                    </a:lnTo>
                    <a:lnTo>
                      <a:pt x="179" y="248"/>
                    </a:lnTo>
                    <a:lnTo>
                      <a:pt x="157" y="79"/>
                    </a:lnTo>
                    <a:lnTo>
                      <a:pt x="40" y="0"/>
                    </a:lnTo>
                    <a:lnTo>
                      <a:pt x="0" y="65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7" name="Freeform 367">
                <a:extLst>
                  <a:ext uri="{FF2B5EF4-FFF2-40B4-BE49-F238E27FC236}">
                    <a16:creationId xmlns:a16="http://schemas.microsoft.com/office/drawing/2014/main" id="{82618FDC-E400-4481-9CB2-A21C28B1C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" y="2260"/>
                <a:ext cx="57" cy="36"/>
              </a:xfrm>
              <a:custGeom>
                <a:avLst/>
                <a:gdLst>
                  <a:gd name="T0" fmla="*/ 2 w 171"/>
                  <a:gd name="T1" fmla="*/ 15 h 108"/>
                  <a:gd name="T2" fmla="*/ 0 w 171"/>
                  <a:gd name="T3" fmla="*/ 15 h 108"/>
                  <a:gd name="T4" fmla="*/ 1 w 171"/>
                  <a:gd name="T5" fmla="*/ 16 h 108"/>
                  <a:gd name="T6" fmla="*/ 103 w 171"/>
                  <a:gd name="T7" fmla="*/ 108 h 108"/>
                  <a:gd name="T8" fmla="*/ 171 w 171"/>
                  <a:gd name="T9" fmla="*/ 79 h 108"/>
                  <a:gd name="T10" fmla="*/ 47 w 171"/>
                  <a:gd name="T11" fmla="*/ 0 h 108"/>
                  <a:gd name="T12" fmla="*/ 2 w 171"/>
                  <a:gd name="T13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108">
                    <a:moveTo>
                      <a:pt x="2" y="15"/>
                    </a:moveTo>
                    <a:lnTo>
                      <a:pt x="0" y="15"/>
                    </a:lnTo>
                    <a:lnTo>
                      <a:pt x="1" y="16"/>
                    </a:lnTo>
                    <a:lnTo>
                      <a:pt x="103" y="108"/>
                    </a:lnTo>
                    <a:lnTo>
                      <a:pt x="171" y="79"/>
                    </a:lnTo>
                    <a:lnTo>
                      <a:pt x="47" y="0"/>
                    </a:lnTo>
                    <a:lnTo>
                      <a:pt x="2" y="15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8" name="Freeform 368">
                <a:extLst>
                  <a:ext uri="{FF2B5EF4-FFF2-40B4-BE49-F238E27FC236}">
                    <a16:creationId xmlns:a16="http://schemas.microsoft.com/office/drawing/2014/main" id="{D1EC3106-D965-401B-96B5-6F162FD84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2248"/>
                <a:ext cx="19" cy="21"/>
              </a:xfrm>
              <a:custGeom>
                <a:avLst/>
                <a:gdLst>
                  <a:gd name="T0" fmla="*/ 57 w 57"/>
                  <a:gd name="T1" fmla="*/ 52 h 62"/>
                  <a:gd name="T2" fmla="*/ 4 w 57"/>
                  <a:gd name="T3" fmla="*/ 5 h 62"/>
                  <a:gd name="T4" fmla="*/ 0 w 57"/>
                  <a:gd name="T5" fmla="*/ 0 h 62"/>
                  <a:gd name="T6" fmla="*/ 25 w 57"/>
                  <a:gd name="T7" fmla="*/ 62 h 62"/>
                  <a:gd name="T8" fmla="*/ 42 w 57"/>
                  <a:gd name="T9" fmla="*/ 56 h 62"/>
                  <a:gd name="T10" fmla="*/ 57 w 57"/>
                  <a:gd name="T11" fmla="*/ 5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62">
                    <a:moveTo>
                      <a:pt x="57" y="52"/>
                    </a:moveTo>
                    <a:lnTo>
                      <a:pt x="4" y="5"/>
                    </a:lnTo>
                    <a:lnTo>
                      <a:pt x="0" y="0"/>
                    </a:lnTo>
                    <a:lnTo>
                      <a:pt x="25" y="62"/>
                    </a:lnTo>
                    <a:lnTo>
                      <a:pt x="42" y="56"/>
                    </a:lnTo>
                    <a:lnTo>
                      <a:pt x="57" y="52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9" name="Freeform 369">
                <a:extLst>
                  <a:ext uri="{FF2B5EF4-FFF2-40B4-BE49-F238E27FC236}">
                    <a16:creationId xmlns:a16="http://schemas.microsoft.com/office/drawing/2014/main" id="{13CDCAC4-B352-4DE3-842B-DC4A8872C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5" y="1870"/>
                <a:ext cx="46" cy="62"/>
              </a:xfrm>
              <a:custGeom>
                <a:avLst/>
                <a:gdLst>
                  <a:gd name="T0" fmla="*/ 43 w 139"/>
                  <a:gd name="T1" fmla="*/ 0 h 186"/>
                  <a:gd name="T2" fmla="*/ 0 w 139"/>
                  <a:gd name="T3" fmla="*/ 52 h 186"/>
                  <a:gd name="T4" fmla="*/ 139 w 139"/>
                  <a:gd name="T5" fmla="*/ 186 h 186"/>
                  <a:gd name="T6" fmla="*/ 135 w 139"/>
                  <a:gd name="T7" fmla="*/ 114 h 186"/>
                  <a:gd name="T8" fmla="*/ 65 w 139"/>
                  <a:gd name="T9" fmla="*/ 71 h 186"/>
                  <a:gd name="T10" fmla="*/ 43 w 139"/>
                  <a:gd name="T11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186">
                    <a:moveTo>
                      <a:pt x="43" y="0"/>
                    </a:moveTo>
                    <a:lnTo>
                      <a:pt x="0" y="52"/>
                    </a:lnTo>
                    <a:lnTo>
                      <a:pt x="139" y="186"/>
                    </a:lnTo>
                    <a:lnTo>
                      <a:pt x="135" y="114"/>
                    </a:lnTo>
                    <a:lnTo>
                      <a:pt x="65" y="71"/>
                    </a:lnTo>
                    <a:lnTo>
                      <a:pt x="43" y="0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0" name="Freeform 370">
                <a:extLst>
                  <a:ext uri="{FF2B5EF4-FFF2-40B4-BE49-F238E27FC236}">
                    <a16:creationId xmlns:a16="http://schemas.microsoft.com/office/drawing/2014/main" id="{72A1F1AE-74A3-4A7A-8B85-8A02F70C8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" y="1692"/>
                <a:ext cx="60" cy="35"/>
              </a:xfrm>
              <a:custGeom>
                <a:avLst/>
                <a:gdLst>
                  <a:gd name="T0" fmla="*/ 181 w 181"/>
                  <a:gd name="T1" fmla="*/ 79 h 106"/>
                  <a:gd name="T2" fmla="*/ 65 w 181"/>
                  <a:gd name="T3" fmla="*/ 0 h 106"/>
                  <a:gd name="T4" fmla="*/ 0 w 181"/>
                  <a:gd name="T5" fmla="*/ 9 h 106"/>
                  <a:gd name="T6" fmla="*/ 18 w 181"/>
                  <a:gd name="T7" fmla="*/ 85 h 106"/>
                  <a:gd name="T8" fmla="*/ 93 w 181"/>
                  <a:gd name="T9" fmla="*/ 106 h 106"/>
                  <a:gd name="T10" fmla="*/ 181 w 181"/>
                  <a:gd name="T11" fmla="*/ 7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" h="106">
                    <a:moveTo>
                      <a:pt x="181" y="79"/>
                    </a:moveTo>
                    <a:lnTo>
                      <a:pt x="65" y="0"/>
                    </a:lnTo>
                    <a:lnTo>
                      <a:pt x="0" y="9"/>
                    </a:lnTo>
                    <a:lnTo>
                      <a:pt x="18" y="85"/>
                    </a:lnTo>
                    <a:lnTo>
                      <a:pt x="93" y="106"/>
                    </a:lnTo>
                    <a:lnTo>
                      <a:pt x="181" y="79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1" name="Freeform 371">
                <a:extLst>
                  <a:ext uri="{FF2B5EF4-FFF2-40B4-BE49-F238E27FC236}">
                    <a16:creationId xmlns:a16="http://schemas.microsoft.com/office/drawing/2014/main" id="{949FCC22-68D3-411D-A4FE-2A95B13D8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3546"/>
                <a:ext cx="77" cy="58"/>
              </a:xfrm>
              <a:custGeom>
                <a:avLst/>
                <a:gdLst>
                  <a:gd name="T0" fmla="*/ 179 w 230"/>
                  <a:gd name="T1" fmla="*/ 150 h 175"/>
                  <a:gd name="T2" fmla="*/ 106 w 230"/>
                  <a:gd name="T3" fmla="*/ 175 h 175"/>
                  <a:gd name="T4" fmla="*/ 0 w 230"/>
                  <a:gd name="T5" fmla="*/ 76 h 175"/>
                  <a:gd name="T6" fmla="*/ 13 w 230"/>
                  <a:gd name="T7" fmla="*/ 0 h 175"/>
                  <a:gd name="T8" fmla="*/ 106 w 230"/>
                  <a:gd name="T9" fmla="*/ 0 h 175"/>
                  <a:gd name="T10" fmla="*/ 154 w 230"/>
                  <a:gd name="T11" fmla="*/ 95 h 175"/>
                  <a:gd name="T12" fmla="*/ 230 w 230"/>
                  <a:gd name="T13" fmla="*/ 62 h 175"/>
                  <a:gd name="T14" fmla="*/ 179 w 230"/>
                  <a:gd name="T15" fmla="*/ 15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0" h="175">
                    <a:moveTo>
                      <a:pt x="179" y="150"/>
                    </a:moveTo>
                    <a:lnTo>
                      <a:pt x="106" y="175"/>
                    </a:lnTo>
                    <a:lnTo>
                      <a:pt x="0" y="76"/>
                    </a:lnTo>
                    <a:lnTo>
                      <a:pt x="13" y="0"/>
                    </a:lnTo>
                    <a:lnTo>
                      <a:pt x="106" y="0"/>
                    </a:lnTo>
                    <a:lnTo>
                      <a:pt x="154" y="95"/>
                    </a:lnTo>
                    <a:lnTo>
                      <a:pt x="230" y="62"/>
                    </a:lnTo>
                    <a:lnTo>
                      <a:pt x="179" y="150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2" name="Freeform 372">
                <a:extLst>
                  <a:ext uri="{FF2B5EF4-FFF2-40B4-BE49-F238E27FC236}">
                    <a16:creationId xmlns:a16="http://schemas.microsoft.com/office/drawing/2014/main" id="{204145A5-62C5-44D8-9A6A-657C230DD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8" y="1383"/>
                <a:ext cx="13" cy="23"/>
              </a:xfrm>
              <a:custGeom>
                <a:avLst/>
                <a:gdLst>
                  <a:gd name="T0" fmla="*/ 0 w 40"/>
                  <a:gd name="T1" fmla="*/ 71 h 71"/>
                  <a:gd name="T2" fmla="*/ 40 w 40"/>
                  <a:gd name="T3" fmla="*/ 66 h 71"/>
                  <a:gd name="T4" fmla="*/ 7 w 40"/>
                  <a:gd name="T5" fmla="*/ 0 h 71"/>
                  <a:gd name="T6" fmla="*/ 0 w 40"/>
                  <a:gd name="T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71">
                    <a:moveTo>
                      <a:pt x="0" y="71"/>
                    </a:moveTo>
                    <a:lnTo>
                      <a:pt x="40" y="66"/>
                    </a:lnTo>
                    <a:lnTo>
                      <a:pt x="7" y="0"/>
                    </a:lnTo>
                    <a:lnTo>
                      <a:pt x="0" y="71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3" name="Freeform 373">
                <a:extLst>
                  <a:ext uri="{FF2B5EF4-FFF2-40B4-BE49-F238E27FC236}">
                    <a16:creationId xmlns:a16="http://schemas.microsoft.com/office/drawing/2014/main" id="{D8CFBAFF-BA9E-4874-8502-79D592B42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0" y="1406"/>
                <a:ext cx="8" cy="24"/>
              </a:xfrm>
              <a:custGeom>
                <a:avLst/>
                <a:gdLst>
                  <a:gd name="T0" fmla="*/ 24 w 24"/>
                  <a:gd name="T1" fmla="*/ 0 h 70"/>
                  <a:gd name="T2" fmla="*/ 0 w 24"/>
                  <a:gd name="T3" fmla="*/ 4 h 70"/>
                  <a:gd name="T4" fmla="*/ 17 w 24"/>
                  <a:gd name="T5" fmla="*/ 69 h 70"/>
                  <a:gd name="T6" fmla="*/ 18 w 24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70">
                    <a:moveTo>
                      <a:pt x="24" y="0"/>
                    </a:moveTo>
                    <a:lnTo>
                      <a:pt x="0" y="4"/>
                    </a:lnTo>
                    <a:lnTo>
                      <a:pt x="17" y="69"/>
                    </a:lnTo>
                    <a:lnTo>
                      <a:pt x="18" y="70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4" name="Line 374">
                <a:extLst>
                  <a:ext uri="{FF2B5EF4-FFF2-40B4-BE49-F238E27FC236}">
                    <a16:creationId xmlns:a16="http://schemas.microsoft.com/office/drawing/2014/main" id="{763FF383-6156-4A13-A590-0D0A1C404A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6" y="1406"/>
                <a:ext cx="2" cy="24"/>
              </a:xfrm>
              <a:prstGeom prst="line">
                <a:avLst/>
              </a:pr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5" name="Freeform 375">
                <a:extLst>
                  <a:ext uri="{FF2B5EF4-FFF2-40B4-BE49-F238E27FC236}">
                    <a16:creationId xmlns:a16="http://schemas.microsoft.com/office/drawing/2014/main" id="{BAF62C38-0C0C-4A68-91F7-CD4F89477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5" y="346"/>
                <a:ext cx="2025" cy="1119"/>
              </a:xfrm>
              <a:custGeom>
                <a:avLst/>
                <a:gdLst>
                  <a:gd name="T0" fmla="*/ 5991 w 6077"/>
                  <a:gd name="T1" fmla="*/ 33 h 3358"/>
                  <a:gd name="T2" fmla="*/ 6053 w 6077"/>
                  <a:gd name="T3" fmla="*/ 228 h 3358"/>
                  <a:gd name="T4" fmla="*/ 5839 w 6077"/>
                  <a:gd name="T5" fmla="*/ 398 h 3358"/>
                  <a:gd name="T6" fmla="*/ 5586 w 6077"/>
                  <a:gd name="T7" fmla="*/ 578 h 3358"/>
                  <a:gd name="T8" fmla="*/ 4749 w 6077"/>
                  <a:gd name="T9" fmla="*/ 880 h 3358"/>
                  <a:gd name="T10" fmla="*/ 4656 w 6077"/>
                  <a:gd name="T11" fmla="*/ 1221 h 3358"/>
                  <a:gd name="T12" fmla="*/ 4863 w 6077"/>
                  <a:gd name="T13" fmla="*/ 1268 h 3358"/>
                  <a:gd name="T14" fmla="*/ 4824 w 6077"/>
                  <a:gd name="T15" fmla="*/ 1283 h 3358"/>
                  <a:gd name="T16" fmla="*/ 4555 w 6077"/>
                  <a:gd name="T17" fmla="*/ 1417 h 3358"/>
                  <a:gd name="T18" fmla="*/ 4139 w 6077"/>
                  <a:gd name="T19" fmla="*/ 1397 h 3358"/>
                  <a:gd name="T20" fmla="*/ 3633 w 6077"/>
                  <a:gd name="T21" fmla="*/ 1289 h 3358"/>
                  <a:gd name="T22" fmla="*/ 3510 w 6077"/>
                  <a:gd name="T23" fmla="*/ 1343 h 3358"/>
                  <a:gd name="T24" fmla="*/ 3419 w 6077"/>
                  <a:gd name="T25" fmla="*/ 921 h 3358"/>
                  <a:gd name="T26" fmla="*/ 3247 w 6077"/>
                  <a:gd name="T27" fmla="*/ 841 h 3358"/>
                  <a:gd name="T28" fmla="*/ 3039 w 6077"/>
                  <a:gd name="T29" fmla="*/ 893 h 3358"/>
                  <a:gd name="T30" fmla="*/ 2773 w 6077"/>
                  <a:gd name="T31" fmla="*/ 851 h 3358"/>
                  <a:gd name="T32" fmla="*/ 2861 w 6077"/>
                  <a:gd name="T33" fmla="*/ 1006 h 3358"/>
                  <a:gd name="T34" fmla="*/ 2876 w 6077"/>
                  <a:gd name="T35" fmla="*/ 1286 h 3358"/>
                  <a:gd name="T36" fmla="*/ 3040 w 6077"/>
                  <a:gd name="T37" fmla="*/ 1728 h 3358"/>
                  <a:gd name="T38" fmla="*/ 3073 w 6077"/>
                  <a:gd name="T39" fmla="*/ 1929 h 3358"/>
                  <a:gd name="T40" fmla="*/ 3117 w 6077"/>
                  <a:gd name="T41" fmla="*/ 2275 h 3358"/>
                  <a:gd name="T42" fmla="*/ 3234 w 6077"/>
                  <a:gd name="T43" fmla="*/ 2267 h 3358"/>
                  <a:gd name="T44" fmla="*/ 3049 w 6077"/>
                  <a:gd name="T45" fmla="*/ 2353 h 3358"/>
                  <a:gd name="T46" fmla="*/ 2785 w 6077"/>
                  <a:gd name="T47" fmla="*/ 2355 h 3358"/>
                  <a:gd name="T48" fmla="*/ 2716 w 6077"/>
                  <a:gd name="T49" fmla="*/ 2242 h 3358"/>
                  <a:gd name="T50" fmla="*/ 2679 w 6077"/>
                  <a:gd name="T51" fmla="*/ 2450 h 3358"/>
                  <a:gd name="T52" fmla="*/ 2630 w 6077"/>
                  <a:gd name="T53" fmla="*/ 2417 h 3358"/>
                  <a:gd name="T54" fmla="*/ 2590 w 6077"/>
                  <a:gd name="T55" fmla="*/ 2313 h 3358"/>
                  <a:gd name="T56" fmla="*/ 2525 w 6077"/>
                  <a:gd name="T57" fmla="*/ 2313 h 3358"/>
                  <a:gd name="T58" fmla="*/ 2431 w 6077"/>
                  <a:gd name="T59" fmla="*/ 2365 h 3358"/>
                  <a:gd name="T60" fmla="*/ 2336 w 6077"/>
                  <a:gd name="T61" fmla="*/ 2326 h 3358"/>
                  <a:gd name="T62" fmla="*/ 2231 w 6077"/>
                  <a:gd name="T63" fmla="*/ 2273 h 3358"/>
                  <a:gd name="T64" fmla="*/ 1964 w 6077"/>
                  <a:gd name="T65" fmla="*/ 2394 h 3358"/>
                  <a:gd name="T66" fmla="*/ 1868 w 6077"/>
                  <a:gd name="T67" fmla="*/ 2262 h 3358"/>
                  <a:gd name="T68" fmla="*/ 1697 w 6077"/>
                  <a:gd name="T69" fmla="*/ 2068 h 3358"/>
                  <a:gd name="T70" fmla="*/ 1642 w 6077"/>
                  <a:gd name="T71" fmla="*/ 2010 h 3358"/>
                  <a:gd name="T72" fmla="*/ 1634 w 6077"/>
                  <a:gd name="T73" fmla="*/ 1927 h 3358"/>
                  <a:gd name="T74" fmla="*/ 1513 w 6077"/>
                  <a:gd name="T75" fmla="*/ 1919 h 3358"/>
                  <a:gd name="T76" fmla="*/ 1276 w 6077"/>
                  <a:gd name="T77" fmla="*/ 1947 h 3358"/>
                  <a:gd name="T78" fmla="*/ 1166 w 6077"/>
                  <a:gd name="T79" fmla="*/ 2173 h 3358"/>
                  <a:gd name="T80" fmla="*/ 1090 w 6077"/>
                  <a:gd name="T81" fmla="*/ 2183 h 3358"/>
                  <a:gd name="T82" fmla="*/ 913 w 6077"/>
                  <a:gd name="T83" fmla="*/ 2130 h 3358"/>
                  <a:gd name="T84" fmla="*/ 848 w 6077"/>
                  <a:gd name="T85" fmla="*/ 2146 h 3358"/>
                  <a:gd name="T86" fmla="*/ 808 w 6077"/>
                  <a:gd name="T87" fmla="*/ 2071 h 3358"/>
                  <a:gd name="T88" fmla="*/ 443 w 6077"/>
                  <a:gd name="T89" fmla="*/ 2109 h 3358"/>
                  <a:gd name="T90" fmla="*/ 268 w 6077"/>
                  <a:gd name="T91" fmla="*/ 2266 h 3358"/>
                  <a:gd name="T92" fmla="*/ 32 w 6077"/>
                  <a:gd name="T93" fmla="*/ 2302 h 3358"/>
                  <a:gd name="T94" fmla="*/ 40 w 6077"/>
                  <a:gd name="T95" fmla="*/ 2561 h 3358"/>
                  <a:gd name="T96" fmla="*/ 165 w 6077"/>
                  <a:gd name="T97" fmla="*/ 2562 h 3358"/>
                  <a:gd name="T98" fmla="*/ 360 w 6077"/>
                  <a:gd name="T99" fmla="*/ 2519 h 3358"/>
                  <a:gd name="T100" fmla="*/ 485 w 6077"/>
                  <a:gd name="T101" fmla="*/ 2564 h 3358"/>
                  <a:gd name="T102" fmla="*/ 542 w 6077"/>
                  <a:gd name="T103" fmla="*/ 2659 h 3358"/>
                  <a:gd name="T104" fmla="*/ 615 w 6077"/>
                  <a:gd name="T105" fmla="*/ 2735 h 3358"/>
                  <a:gd name="T106" fmla="*/ 447 w 6077"/>
                  <a:gd name="T107" fmla="*/ 2645 h 3358"/>
                  <a:gd name="T108" fmla="*/ 228 w 6077"/>
                  <a:gd name="T109" fmla="*/ 2643 h 3358"/>
                  <a:gd name="T110" fmla="*/ 153 w 6077"/>
                  <a:gd name="T111" fmla="*/ 2671 h 3358"/>
                  <a:gd name="T112" fmla="*/ 250 w 6077"/>
                  <a:gd name="T113" fmla="*/ 2729 h 3358"/>
                  <a:gd name="T114" fmla="*/ 438 w 6077"/>
                  <a:gd name="T115" fmla="*/ 2806 h 3358"/>
                  <a:gd name="T116" fmla="*/ 422 w 6077"/>
                  <a:gd name="T117" fmla="*/ 2937 h 3358"/>
                  <a:gd name="T118" fmla="*/ 76 w 6077"/>
                  <a:gd name="T119" fmla="*/ 2936 h 3358"/>
                  <a:gd name="T120" fmla="*/ 260 w 6077"/>
                  <a:gd name="T121" fmla="*/ 3074 h 3358"/>
                  <a:gd name="T122" fmla="*/ 321 w 6077"/>
                  <a:gd name="T123" fmla="*/ 3343 h 3358"/>
                  <a:gd name="T124" fmla="*/ 573 w 6077"/>
                  <a:gd name="T125" fmla="*/ 3263 h 3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077" h="3358">
                    <a:moveTo>
                      <a:pt x="6077" y="0"/>
                    </a:moveTo>
                    <a:lnTo>
                      <a:pt x="5991" y="33"/>
                    </a:lnTo>
                    <a:lnTo>
                      <a:pt x="5983" y="101"/>
                    </a:lnTo>
                    <a:lnTo>
                      <a:pt x="6053" y="228"/>
                    </a:lnTo>
                    <a:lnTo>
                      <a:pt x="5989" y="194"/>
                    </a:lnTo>
                    <a:lnTo>
                      <a:pt x="5839" y="398"/>
                    </a:lnTo>
                    <a:lnTo>
                      <a:pt x="5835" y="404"/>
                    </a:lnTo>
                    <a:lnTo>
                      <a:pt x="5586" y="578"/>
                    </a:lnTo>
                    <a:lnTo>
                      <a:pt x="5077" y="704"/>
                    </a:lnTo>
                    <a:lnTo>
                      <a:pt x="4749" y="880"/>
                    </a:lnTo>
                    <a:lnTo>
                      <a:pt x="4617" y="1170"/>
                    </a:lnTo>
                    <a:lnTo>
                      <a:pt x="4656" y="1221"/>
                    </a:lnTo>
                    <a:lnTo>
                      <a:pt x="4860" y="1267"/>
                    </a:lnTo>
                    <a:lnTo>
                      <a:pt x="4863" y="1268"/>
                    </a:lnTo>
                    <a:lnTo>
                      <a:pt x="4828" y="1282"/>
                    </a:lnTo>
                    <a:lnTo>
                      <a:pt x="4824" y="1283"/>
                    </a:lnTo>
                    <a:lnTo>
                      <a:pt x="4667" y="1319"/>
                    </a:lnTo>
                    <a:lnTo>
                      <a:pt x="4555" y="1417"/>
                    </a:lnTo>
                    <a:lnTo>
                      <a:pt x="4333" y="1479"/>
                    </a:lnTo>
                    <a:lnTo>
                      <a:pt x="4139" y="1397"/>
                    </a:lnTo>
                    <a:lnTo>
                      <a:pt x="3852" y="1366"/>
                    </a:lnTo>
                    <a:lnTo>
                      <a:pt x="3633" y="1289"/>
                    </a:lnTo>
                    <a:lnTo>
                      <a:pt x="3515" y="1342"/>
                    </a:lnTo>
                    <a:lnTo>
                      <a:pt x="3510" y="1343"/>
                    </a:lnTo>
                    <a:lnTo>
                      <a:pt x="3364" y="1101"/>
                    </a:lnTo>
                    <a:lnTo>
                      <a:pt x="3419" y="921"/>
                    </a:lnTo>
                    <a:lnTo>
                      <a:pt x="3396" y="857"/>
                    </a:lnTo>
                    <a:lnTo>
                      <a:pt x="3247" y="841"/>
                    </a:lnTo>
                    <a:lnTo>
                      <a:pt x="3189" y="883"/>
                    </a:lnTo>
                    <a:lnTo>
                      <a:pt x="3039" y="893"/>
                    </a:lnTo>
                    <a:lnTo>
                      <a:pt x="2778" y="787"/>
                    </a:lnTo>
                    <a:lnTo>
                      <a:pt x="2773" y="851"/>
                    </a:lnTo>
                    <a:lnTo>
                      <a:pt x="2849" y="893"/>
                    </a:lnTo>
                    <a:lnTo>
                      <a:pt x="2861" y="1006"/>
                    </a:lnTo>
                    <a:lnTo>
                      <a:pt x="2817" y="1051"/>
                    </a:lnTo>
                    <a:lnTo>
                      <a:pt x="2876" y="1286"/>
                    </a:lnTo>
                    <a:lnTo>
                      <a:pt x="3071" y="1496"/>
                    </a:lnTo>
                    <a:lnTo>
                      <a:pt x="3040" y="1728"/>
                    </a:lnTo>
                    <a:lnTo>
                      <a:pt x="3085" y="1791"/>
                    </a:lnTo>
                    <a:lnTo>
                      <a:pt x="3073" y="1929"/>
                    </a:lnTo>
                    <a:lnTo>
                      <a:pt x="3022" y="2059"/>
                    </a:lnTo>
                    <a:lnTo>
                      <a:pt x="3117" y="2275"/>
                    </a:lnTo>
                    <a:lnTo>
                      <a:pt x="3177" y="2304"/>
                    </a:lnTo>
                    <a:lnTo>
                      <a:pt x="3234" y="2267"/>
                    </a:lnTo>
                    <a:lnTo>
                      <a:pt x="3212" y="2336"/>
                    </a:lnTo>
                    <a:lnTo>
                      <a:pt x="3049" y="2353"/>
                    </a:lnTo>
                    <a:lnTo>
                      <a:pt x="3043" y="2353"/>
                    </a:lnTo>
                    <a:lnTo>
                      <a:pt x="2785" y="2355"/>
                    </a:lnTo>
                    <a:lnTo>
                      <a:pt x="2792" y="2225"/>
                    </a:lnTo>
                    <a:lnTo>
                      <a:pt x="2716" y="2242"/>
                    </a:lnTo>
                    <a:lnTo>
                      <a:pt x="2625" y="2330"/>
                    </a:lnTo>
                    <a:lnTo>
                      <a:pt x="2679" y="2450"/>
                    </a:lnTo>
                    <a:lnTo>
                      <a:pt x="2684" y="2459"/>
                    </a:lnTo>
                    <a:lnTo>
                      <a:pt x="2630" y="2417"/>
                    </a:lnTo>
                    <a:lnTo>
                      <a:pt x="2628" y="2414"/>
                    </a:lnTo>
                    <a:lnTo>
                      <a:pt x="2590" y="2313"/>
                    </a:lnTo>
                    <a:lnTo>
                      <a:pt x="2528" y="2313"/>
                    </a:lnTo>
                    <a:lnTo>
                      <a:pt x="2525" y="2313"/>
                    </a:lnTo>
                    <a:lnTo>
                      <a:pt x="2524" y="2357"/>
                    </a:lnTo>
                    <a:lnTo>
                      <a:pt x="2431" y="2365"/>
                    </a:lnTo>
                    <a:lnTo>
                      <a:pt x="2408" y="2294"/>
                    </a:lnTo>
                    <a:lnTo>
                      <a:pt x="2336" y="2326"/>
                    </a:lnTo>
                    <a:lnTo>
                      <a:pt x="2312" y="2266"/>
                    </a:lnTo>
                    <a:lnTo>
                      <a:pt x="2231" y="2273"/>
                    </a:lnTo>
                    <a:lnTo>
                      <a:pt x="1985" y="2477"/>
                    </a:lnTo>
                    <a:lnTo>
                      <a:pt x="1964" y="2394"/>
                    </a:lnTo>
                    <a:lnTo>
                      <a:pt x="1871" y="2333"/>
                    </a:lnTo>
                    <a:lnTo>
                      <a:pt x="1868" y="2262"/>
                    </a:lnTo>
                    <a:lnTo>
                      <a:pt x="1764" y="2081"/>
                    </a:lnTo>
                    <a:lnTo>
                      <a:pt x="1697" y="2068"/>
                    </a:lnTo>
                    <a:lnTo>
                      <a:pt x="1711" y="2002"/>
                    </a:lnTo>
                    <a:lnTo>
                      <a:pt x="1642" y="2010"/>
                    </a:lnTo>
                    <a:lnTo>
                      <a:pt x="1604" y="2079"/>
                    </a:lnTo>
                    <a:lnTo>
                      <a:pt x="1634" y="1927"/>
                    </a:lnTo>
                    <a:lnTo>
                      <a:pt x="1526" y="2001"/>
                    </a:lnTo>
                    <a:lnTo>
                      <a:pt x="1513" y="1919"/>
                    </a:lnTo>
                    <a:lnTo>
                      <a:pt x="1310" y="2003"/>
                    </a:lnTo>
                    <a:lnTo>
                      <a:pt x="1276" y="1947"/>
                    </a:lnTo>
                    <a:lnTo>
                      <a:pt x="1172" y="2031"/>
                    </a:lnTo>
                    <a:lnTo>
                      <a:pt x="1166" y="2173"/>
                    </a:lnTo>
                    <a:lnTo>
                      <a:pt x="1092" y="2183"/>
                    </a:lnTo>
                    <a:lnTo>
                      <a:pt x="1090" y="2183"/>
                    </a:lnTo>
                    <a:lnTo>
                      <a:pt x="977" y="2116"/>
                    </a:lnTo>
                    <a:lnTo>
                      <a:pt x="913" y="2130"/>
                    </a:lnTo>
                    <a:lnTo>
                      <a:pt x="899" y="2208"/>
                    </a:lnTo>
                    <a:lnTo>
                      <a:pt x="848" y="2146"/>
                    </a:lnTo>
                    <a:lnTo>
                      <a:pt x="811" y="2220"/>
                    </a:lnTo>
                    <a:lnTo>
                      <a:pt x="808" y="2071"/>
                    </a:lnTo>
                    <a:lnTo>
                      <a:pt x="477" y="2169"/>
                    </a:lnTo>
                    <a:lnTo>
                      <a:pt x="443" y="2109"/>
                    </a:lnTo>
                    <a:lnTo>
                      <a:pt x="208" y="2235"/>
                    </a:lnTo>
                    <a:lnTo>
                      <a:pt x="268" y="2266"/>
                    </a:lnTo>
                    <a:lnTo>
                      <a:pt x="76" y="2247"/>
                    </a:lnTo>
                    <a:lnTo>
                      <a:pt x="32" y="2302"/>
                    </a:lnTo>
                    <a:lnTo>
                      <a:pt x="0" y="2508"/>
                    </a:lnTo>
                    <a:lnTo>
                      <a:pt x="40" y="2561"/>
                    </a:lnTo>
                    <a:lnTo>
                      <a:pt x="104" y="2535"/>
                    </a:lnTo>
                    <a:lnTo>
                      <a:pt x="165" y="2562"/>
                    </a:lnTo>
                    <a:lnTo>
                      <a:pt x="445" y="2479"/>
                    </a:lnTo>
                    <a:lnTo>
                      <a:pt x="360" y="2519"/>
                    </a:lnTo>
                    <a:lnTo>
                      <a:pt x="349" y="2597"/>
                    </a:lnTo>
                    <a:lnTo>
                      <a:pt x="485" y="2564"/>
                    </a:lnTo>
                    <a:lnTo>
                      <a:pt x="475" y="2630"/>
                    </a:lnTo>
                    <a:lnTo>
                      <a:pt x="542" y="2659"/>
                    </a:lnTo>
                    <a:lnTo>
                      <a:pt x="470" y="2674"/>
                    </a:lnTo>
                    <a:lnTo>
                      <a:pt x="615" y="2735"/>
                    </a:lnTo>
                    <a:lnTo>
                      <a:pt x="479" y="2702"/>
                    </a:lnTo>
                    <a:lnTo>
                      <a:pt x="447" y="2645"/>
                    </a:lnTo>
                    <a:lnTo>
                      <a:pt x="361" y="2669"/>
                    </a:lnTo>
                    <a:lnTo>
                      <a:pt x="228" y="2643"/>
                    </a:lnTo>
                    <a:lnTo>
                      <a:pt x="189" y="2588"/>
                    </a:lnTo>
                    <a:lnTo>
                      <a:pt x="153" y="2671"/>
                    </a:lnTo>
                    <a:lnTo>
                      <a:pt x="209" y="2791"/>
                    </a:lnTo>
                    <a:lnTo>
                      <a:pt x="250" y="2729"/>
                    </a:lnTo>
                    <a:lnTo>
                      <a:pt x="314" y="2733"/>
                    </a:lnTo>
                    <a:lnTo>
                      <a:pt x="438" y="2806"/>
                    </a:lnTo>
                    <a:lnTo>
                      <a:pt x="458" y="2879"/>
                    </a:lnTo>
                    <a:lnTo>
                      <a:pt x="422" y="2937"/>
                    </a:lnTo>
                    <a:lnTo>
                      <a:pt x="366" y="2907"/>
                    </a:lnTo>
                    <a:lnTo>
                      <a:pt x="76" y="2936"/>
                    </a:lnTo>
                    <a:lnTo>
                      <a:pt x="40" y="2992"/>
                    </a:lnTo>
                    <a:lnTo>
                      <a:pt x="260" y="3074"/>
                    </a:lnTo>
                    <a:lnTo>
                      <a:pt x="345" y="3217"/>
                    </a:lnTo>
                    <a:lnTo>
                      <a:pt x="321" y="3343"/>
                    </a:lnTo>
                    <a:lnTo>
                      <a:pt x="489" y="3358"/>
                    </a:lnTo>
                    <a:lnTo>
                      <a:pt x="573" y="3263"/>
                    </a:lnTo>
                    <a:lnTo>
                      <a:pt x="574" y="3252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6" name="Freeform 376">
                <a:extLst>
                  <a:ext uri="{FF2B5EF4-FFF2-40B4-BE49-F238E27FC236}">
                    <a16:creationId xmlns:a16="http://schemas.microsoft.com/office/drawing/2014/main" id="{15FB68D7-2DA7-4528-917B-5E2F4B5F8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6" y="1430"/>
                <a:ext cx="3873" cy="2696"/>
              </a:xfrm>
              <a:custGeom>
                <a:avLst/>
                <a:gdLst>
                  <a:gd name="T0" fmla="*/ 282 w 11618"/>
                  <a:gd name="T1" fmla="*/ 144 h 8088"/>
                  <a:gd name="T2" fmla="*/ 415 w 11618"/>
                  <a:gd name="T3" fmla="*/ 108 h 8088"/>
                  <a:gd name="T4" fmla="*/ 559 w 11618"/>
                  <a:gd name="T5" fmla="*/ 83 h 8088"/>
                  <a:gd name="T6" fmla="*/ 684 w 11618"/>
                  <a:gd name="T7" fmla="*/ 130 h 8088"/>
                  <a:gd name="T8" fmla="*/ 750 w 11618"/>
                  <a:gd name="T9" fmla="*/ 322 h 8088"/>
                  <a:gd name="T10" fmla="*/ 846 w 11618"/>
                  <a:gd name="T11" fmla="*/ 423 h 8088"/>
                  <a:gd name="T12" fmla="*/ 899 w 11618"/>
                  <a:gd name="T13" fmla="*/ 560 h 8088"/>
                  <a:gd name="T14" fmla="*/ 1062 w 11618"/>
                  <a:gd name="T15" fmla="*/ 394 h 8088"/>
                  <a:gd name="T16" fmla="*/ 1301 w 11618"/>
                  <a:gd name="T17" fmla="*/ 517 h 8088"/>
                  <a:gd name="T18" fmla="*/ 1506 w 11618"/>
                  <a:gd name="T19" fmla="*/ 619 h 8088"/>
                  <a:gd name="T20" fmla="*/ 1435 w 11618"/>
                  <a:gd name="T21" fmla="*/ 817 h 8088"/>
                  <a:gd name="T22" fmla="*/ 1789 w 11618"/>
                  <a:gd name="T23" fmla="*/ 944 h 8088"/>
                  <a:gd name="T24" fmla="*/ 1715 w 11618"/>
                  <a:gd name="T25" fmla="*/ 1171 h 8088"/>
                  <a:gd name="T26" fmla="*/ 1791 w 11618"/>
                  <a:gd name="T27" fmla="*/ 1627 h 8088"/>
                  <a:gd name="T28" fmla="*/ 2376 w 11618"/>
                  <a:gd name="T29" fmla="*/ 2248 h 8088"/>
                  <a:gd name="T30" fmla="*/ 2673 w 11618"/>
                  <a:gd name="T31" fmla="*/ 2380 h 8088"/>
                  <a:gd name="T32" fmla="*/ 2796 w 11618"/>
                  <a:gd name="T33" fmla="*/ 2817 h 8088"/>
                  <a:gd name="T34" fmla="*/ 2592 w 11618"/>
                  <a:gd name="T35" fmla="*/ 3157 h 8088"/>
                  <a:gd name="T36" fmla="*/ 3089 w 11618"/>
                  <a:gd name="T37" fmla="*/ 3795 h 8088"/>
                  <a:gd name="T38" fmla="*/ 2995 w 11618"/>
                  <a:gd name="T39" fmla="*/ 3757 h 8088"/>
                  <a:gd name="T40" fmla="*/ 2519 w 11618"/>
                  <a:gd name="T41" fmla="*/ 4735 h 8088"/>
                  <a:gd name="T42" fmla="*/ 2571 w 11618"/>
                  <a:gd name="T43" fmla="*/ 4719 h 8088"/>
                  <a:gd name="T44" fmla="*/ 2158 w 11618"/>
                  <a:gd name="T45" fmla="*/ 6298 h 8088"/>
                  <a:gd name="T46" fmla="*/ 2052 w 11618"/>
                  <a:gd name="T47" fmla="*/ 6684 h 8088"/>
                  <a:gd name="T48" fmla="*/ 2245 w 11618"/>
                  <a:gd name="T49" fmla="*/ 6867 h 8088"/>
                  <a:gd name="T50" fmla="*/ 2314 w 11618"/>
                  <a:gd name="T51" fmla="*/ 6924 h 8088"/>
                  <a:gd name="T52" fmla="*/ 2744 w 11618"/>
                  <a:gd name="T53" fmla="*/ 7138 h 8088"/>
                  <a:gd name="T54" fmla="*/ 3181 w 11618"/>
                  <a:gd name="T55" fmla="*/ 7348 h 8088"/>
                  <a:gd name="T56" fmla="*/ 3632 w 11618"/>
                  <a:gd name="T57" fmla="*/ 7540 h 8088"/>
                  <a:gd name="T58" fmla="*/ 4341 w 11618"/>
                  <a:gd name="T59" fmla="*/ 7555 h 8088"/>
                  <a:gd name="T60" fmla="*/ 4597 w 11618"/>
                  <a:gd name="T61" fmla="*/ 7377 h 8088"/>
                  <a:gd name="T62" fmla="*/ 5214 w 11618"/>
                  <a:gd name="T63" fmla="*/ 7700 h 8088"/>
                  <a:gd name="T64" fmla="*/ 5557 w 11618"/>
                  <a:gd name="T65" fmla="*/ 7748 h 8088"/>
                  <a:gd name="T66" fmla="*/ 5844 w 11618"/>
                  <a:gd name="T67" fmla="*/ 8052 h 8088"/>
                  <a:gd name="T68" fmla="*/ 6341 w 11618"/>
                  <a:gd name="T69" fmla="*/ 8088 h 8088"/>
                  <a:gd name="T70" fmla="*/ 6816 w 11618"/>
                  <a:gd name="T71" fmla="*/ 7887 h 8088"/>
                  <a:gd name="T72" fmla="*/ 6882 w 11618"/>
                  <a:gd name="T73" fmla="*/ 7144 h 8088"/>
                  <a:gd name="T74" fmla="*/ 7198 w 11618"/>
                  <a:gd name="T75" fmla="*/ 6744 h 8088"/>
                  <a:gd name="T76" fmla="*/ 7951 w 11618"/>
                  <a:gd name="T77" fmla="*/ 6340 h 8088"/>
                  <a:gd name="T78" fmla="*/ 8094 w 11618"/>
                  <a:gd name="T79" fmla="*/ 6470 h 8088"/>
                  <a:gd name="T80" fmla="*/ 8540 w 11618"/>
                  <a:gd name="T81" fmla="*/ 6619 h 8088"/>
                  <a:gd name="T82" fmla="*/ 8805 w 11618"/>
                  <a:gd name="T83" fmla="*/ 6490 h 8088"/>
                  <a:gd name="T84" fmla="*/ 9528 w 11618"/>
                  <a:gd name="T85" fmla="*/ 6836 h 8088"/>
                  <a:gd name="T86" fmla="*/ 9728 w 11618"/>
                  <a:gd name="T87" fmla="*/ 6967 h 8088"/>
                  <a:gd name="T88" fmla="*/ 10143 w 11618"/>
                  <a:gd name="T89" fmla="*/ 6882 h 8088"/>
                  <a:gd name="T90" fmla="*/ 10507 w 11618"/>
                  <a:gd name="T91" fmla="*/ 6761 h 8088"/>
                  <a:gd name="T92" fmla="*/ 10704 w 11618"/>
                  <a:gd name="T93" fmla="*/ 6420 h 8088"/>
                  <a:gd name="T94" fmla="*/ 11061 w 11618"/>
                  <a:gd name="T95" fmla="*/ 6165 h 8088"/>
                  <a:gd name="T96" fmla="*/ 11571 w 11618"/>
                  <a:gd name="T97" fmla="*/ 5525 h 8088"/>
                  <a:gd name="T98" fmla="*/ 11042 w 11618"/>
                  <a:gd name="T99" fmla="*/ 5289 h 8088"/>
                  <a:gd name="T100" fmla="*/ 10796 w 11618"/>
                  <a:gd name="T101" fmla="*/ 4974 h 8088"/>
                  <a:gd name="T102" fmla="*/ 10789 w 11618"/>
                  <a:gd name="T103" fmla="*/ 4669 h 8088"/>
                  <a:gd name="T104" fmla="*/ 10830 w 11618"/>
                  <a:gd name="T105" fmla="*/ 4403 h 8088"/>
                  <a:gd name="T106" fmla="*/ 10487 w 11618"/>
                  <a:gd name="T107" fmla="*/ 4167 h 8088"/>
                  <a:gd name="T108" fmla="*/ 10924 w 11618"/>
                  <a:gd name="T109" fmla="*/ 3772 h 8088"/>
                  <a:gd name="T110" fmla="*/ 10742 w 11618"/>
                  <a:gd name="T111" fmla="*/ 3349 h 8088"/>
                  <a:gd name="T112" fmla="*/ 10553 w 11618"/>
                  <a:gd name="T113" fmla="*/ 3096 h 8088"/>
                  <a:gd name="T114" fmla="*/ 10769 w 11618"/>
                  <a:gd name="T115" fmla="*/ 2832 h 8088"/>
                  <a:gd name="T116" fmla="*/ 10480 w 11618"/>
                  <a:gd name="T117" fmla="*/ 2291 h 8088"/>
                  <a:gd name="T118" fmla="*/ 10104 w 11618"/>
                  <a:gd name="T119" fmla="*/ 2320 h 8088"/>
                  <a:gd name="T120" fmla="*/ 9855 w 11618"/>
                  <a:gd name="T121" fmla="*/ 2614 h 8088"/>
                  <a:gd name="T122" fmla="*/ 9838 w 11618"/>
                  <a:gd name="T123" fmla="*/ 2437 h 8088"/>
                  <a:gd name="T124" fmla="*/ 9841 w 11618"/>
                  <a:gd name="T125" fmla="*/ 2022 h 8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618" h="8088">
                    <a:moveTo>
                      <a:pt x="0" y="0"/>
                    </a:moveTo>
                    <a:lnTo>
                      <a:pt x="68" y="46"/>
                    </a:lnTo>
                    <a:lnTo>
                      <a:pt x="172" y="8"/>
                    </a:lnTo>
                    <a:lnTo>
                      <a:pt x="282" y="144"/>
                    </a:lnTo>
                    <a:lnTo>
                      <a:pt x="346" y="130"/>
                    </a:lnTo>
                    <a:lnTo>
                      <a:pt x="346" y="65"/>
                    </a:lnTo>
                    <a:lnTo>
                      <a:pt x="355" y="130"/>
                    </a:lnTo>
                    <a:lnTo>
                      <a:pt x="415" y="108"/>
                    </a:lnTo>
                    <a:lnTo>
                      <a:pt x="400" y="173"/>
                    </a:lnTo>
                    <a:lnTo>
                      <a:pt x="467" y="189"/>
                    </a:lnTo>
                    <a:lnTo>
                      <a:pt x="553" y="153"/>
                    </a:lnTo>
                    <a:lnTo>
                      <a:pt x="559" y="83"/>
                    </a:lnTo>
                    <a:lnTo>
                      <a:pt x="574" y="260"/>
                    </a:lnTo>
                    <a:lnTo>
                      <a:pt x="632" y="295"/>
                    </a:lnTo>
                    <a:lnTo>
                      <a:pt x="694" y="264"/>
                    </a:lnTo>
                    <a:lnTo>
                      <a:pt x="684" y="130"/>
                    </a:lnTo>
                    <a:lnTo>
                      <a:pt x="698" y="199"/>
                    </a:lnTo>
                    <a:lnTo>
                      <a:pt x="766" y="213"/>
                    </a:lnTo>
                    <a:lnTo>
                      <a:pt x="716" y="262"/>
                    </a:lnTo>
                    <a:lnTo>
                      <a:pt x="750" y="322"/>
                    </a:lnTo>
                    <a:lnTo>
                      <a:pt x="835" y="357"/>
                    </a:lnTo>
                    <a:lnTo>
                      <a:pt x="897" y="330"/>
                    </a:lnTo>
                    <a:lnTo>
                      <a:pt x="840" y="360"/>
                    </a:lnTo>
                    <a:lnTo>
                      <a:pt x="846" y="423"/>
                    </a:lnTo>
                    <a:lnTo>
                      <a:pt x="896" y="487"/>
                    </a:lnTo>
                    <a:lnTo>
                      <a:pt x="877" y="572"/>
                    </a:lnTo>
                    <a:lnTo>
                      <a:pt x="927" y="626"/>
                    </a:lnTo>
                    <a:lnTo>
                      <a:pt x="899" y="560"/>
                    </a:lnTo>
                    <a:lnTo>
                      <a:pt x="962" y="506"/>
                    </a:lnTo>
                    <a:lnTo>
                      <a:pt x="1035" y="487"/>
                    </a:lnTo>
                    <a:lnTo>
                      <a:pt x="1091" y="530"/>
                    </a:lnTo>
                    <a:lnTo>
                      <a:pt x="1062" y="394"/>
                    </a:lnTo>
                    <a:lnTo>
                      <a:pt x="1133" y="507"/>
                    </a:lnTo>
                    <a:lnTo>
                      <a:pt x="1168" y="448"/>
                    </a:lnTo>
                    <a:lnTo>
                      <a:pt x="1253" y="462"/>
                    </a:lnTo>
                    <a:lnTo>
                      <a:pt x="1301" y="517"/>
                    </a:lnTo>
                    <a:lnTo>
                      <a:pt x="1255" y="573"/>
                    </a:lnTo>
                    <a:lnTo>
                      <a:pt x="1112" y="555"/>
                    </a:lnTo>
                    <a:lnTo>
                      <a:pt x="1221" y="642"/>
                    </a:lnTo>
                    <a:lnTo>
                      <a:pt x="1506" y="619"/>
                    </a:lnTo>
                    <a:lnTo>
                      <a:pt x="1569" y="655"/>
                    </a:lnTo>
                    <a:lnTo>
                      <a:pt x="1500" y="658"/>
                    </a:lnTo>
                    <a:lnTo>
                      <a:pt x="1536" y="718"/>
                    </a:lnTo>
                    <a:lnTo>
                      <a:pt x="1435" y="817"/>
                    </a:lnTo>
                    <a:lnTo>
                      <a:pt x="1489" y="959"/>
                    </a:lnTo>
                    <a:lnTo>
                      <a:pt x="1628" y="982"/>
                    </a:lnTo>
                    <a:lnTo>
                      <a:pt x="1675" y="1028"/>
                    </a:lnTo>
                    <a:lnTo>
                      <a:pt x="1789" y="944"/>
                    </a:lnTo>
                    <a:lnTo>
                      <a:pt x="1954" y="930"/>
                    </a:lnTo>
                    <a:lnTo>
                      <a:pt x="1799" y="989"/>
                    </a:lnTo>
                    <a:lnTo>
                      <a:pt x="1784" y="1142"/>
                    </a:lnTo>
                    <a:lnTo>
                      <a:pt x="1715" y="1171"/>
                    </a:lnTo>
                    <a:lnTo>
                      <a:pt x="1851" y="1220"/>
                    </a:lnTo>
                    <a:lnTo>
                      <a:pt x="1961" y="1336"/>
                    </a:lnTo>
                    <a:lnTo>
                      <a:pt x="1782" y="1525"/>
                    </a:lnTo>
                    <a:lnTo>
                      <a:pt x="1791" y="1627"/>
                    </a:lnTo>
                    <a:lnTo>
                      <a:pt x="2031" y="1907"/>
                    </a:lnTo>
                    <a:lnTo>
                      <a:pt x="2080" y="2069"/>
                    </a:lnTo>
                    <a:lnTo>
                      <a:pt x="2266" y="2223"/>
                    </a:lnTo>
                    <a:lnTo>
                      <a:pt x="2376" y="2248"/>
                    </a:lnTo>
                    <a:lnTo>
                      <a:pt x="2412" y="2330"/>
                    </a:lnTo>
                    <a:lnTo>
                      <a:pt x="2549" y="2356"/>
                    </a:lnTo>
                    <a:lnTo>
                      <a:pt x="2657" y="2445"/>
                    </a:lnTo>
                    <a:lnTo>
                      <a:pt x="2673" y="2380"/>
                    </a:lnTo>
                    <a:lnTo>
                      <a:pt x="2738" y="2391"/>
                    </a:lnTo>
                    <a:lnTo>
                      <a:pt x="2634" y="2612"/>
                    </a:lnTo>
                    <a:lnTo>
                      <a:pt x="2700" y="2633"/>
                    </a:lnTo>
                    <a:lnTo>
                      <a:pt x="2796" y="2817"/>
                    </a:lnTo>
                    <a:lnTo>
                      <a:pt x="2733" y="2827"/>
                    </a:lnTo>
                    <a:lnTo>
                      <a:pt x="2769" y="2950"/>
                    </a:lnTo>
                    <a:lnTo>
                      <a:pt x="2700" y="3082"/>
                    </a:lnTo>
                    <a:lnTo>
                      <a:pt x="2592" y="3157"/>
                    </a:lnTo>
                    <a:lnTo>
                      <a:pt x="2621" y="3254"/>
                    </a:lnTo>
                    <a:lnTo>
                      <a:pt x="2802" y="3367"/>
                    </a:lnTo>
                    <a:lnTo>
                      <a:pt x="3040" y="3625"/>
                    </a:lnTo>
                    <a:lnTo>
                      <a:pt x="3089" y="3795"/>
                    </a:lnTo>
                    <a:lnTo>
                      <a:pt x="3089" y="3796"/>
                    </a:lnTo>
                    <a:lnTo>
                      <a:pt x="3102" y="3860"/>
                    </a:lnTo>
                    <a:lnTo>
                      <a:pt x="3052" y="3936"/>
                    </a:lnTo>
                    <a:lnTo>
                      <a:pt x="2995" y="3757"/>
                    </a:lnTo>
                    <a:lnTo>
                      <a:pt x="2750" y="3516"/>
                    </a:lnTo>
                    <a:lnTo>
                      <a:pt x="2728" y="3452"/>
                    </a:lnTo>
                    <a:lnTo>
                      <a:pt x="2660" y="3584"/>
                    </a:lnTo>
                    <a:lnTo>
                      <a:pt x="2519" y="4735"/>
                    </a:lnTo>
                    <a:lnTo>
                      <a:pt x="2610" y="4556"/>
                    </a:lnTo>
                    <a:lnTo>
                      <a:pt x="2712" y="4674"/>
                    </a:lnTo>
                    <a:lnTo>
                      <a:pt x="2717" y="4740"/>
                    </a:lnTo>
                    <a:lnTo>
                      <a:pt x="2571" y="4719"/>
                    </a:lnTo>
                    <a:lnTo>
                      <a:pt x="2497" y="4878"/>
                    </a:lnTo>
                    <a:lnTo>
                      <a:pt x="2498" y="4987"/>
                    </a:lnTo>
                    <a:lnTo>
                      <a:pt x="2246" y="6135"/>
                    </a:lnTo>
                    <a:lnTo>
                      <a:pt x="2158" y="6298"/>
                    </a:lnTo>
                    <a:lnTo>
                      <a:pt x="2052" y="6444"/>
                    </a:lnTo>
                    <a:lnTo>
                      <a:pt x="1907" y="6549"/>
                    </a:lnTo>
                    <a:lnTo>
                      <a:pt x="2041" y="6611"/>
                    </a:lnTo>
                    <a:lnTo>
                      <a:pt x="2052" y="6684"/>
                    </a:lnTo>
                    <a:lnTo>
                      <a:pt x="2104" y="6635"/>
                    </a:lnTo>
                    <a:lnTo>
                      <a:pt x="2256" y="6665"/>
                    </a:lnTo>
                    <a:lnTo>
                      <a:pt x="2289" y="6731"/>
                    </a:lnTo>
                    <a:lnTo>
                      <a:pt x="2245" y="6867"/>
                    </a:lnTo>
                    <a:lnTo>
                      <a:pt x="2184" y="6920"/>
                    </a:lnTo>
                    <a:lnTo>
                      <a:pt x="2213" y="6986"/>
                    </a:lnTo>
                    <a:lnTo>
                      <a:pt x="2304" y="7006"/>
                    </a:lnTo>
                    <a:lnTo>
                      <a:pt x="2314" y="6924"/>
                    </a:lnTo>
                    <a:lnTo>
                      <a:pt x="2382" y="6903"/>
                    </a:lnTo>
                    <a:lnTo>
                      <a:pt x="2388" y="6980"/>
                    </a:lnTo>
                    <a:lnTo>
                      <a:pt x="2522" y="7052"/>
                    </a:lnTo>
                    <a:lnTo>
                      <a:pt x="2744" y="7138"/>
                    </a:lnTo>
                    <a:lnTo>
                      <a:pt x="2888" y="7130"/>
                    </a:lnTo>
                    <a:lnTo>
                      <a:pt x="2948" y="7238"/>
                    </a:lnTo>
                    <a:lnTo>
                      <a:pt x="3128" y="7385"/>
                    </a:lnTo>
                    <a:lnTo>
                      <a:pt x="3181" y="7348"/>
                    </a:lnTo>
                    <a:lnTo>
                      <a:pt x="3235" y="7381"/>
                    </a:lnTo>
                    <a:lnTo>
                      <a:pt x="3372" y="7310"/>
                    </a:lnTo>
                    <a:lnTo>
                      <a:pt x="3374" y="7313"/>
                    </a:lnTo>
                    <a:lnTo>
                      <a:pt x="3632" y="7540"/>
                    </a:lnTo>
                    <a:lnTo>
                      <a:pt x="3912" y="7501"/>
                    </a:lnTo>
                    <a:lnTo>
                      <a:pt x="3970" y="7550"/>
                    </a:lnTo>
                    <a:lnTo>
                      <a:pt x="4196" y="7546"/>
                    </a:lnTo>
                    <a:lnTo>
                      <a:pt x="4341" y="7555"/>
                    </a:lnTo>
                    <a:lnTo>
                      <a:pt x="4393" y="7505"/>
                    </a:lnTo>
                    <a:lnTo>
                      <a:pt x="4385" y="7354"/>
                    </a:lnTo>
                    <a:lnTo>
                      <a:pt x="4441" y="7324"/>
                    </a:lnTo>
                    <a:lnTo>
                      <a:pt x="4597" y="7377"/>
                    </a:lnTo>
                    <a:lnTo>
                      <a:pt x="4825" y="7437"/>
                    </a:lnTo>
                    <a:lnTo>
                      <a:pt x="4935" y="7537"/>
                    </a:lnTo>
                    <a:lnTo>
                      <a:pt x="5083" y="7527"/>
                    </a:lnTo>
                    <a:lnTo>
                      <a:pt x="5214" y="7700"/>
                    </a:lnTo>
                    <a:lnTo>
                      <a:pt x="5238" y="7633"/>
                    </a:lnTo>
                    <a:lnTo>
                      <a:pt x="5314" y="7630"/>
                    </a:lnTo>
                    <a:lnTo>
                      <a:pt x="5557" y="7746"/>
                    </a:lnTo>
                    <a:lnTo>
                      <a:pt x="5557" y="7748"/>
                    </a:lnTo>
                    <a:lnTo>
                      <a:pt x="5515" y="7857"/>
                    </a:lnTo>
                    <a:lnTo>
                      <a:pt x="5715" y="7918"/>
                    </a:lnTo>
                    <a:lnTo>
                      <a:pt x="5769" y="8048"/>
                    </a:lnTo>
                    <a:lnTo>
                      <a:pt x="5844" y="8052"/>
                    </a:lnTo>
                    <a:lnTo>
                      <a:pt x="5946" y="7960"/>
                    </a:lnTo>
                    <a:lnTo>
                      <a:pt x="6018" y="7957"/>
                    </a:lnTo>
                    <a:lnTo>
                      <a:pt x="6236" y="8005"/>
                    </a:lnTo>
                    <a:lnTo>
                      <a:pt x="6341" y="8088"/>
                    </a:lnTo>
                    <a:lnTo>
                      <a:pt x="6485" y="8076"/>
                    </a:lnTo>
                    <a:lnTo>
                      <a:pt x="6485" y="8010"/>
                    </a:lnTo>
                    <a:lnTo>
                      <a:pt x="6671" y="7912"/>
                    </a:lnTo>
                    <a:lnTo>
                      <a:pt x="6816" y="7887"/>
                    </a:lnTo>
                    <a:lnTo>
                      <a:pt x="7014" y="7940"/>
                    </a:lnTo>
                    <a:lnTo>
                      <a:pt x="6881" y="7774"/>
                    </a:lnTo>
                    <a:lnTo>
                      <a:pt x="6871" y="7371"/>
                    </a:lnTo>
                    <a:lnTo>
                      <a:pt x="6882" y="7144"/>
                    </a:lnTo>
                    <a:lnTo>
                      <a:pt x="7012" y="6899"/>
                    </a:lnTo>
                    <a:lnTo>
                      <a:pt x="7070" y="6837"/>
                    </a:lnTo>
                    <a:lnTo>
                      <a:pt x="7073" y="6836"/>
                    </a:lnTo>
                    <a:lnTo>
                      <a:pt x="7198" y="6744"/>
                    </a:lnTo>
                    <a:lnTo>
                      <a:pt x="7354" y="6744"/>
                    </a:lnTo>
                    <a:lnTo>
                      <a:pt x="7506" y="6577"/>
                    </a:lnTo>
                    <a:lnTo>
                      <a:pt x="7758" y="6394"/>
                    </a:lnTo>
                    <a:lnTo>
                      <a:pt x="7951" y="6340"/>
                    </a:lnTo>
                    <a:lnTo>
                      <a:pt x="7953" y="6344"/>
                    </a:lnTo>
                    <a:lnTo>
                      <a:pt x="8019" y="6454"/>
                    </a:lnTo>
                    <a:lnTo>
                      <a:pt x="8088" y="6470"/>
                    </a:lnTo>
                    <a:lnTo>
                      <a:pt x="8094" y="6470"/>
                    </a:lnTo>
                    <a:lnTo>
                      <a:pt x="8421" y="6480"/>
                    </a:lnTo>
                    <a:lnTo>
                      <a:pt x="8467" y="6537"/>
                    </a:lnTo>
                    <a:lnTo>
                      <a:pt x="8456" y="6601"/>
                    </a:lnTo>
                    <a:lnTo>
                      <a:pt x="8540" y="6619"/>
                    </a:lnTo>
                    <a:lnTo>
                      <a:pt x="8763" y="6595"/>
                    </a:lnTo>
                    <a:lnTo>
                      <a:pt x="8713" y="6541"/>
                    </a:lnTo>
                    <a:lnTo>
                      <a:pt x="8742" y="6484"/>
                    </a:lnTo>
                    <a:lnTo>
                      <a:pt x="8805" y="6490"/>
                    </a:lnTo>
                    <a:lnTo>
                      <a:pt x="8910" y="6615"/>
                    </a:lnTo>
                    <a:lnTo>
                      <a:pt x="9214" y="6580"/>
                    </a:lnTo>
                    <a:lnTo>
                      <a:pt x="9304" y="6782"/>
                    </a:lnTo>
                    <a:lnTo>
                      <a:pt x="9528" y="6836"/>
                    </a:lnTo>
                    <a:lnTo>
                      <a:pt x="9590" y="6818"/>
                    </a:lnTo>
                    <a:lnTo>
                      <a:pt x="9595" y="6821"/>
                    </a:lnTo>
                    <a:lnTo>
                      <a:pt x="9735" y="6902"/>
                    </a:lnTo>
                    <a:lnTo>
                      <a:pt x="9728" y="6967"/>
                    </a:lnTo>
                    <a:lnTo>
                      <a:pt x="9933" y="6907"/>
                    </a:lnTo>
                    <a:lnTo>
                      <a:pt x="10070" y="6944"/>
                    </a:lnTo>
                    <a:lnTo>
                      <a:pt x="10096" y="7010"/>
                    </a:lnTo>
                    <a:lnTo>
                      <a:pt x="10143" y="6882"/>
                    </a:lnTo>
                    <a:lnTo>
                      <a:pt x="10314" y="6911"/>
                    </a:lnTo>
                    <a:lnTo>
                      <a:pt x="10315" y="6845"/>
                    </a:lnTo>
                    <a:lnTo>
                      <a:pt x="10445" y="6817"/>
                    </a:lnTo>
                    <a:lnTo>
                      <a:pt x="10507" y="6761"/>
                    </a:lnTo>
                    <a:lnTo>
                      <a:pt x="10594" y="6767"/>
                    </a:lnTo>
                    <a:lnTo>
                      <a:pt x="10645" y="6645"/>
                    </a:lnTo>
                    <a:lnTo>
                      <a:pt x="10564" y="6606"/>
                    </a:lnTo>
                    <a:lnTo>
                      <a:pt x="10704" y="6420"/>
                    </a:lnTo>
                    <a:lnTo>
                      <a:pt x="10830" y="6403"/>
                    </a:lnTo>
                    <a:lnTo>
                      <a:pt x="10875" y="6323"/>
                    </a:lnTo>
                    <a:lnTo>
                      <a:pt x="10929" y="6227"/>
                    </a:lnTo>
                    <a:lnTo>
                      <a:pt x="11061" y="6165"/>
                    </a:lnTo>
                    <a:lnTo>
                      <a:pt x="11086" y="6069"/>
                    </a:lnTo>
                    <a:lnTo>
                      <a:pt x="11417" y="5889"/>
                    </a:lnTo>
                    <a:lnTo>
                      <a:pt x="11429" y="5723"/>
                    </a:lnTo>
                    <a:lnTo>
                      <a:pt x="11571" y="5525"/>
                    </a:lnTo>
                    <a:lnTo>
                      <a:pt x="11618" y="5424"/>
                    </a:lnTo>
                    <a:lnTo>
                      <a:pt x="11526" y="5304"/>
                    </a:lnTo>
                    <a:lnTo>
                      <a:pt x="11253" y="5401"/>
                    </a:lnTo>
                    <a:lnTo>
                      <a:pt x="11042" y="5289"/>
                    </a:lnTo>
                    <a:lnTo>
                      <a:pt x="10898" y="5260"/>
                    </a:lnTo>
                    <a:lnTo>
                      <a:pt x="10756" y="5091"/>
                    </a:lnTo>
                    <a:lnTo>
                      <a:pt x="10753" y="5087"/>
                    </a:lnTo>
                    <a:lnTo>
                      <a:pt x="10796" y="4974"/>
                    </a:lnTo>
                    <a:lnTo>
                      <a:pt x="10707" y="4849"/>
                    </a:lnTo>
                    <a:lnTo>
                      <a:pt x="10757" y="4808"/>
                    </a:lnTo>
                    <a:lnTo>
                      <a:pt x="10788" y="4672"/>
                    </a:lnTo>
                    <a:lnTo>
                      <a:pt x="10789" y="4669"/>
                    </a:lnTo>
                    <a:lnTo>
                      <a:pt x="10793" y="4665"/>
                    </a:lnTo>
                    <a:lnTo>
                      <a:pt x="10834" y="4616"/>
                    </a:lnTo>
                    <a:lnTo>
                      <a:pt x="10916" y="4618"/>
                    </a:lnTo>
                    <a:lnTo>
                      <a:pt x="10830" y="4403"/>
                    </a:lnTo>
                    <a:lnTo>
                      <a:pt x="10689" y="4397"/>
                    </a:lnTo>
                    <a:lnTo>
                      <a:pt x="10570" y="4321"/>
                    </a:lnTo>
                    <a:lnTo>
                      <a:pt x="10551" y="4169"/>
                    </a:lnTo>
                    <a:lnTo>
                      <a:pt x="10487" y="4167"/>
                    </a:lnTo>
                    <a:lnTo>
                      <a:pt x="10434" y="4046"/>
                    </a:lnTo>
                    <a:lnTo>
                      <a:pt x="10434" y="4045"/>
                    </a:lnTo>
                    <a:lnTo>
                      <a:pt x="10878" y="3856"/>
                    </a:lnTo>
                    <a:lnTo>
                      <a:pt x="10924" y="3772"/>
                    </a:lnTo>
                    <a:lnTo>
                      <a:pt x="10896" y="3711"/>
                    </a:lnTo>
                    <a:lnTo>
                      <a:pt x="10961" y="3593"/>
                    </a:lnTo>
                    <a:lnTo>
                      <a:pt x="10793" y="3476"/>
                    </a:lnTo>
                    <a:lnTo>
                      <a:pt x="10742" y="3349"/>
                    </a:lnTo>
                    <a:lnTo>
                      <a:pt x="10758" y="3278"/>
                    </a:lnTo>
                    <a:lnTo>
                      <a:pt x="10630" y="3225"/>
                    </a:lnTo>
                    <a:lnTo>
                      <a:pt x="10564" y="3165"/>
                    </a:lnTo>
                    <a:lnTo>
                      <a:pt x="10553" y="3096"/>
                    </a:lnTo>
                    <a:lnTo>
                      <a:pt x="10553" y="3091"/>
                    </a:lnTo>
                    <a:lnTo>
                      <a:pt x="10556" y="3088"/>
                    </a:lnTo>
                    <a:lnTo>
                      <a:pt x="10746" y="2903"/>
                    </a:lnTo>
                    <a:lnTo>
                      <a:pt x="10769" y="2832"/>
                    </a:lnTo>
                    <a:lnTo>
                      <a:pt x="10691" y="2727"/>
                    </a:lnTo>
                    <a:lnTo>
                      <a:pt x="10511" y="2557"/>
                    </a:lnTo>
                    <a:lnTo>
                      <a:pt x="10565" y="2415"/>
                    </a:lnTo>
                    <a:lnTo>
                      <a:pt x="10480" y="2291"/>
                    </a:lnTo>
                    <a:lnTo>
                      <a:pt x="10491" y="2225"/>
                    </a:lnTo>
                    <a:lnTo>
                      <a:pt x="10414" y="2209"/>
                    </a:lnTo>
                    <a:lnTo>
                      <a:pt x="10219" y="2223"/>
                    </a:lnTo>
                    <a:lnTo>
                      <a:pt x="10104" y="2320"/>
                    </a:lnTo>
                    <a:lnTo>
                      <a:pt x="10025" y="2286"/>
                    </a:lnTo>
                    <a:lnTo>
                      <a:pt x="9961" y="2419"/>
                    </a:lnTo>
                    <a:lnTo>
                      <a:pt x="10015" y="2491"/>
                    </a:lnTo>
                    <a:lnTo>
                      <a:pt x="9855" y="2614"/>
                    </a:lnTo>
                    <a:lnTo>
                      <a:pt x="9700" y="2634"/>
                    </a:lnTo>
                    <a:lnTo>
                      <a:pt x="9693" y="2635"/>
                    </a:lnTo>
                    <a:lnTo>
                      <a:pt x="9705" y="2518"/>
                    </a:lnTo>
                    <a:lnTo>
                      <a:pt x="9838" y="2437"/>
                    </a:lnTo>
                    <a:lnTo>
                      <a:pt x="9863" y="2277"/>
                    </a:lnTo>
                    <a:lnTo>
                      <a:pt x="9784" y="2231"/>
                    </a:lnTo>
                    <a:lnTo>
                      <a:pt x="9780" y="2229"/>
                    </a:lnTo>
                    <a:lnTo>
                      <a:pt x="9841" y="2022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7" name="Freeform 377">
                <a:extLst>
                  <a:ext uri="{FF2B5EF4-FFF2-40B4-BE49-F238E27FC236}">
                    <a16:creationId xmlns:a16="http://schemas.microsoft.com/office/drawing/2014/main" id="{973FFF93-A206-402A-A773-5D253E622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" y="675"/>
                <a:ext cx="157" cy="56"/>
              </a:xfrm>
              <a:custGeom>
                <a:avLst/>
                <a:gdLst>
                  <a:gd name="T0" fmla="*/ 471 w 471"/>
                  <a:gd name="T1" fmla="*/ 153 h 167"/>
                  <a:gd name="T2" fmla="*/ 468 w 471"/>
                  <a:gd name="T3" fmla="*/ 151 h 167"/>
                  <a:gd name="T4" fmla="*/ 393 w 471"/>
                  <a:gd name="T5" fmla="*/ 86 h 167"/>
                  <a:gd name="T6" fmla="*/ 235 w 471"/>
                  <a:gd name="T7" fmla="*/ 86 h 167"/>
                  <a:gd name="T8" fmla="*/ 207 w 471"/>
                  <a:gd name="T9" fmla="*/ 150 h 167"/>
                  <a:gd name="T10" fmla="*/ 85 w 471"/>
                  <a:gd name="T11" fmla="*/ 166 h 167"/>
                  <a:gd name="T12" fmla="*/ 78 w 471"/>
                  <a:gd name="T13" fmla="*/ 167 h 167"/>
                  <a:gd name="T14" fmla="*/ 0 w 471"/>
                  <a:gd name="T1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1" h="167">
                    <a:moveTo>
                      <a:pt x="471" y="153"/>
                    </a:moveTo>
                    <a:lnTo>
                      <a:pt x="468" y="151"/>
                    </a:lnTo>
                    <a:lnTo>
                      <a:pt x="393" y="86"/>
                    </a:lnTo>
                    <a:lnTo>
                      <a:pt x="235" y="86"/>
                    </a:lnTo>
                    <a:lnTo>
                      <a:pt x="207" y="150"/>
                    </a:lnTo>
                    <a:lnTo>
                      <a:pt x="85" y="166"/>
                    </a:lnTo>
                    <a:lnTo>
                      <a:pt x="78" y="167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8" name="Freeform 378">
                <a:extLst>
                  <a:ext uri="{FF2B5EF4-FFF2-40B4-BE49-F238E27FC236}">
                    <a16:creationId xmlns:a16="http://schemas.microsoft.com/office/drawing/2014/main" id="{586344DF-295B-4C1F-8EB4-33D270FFE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9" y="6"/>
                <a:ext cx="1169" cy="671"/>
              </a:xfrm>
              <a:custGeom>
                <a:avLst/>
                <a:gdLst>
                  <a:gd name="T0" fmla="*/ 3506 w 3506"/>
                  <a:gd name="T1" fmla="*/ 2008 h 2015"/>
                  <a:gd name="T2" fmla="*/ 3434 w 3506"/>
                  <a:gd name="T3" fmla="*/ 2015 h 2015"/>
                  <a:gd name="T4" fmla="*/ 3435 w 3506"/>
                  <a:gd name="T5" fmla="*/ 1942 h 2015"/>
                  <a:gd name="T6" fmla="*/ 3296 w 3506"/>
                  <a:gd name="T7" fmla="*/ 1908 h 2015"/>
                  <a:gd name="T8" fmla="*/ 3141 w 3506"/>
                  <a:gd name="T9" fmla="*/ 1772 h 2015"/>
                  <a:gd name="T10" fmla="*/ 3005 w 3506"/>
                  <a:gd name="T11" fmla="*/ 1775 h 2015"/>
                  <a:gd name="T12" fmla="*/ 3026 w 3506"/>
                  <a:gd name="T13" fmla="*/ 1627 h 2015"/>
                  <a:gd name="T14" fmla="*/ 2960 w 3506"/>
                  <a:gd name="T15" fmla="*/ 1495 h 2015"/>
                  <a:gd name="T16" fmla="*/ 2960 w 3506"/>
                  <a:gd name="T17" fmla="*/ 1400 h 2015"/>
                  <a:gd name="T18" fmla="*/ 3021 w 3506"/>
                  <a:gd name="T19" fmla="*/ 1284 h 2015"/>
                  <a:gd name="T20" fmla="*/ 2959 w 3506"/>
                  <a:gd name="T21" fmla="*/ 1248 h 2015"/>
                  <a:gd name="T22" fmla="*/ 2865 w 3506"/>
                  <a:gd name="T23" fmla="*/ 1347 h 2015"/>
                  <a:gd name="T24" fmla="*/ 2826 w 3506"/>
                  <a:gd name="T25" fmla="*/ 1494 h 2015"/>
                  <a:gd name="T26" fmla="*/ 2625 w 3506"/>
                  <a:gd name="T27" fmla="*/ 1583 h 2015"/>
                  <a:gd name="T28" fmla="*/ 2500 w 3506"/>
                  <a:gd name="T29" fmla="*/ 1543 h 2015"/>
                  <a:gd name="T30" fmla="*/ 2436 w 3506"/>
                  <a:gd name="T31" fmla="*/ 1558 h 2015"/>
                  <a:gd name="T32" fmla="*/ 2429 w 3506"/>
                  <a:gd name="T33" fmla="*/ 1559 h 2015"/>
                  <a:gd name="T34" fmla="*/ 2344 w 3506"/>
                  <a:gd name="T35" fmla="*/ 1532 h 2015"/>
                  <a:gd name="T36" fmla="*/ 2348 w 3506"/>
                  <a:gd name="T37" fmla="*/ 1526 h 2015"/>
                  <a:gd name="T38" fmla="*/ 2420 w 3506"/>
                  <a:gd name="T39" fmla="*/ 1387 h 2015"/>
                  <a:gd name="T40" fmla="*/ 2351 w 3506"/>
                  <a:gd name="T41" fmla="*/ 1265 h 2015"/>
                  <a:gd name="T42" fmla="*/ 2398 w 3506"/>
                  <a:gd name="T43" fmla="*/ 1118 h 2015"/>
                  <a:gd name="T44" fmla="*/ 2334 w 3506"/>
                  <a:gd name="T45" fmla="*/ 1132 h 2015"/>
                  <a:gd name="T46" fmla="*/ 2239 w 3506"/>
                  <a:gd name="T47" fmla="*/ 1019 h 2015"/>
                  <a:gd name="T48" fmla="*/ 2102 w 3506"/>
                  <a:gd name="T49" fmla="*/ 1044 h 2015"/>
                  <a:gd name="T50" fmla="*/ 1975 w 3506"/>
                  <a:gd name="T51" fmla="*/ 1014 h 2015"/>
                  <a:gd name="T52" fmla="*/ 1924 w 3506"/>
                  <a:gd name="T53" fmla="*/ 1060 h 2015"/>
                  <a:gd name="T54" fmla="*/ 1875 w 3506"/>
                  <a:gd name="T55" fmla="*/ 851 h 2015"/>
                  <a:gd name="T56" fmla="*/ 1750 w 3506"/>
                  <a:gd name="T57" fmla="*/ 822 h 2015"/>
                  <a:gd name="T58" fmla="*/ 1724 w 3506"/>
                  <a:gd name="T59" fmla="*/ 759 h 2015"/>
                  <a:gd name="T60" fmla="*/ 1658 w 3506"/>
                  <a:gd name="T61" fmla="*/ 808 h 2015"/>
                  <a:gd name="T62" fmla="*/ 1585 w 3506"/>
                  <a:gd name="T63" fmla="*/ 783 h 2015"/>
                  <a:gd name="T64" fmla="*/ 1514 w 3506"/>
                  <a:gd name="T65" fmla="*/ 589 h 2015"/>
                  <a:gd name="T66" fmla="*/ 1526 w 3506"/>
                  <a:gd name="T67" fmla="*/ 521 h 2015"/>
                  <a:gd name="T68" fmla="*/ 1435 w 3506"/>
                  <a:gd name="T69" fmla="*/ 419 h 2015"/>
                  <a:gd name="T70" fmla="*/ 1301 w 3506"/>
                  <a:gd name="T71" fmla="*/ 431 h 2015"/>
                  <a:gd name="T72" fmla="*/ 1174 w 3506"/>
                  <a:gd name="T73" fmla="*/ 519 h 2015"/>
                  <a:gd name="T74" fmla="*/ 1105 w 3506"/>
                  <a:gd name="T75" fmla="*/ 489 h 2015"/>
                  <a:gd name="T76" fmla="*/ 1039 w 3506"/>
                  <a:gd name="T77" fmla="*/ 370 h 2015"/>
                  <a:gd name="T78" fmla="*/ 963 w 3506"/>
                  <a:gd name="T79" fmla="*/ 369 h 2015"/>
                  <a:gd name="T80" fmla="*/ 933 w 3506"/>
                  <a:gd name="T81" fmla="*/ 308 h 2015"/>
                  <a:gd name="T82" fmla="*/ 958 w 3506"/>
                  <a:gd name="T83" fmla="*/ 176 h 2015"/>
                  <a:gd name="T84" fmla="*/ 900 w 3506"/>
                  <a:gd name="T85" fmla="*/ 38 h 2015"/>
                  <a:gd name="T86" fmla="*/ 836 w 3506"/>
                  <a:gd name="T87" fmla="*/ 0 h 2015"/>
                  <a:gd name="T88" fmla="*/ 462 w 3506"/>
                  <a:gd name="T89" fmla="*/ 93 h 2015"/>
                  <a:gd name="T90" fmla="*/ 454 w 3506"/>
                  <a:gd name="T91" fmla="*/ 94 h 2015"/>
                  <a:gd name="T92" fmla="*/ 147 w 3506"/>
                  <a:gd name="T93" fmla="*/ 192 h 2015"/>
                  <a:gd name="T94" fmla="*/ 14 w 3506"/>
                  <a:gd name="T95" fmla="*/ 306 h 2015"/>
                  <a:gd name="T96" fmla="*/ 13 w 3506"/>
                  <a:gd name="T97" fmla="*/ 719 h 2015"/>
                  <a:gd name="T98" fmla="*/ 79 w 3506"/>
                  <a:gd name="T99" fmla="*/ 799 h 2015"/>
                  <a:gd name="T100" fmla="*/ 16 w 3506"/>
                  <a:gd name="T101" fmla="*/ 759 h 2015"/>
                  <a:gd name="T102" fmla="*/ 0 w 3506"/>
                  <a:gd name="T103" fmla="*/ 895 h 2015"/>
                  <a:gd name="T104" fmla="*/ 10 w 3506"/>
                  <a:gd name="T105" fmla="*/ 982 h 2015"/>
                  <a:gd name="T106" fmla="*/ 64 w 3506"/>
                  <a:gd name="T107" fmla="*/ 1020 h 2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506" h="2015">
                    <a:moveTo>
                      <a:pt x="3506" y="2008"/>
                    </a:moveTo>
                    <a:lnTo>
                      <a:pt x="3434" y="2015"/>
                    </a:lnTo>
                    <a:lnTo>
                      <a:pt x="3435" y="1942"/>
                    </a:lnTo>
                    <a:lnTo>
                      <a:pt x="3296" y="1908"/>
                    </a:lnTo>
                    <a:lnTo>
                      <a:pt x="3141" y="1772"/>
                    </a:lnTo>
                    <a:lnTo>
                      <a:pt x="3005" y="1775"/>
                    </a:lnTo>
                    <a:lnTo>
                      <a:pt x="3026" y="1627"/>
                    </a:lnTo>
                    <a:lnTo>
                      <a:pt x="2960" y="1495"/>
                    </a:lnTo>
                    <a:lnTo>
                      <a:pt x="2960" y="1400"/>
                    </a:lnTo>
                    <a:lnTo>
                      <a:pt x="3021" y="1284"/>
                    </a:lnTo>
                    <a:lnTo>
                      <a:pt x="2959" y="1248"/>
                    </a:lnTo>
                    <a:lnTo>
                      <a:pt x="2865" y="1347"/>
                    </a:lnTo>
                    <a:lnTo>
                      <a:pt x="2826" y="1494"/>
                    </a:lnTo>
                    <a:lnTo>
                      <a:pt x="2625" y="1583"/>
                    </a:lnTo>
                    <a:lnTo>
                      <a:pt x="2500" y="1543"/>
                    </a:lnTo>
                    <a:lnTo>
                      <a:pt x="2436" y="1558"/>
                    </a:lnTo>
                    <a:lnTo>
                      <a:pt x="2429" y="1559"/>
                    </a:lnTo>
                    <a:lnTo>
                      <a:pt x="2344" y="1532"/>
                    </a:lnTo>
                    <a:lnTo>
                      <a:pt x="2348" y="1526"/>
                    </a:lnTo>
                    <a:lnTo>
                      <a:pt x="2420" y="1387"/>
                    </a:lnTo>
                    <a:lnTo>
                      <a:pt x="2351" y="1265"/>
                    </a:lnTo>
                    <a:lnTo>
                      <a:pt x="2398" y="1118"/>
                    </a:lnTo>
                    <a:lnTo>
                      <a:pt x="2334" y="1132"/>
                    </a:lnTo>
                    <a:lnTo>
                      <a:pt x="2239" y="1019"/>
                    </a:lnTo>
                    <a:lnTo>
                      <a:pt x="2102" y="1044"/>
                    </a:lnTo>
                    <a:lnTo>
                      <a:pt x="1975" y="1014"/>
                    </a:lnTo>
                    <a:lnTo>
                      <a:pt x="1924" y="1060"/>
                    </a:lnTo>
                    <a:lnTo>
                      <a:pt x="1875" y="851"/>
                    </a:lnTo>
                    <a:lnTo>
                      <a:pt x="1750" y="822"/>
                    </a:lnTo>
                    <a:lnTo>
                      <a:pt x="1724" y="759"/>
                    </a:lnTo>
                    <a:lnTo>
                      <a:pt x="1658" y="808"/>
                    </a:lnTo>
                    <a:lnTo>
                      <a:pt x="1585" y="783"/>
                    </a:lnTo>
                    <a:lnTo>
                      <a:pt x="1514" y="589"/>
                    </a:lnTo>
                    <a:lnTo>
                      <a:pt x="1526" y="521"/>
                    </a:lnTo>
                    <a:lnTo>
                      <a:pt x="1435" y="419"/>
                    </a:lnTo>
                    <a:lnTo>
                      <a:pt x="1301" y="431"/>
                    </a:lnTo>
                    <a:lnTo>
                      <a:pt x="1174" y="519"/>
                    </a:lnTo>
                    <a:lnTo>
                      <a:pt x="1105" y="489"/>
                    </a:lnTo>
                    <a:lnTo>
                      <a:pt x="1039" y="370"/>
                    </a:lnTo>
                    <a:lnTo>
                      <a:pt x="963" y="369"/>
                    </a:lnTo>
                    <a:lnTo>
                      <a:pt x="933" y="308"/>
                    </a:lnTo>
                    <a:lnTo>
                      <a:pt x="958" y="176"/>
                    </a:lnTo>
                    <a:lnTo>
                      <a:pt x="900" y="38"/>
                    </a:lnTo>
                    <a:lnTo>
                      <a:pt x="836" y="0"/>
                    </a:lnTo>
                    <a:lnTo>
                      <a:pt x="462" y="93"/>
                    </a:lnTo>
                    <a:lnTo>
                      <a:pt x="454" y="94"/>
                    </a:lnTo>
                    <a:lnTo>
                      <a:pt x="147" y="192"/>
                    </a:lnTo>
                    <a:lnTo>
                      <a:pt x="14" y="306"/>
                    </a:lnTo>
                    <a:lnTo>
                      <a:pt x="13" y="719"/>
                    </a:lnTo>
                    <a:lnTo>
                      <a:pt x="79" y="799"/>
                    </a:lnTo>
                    <a:lnTo>
                      <a:pt x="16" y="759"/>
                    </a:lnTo>
                    <a:lnTo>
                      <a:pt x="0" y="895"/>
                    </a:lnTo>
                    <a:lnTo>
                      <a:pt x="10" y="982"/>
                    </a:lnTo>
                    <a:lnTo>
                      <a:pt x="64" y="1020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9" name="Freeform 379">
                <a:extLst>
                  <a:ext uri="{FF2B5EF4-FFF2-40B4-BE49-F238E27FC236}">
                    <a16:creationId xmlns:a16="http://schemas.microsoft.com/office/drawing/2014/main" id="{FBE0FC45-3627-4208-A3C0-58578EC62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" y="716"/>
                <a:ext cx="725" cy="1387"/>
              </a:xfrm>
              <a:custGeom>
                <a:avLst/>
                <a:gdLst>
                  <a:gd name="T0" fmla="*/ 418 w 2175"/>
                  <a:gd name="T1" fmla="*/ 4159 h 4159"/>
                  <a:gd name="T2" fmla="*/ 438 w 2175"/>
                  <a:gd name="T3" fmla="*/ 4092 h 4159"/>
                  <a:gd name="T4" fmla="*/ 707 w 2175"/>
                  <a:gd name="T5" fmla="*/ 3844 h 4159"/>
                  <a:gd name="T6" fmla="*/ 689 w 2175"/>
                  <a:gd name="T7" fmla="*/ 3621 h 4159"/>
                  <a:gd name="T8" fmla="*/ 885 w 2175"/>
                  <a:gd name="T9" fmla="*/ 3485 h 4159"/>
                  <a:gd name="T10" fmla="*/ 1155 w 2175"/>
                  <a:gd name="T11" fmla="*/ 3153 h 4159"/>
                  <a:gd name="T12" fmla="*/ 1150 w 2175"/>
                  <a:gd name="T13" fmla="*/ 3088 h 4159"/>
                  <a:gd name="T14" fmla="*/ 1203 w 2175"/>
                  <a:gd name="T15" fmla="*/ 3039 h 4159"/>
                  <a:gd name="T16" fmla="*/ 1104 w 2175"/>
                  <a:gd name="T17" fmla="*/ 2957 h 4159"/>
                  <a:gd name="T18" fmla="*/ 1126 w 2175"/>
                  <a:gd name="T19" fmla="*/ 2889 h 4159"/>
                  <a:gd name="T20" fmla="*/ 1131 w 2175"/>
                  <a:gd name="T21" fmla="*/ 2883 h 4159"/>
                  <a:gd name="T22" fmla="*/ 1214 w 2175"/>
                  <a:gd name="T23" fmla="*/ 2791 h 4159"/>
                  <a:gd name="T24" fmla="*/ 1219 w 2175"/>
                  <a:gd name="T25" fmla="*/ 2791 h 4159"/>
                  <a:gd name="T26" fmla="*/ 1303 w 2175"/>
                  <a:gd name="T27" fmla="*/ 2780 h 4159"/>
                  <a:gd name="T28" fmla="*/ 1370 w 2175"/>
                  <a:gd name="T29" fmla="*/ 2795 h 4159"/>
                  <a:gd name="T30" fmla="*/ 1352 w 2175"/>
                  <a:gd name="T31" fmla="*/ 2863 h 4159"/>
                  <a:gd name="T32" fmla="*/ 1526 w 2175"/>
                  <a:gd name="T33" fmla="*/ 2864 h 4159"/>
                  <a:gd name="T34" fmla="*/ 1588 w 2175"/>
                  <a:gd name="T35" fmla="*/ 2841 h 4159"/>
                  <a:gd name="T36" fmla="*/ 1600 w 2175"/>
                  <a:gd name="T37" fmla="*/ 2771 h 4159"/>
                  <a:gd name="T38" fmla="*/ 1666 w 2175"/>
                  <a:gd name="T39" fmla="*/ 2767 h 4159"/>
                  <a:gd name="T40" fmla="*/ 1670 w 2175"/>
                  <a:gd name="T41" fmla="*/ 2696 h 4159"/>
                  <a:gd name="T42" fmla="*/ 1722 w 2175"/>
                  <a:gd name="T43" fmla="*/ 2650 h 4159"/>
                  <a:gd name="T44" fmla="*/ 1655 w 2175"/>
                  <a:gd name="T45" fmla="*/ 2472 h 4159"/>
                  <a:gd name="T46" fmla="*/ 1717 w 2175"/>
                  <a:gd name="T47" fmla="*/ 2119 h 4159"/>
                  <a:gd name="T48" fmla="*/ 1674 w 2175"/>
                  <a:gd name="T49" fmla="*/ 1881 h 4159"/>
                  <a:gd name="T50" fmla="*/ 1676 w 2175"/>
                  <a:gd name="T51" fmla="*/ 1876 h 4159"/>
                  <a:gd name="T52" fmla="*/ 1809 w 2175"/>
                  <a:gd name="T53" fmla="*/ 1562 h 4159"/>
                  <a:gd name="T54" fmla="*/ 1843 w 2175"/>
                  <a:gd name="T55" fmla="*/ 1201 h 4159"/>
                  <a:gd name="T56" fmla="*/ 2084 w 2175"/>
                  <a:gd name="T57" fmla="*/ 888 h 4159"/>
                  <a:gd name="T58" fmla="*/ 2175 w 2175"/>
                  <a:gd name="T59" fmla="*/ 643 h 4159"/>
                  <a:gd name="T60" fmla="*/ 1978 w 2175"/>
                  <a:gd name="T61" fmla="*/ 574 h 4159"/>
                  <a:gd name="T62" fmla="*/ 1644 w 2175"/>
                  <a:gd name="T63" fmla="*/ 562 h 4159"/>
                  <a:gd name="T64" fmla="*/ 1639 w 2175"/>
                  <a:gd name="T65" fmla="*/ 562 h 4159"/>
                  <a:gd name="T66" fmla="*/ 1448 w 2175"/>
                  <a:gd name="T67" fmla="*/ 391 h 4159"/>
                  <a:gd name="T68" fmla="*/ 1302 w 2175"/>
                  <a:gd name="T69" fmla="*/ 485 h 4159"/>
                  <a:gd name="T70" fmla="*/ 1144 w 2175"/>
                  <a:gd name="T71" fmla="*/ 457 h 4159"/>
                  <a:gd name="T72" fmla="*/ 1085 w 2175"/>
                  <a:gd name="T73" fmla="*/ 486 h 4159"/>
                  <a:gd name="T74" fmla="*/ 1033 w 2175"/>
                  <a:gd name="T75" fmla="*/ 396 h 4159"/>
                  <a:gd name="T76" fmla="*/ 964 w 2175"/>
                  <a:gd name="T77" fmla="*/ 364 h 4159"/>
                  <a:gd name="T78" fmla="*/ 899 w 2175"/>
                  <a:gd name="T79" fmla="*/ 400 h 4159"/>
                  <a:gd name="T80" fmla="*/ 893 w 2175"/>
                  <a:gd name="T81" fmla="*/ 466 h 4159"/>
                  <a:gd name="T82" fmla="*/ 830 w 2175"/>
                  <a:gd name="T83" fmla="*/ 450 h 4159"/>
                  <a:gd name="T84" fmla="*/ 646 w 2175"/>
                  <a:gd name="T85" fmla="*/ 241 h 4159"/>
                  <a:gd name="T86" fmla="*/ 607 w 2175"/>
                  <a:gd name="T87" fmla="*/ 107 h 4159"/>
                  <a:gd name="T88" fmla="*/ 538 w 2175"/>
                  <a:gd name="T89" fmla="*/ 60 h 4159"/>
                  <a:gd name="T90" fmla="*/ 284 w 2175"/>
                  <a:gd name="T91" fmla="*/ 0 h 4159"/>
                  <a:gd name="T92" fmla="*/ 181 w 2175"/>
                  <a:gd name="T93" fmla="*/ 81 h 4159"/>
                  <a:gd name="T94" fmla="*/ 117 w 2175"/>
                  <a:gd name="T95" fmla="*/ 83 h 4159"/>
                  <a:gd name="T96" fmla="*/ 0 w 2175"/>
                  <a:gd name="T97" fmla="*/ 30 h 4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75" h="4159">
                    <a:moveTo>
                      <a:pt x="418" y="4159"/>
                    </a:moveTo>
                    <a:lnTo>
                      <a:pt x="438" y="4092"/>
                    </a:lnTo>
                    <a:lnTo>
                      <a:pt x="707" y="3844"/>
                    </a:lnTo>
                    <a:lnTo>
                      <a:pt x="689" y="3621"/>
                    </a:lnTo>
                    <a:lnTo>
                      <a:pt x="885" y="3485"/>
                    </a:lnTo>
                    <a:lnTo>
                      <a:pt x="1155" y="3153"/>
                    </a:lnTo>
                    <a:lnTo>
                      <a:pt x="1150" y="3088"/>
                    </a:lnTo>
                    <a:lnTo>
                      <a:pt x="1203" y="3039"/>
                    </a:lnTo>
                    <a:lnTo>
                      <a:pt x="1104" y="2957"/>
                    </a:lnTo>
                    <a:lnTo>
                      <a:pt x="1126" y="2889"/>
                    </a:lnTo>
                    <a:lnTo>
                      <a:pt x="1131" y="2883"/>
                    </a:lnTo>
                    <a:lnTo>
                      <a:pt x="1214" y="2791"/>
                    </a:lnTo>
                    <a:lnTo>
                      <a:pt x="1219" y="2791"/>
                    </a:lnTo>
                    <a:lnTo>
                      <a:pt x="1303" y="2780"/>
                    </a:lnTo>
                    <a:lnTo>
                      <a:pt x="1370" y="2795"/>
                    </a:lnTo>
                    <a:lnTo>
                      <a:pt x="1352" y="2863"/>
                    </a:lnTo>
                    <a:lnTo>
                      <a:pt x="1526" y="2864"/>
                    </a:lnTo>
                    <a:lnTo>
                      <a:pt x="1588" y="2841"/>
                    </a:lnTo>
                    <a:lnTo>
                      <a:pt x="1600" y="2771"/>
                    </a:lnTo>
                    <a:lnTo>
                      <a:pt x="1666" y="2767"/>
                    </a:lnTo>
                    <a:lnTo>
                      <a:pt x="1670" y="2696"/>
                    </a:lnTo>
                    <a:lnTo>
                      <a:pt x="1722" y="2650"/>
                    </a:lnTo>
                    <a:lnTo>
                      <a:pt x="1655" y="2472"/>
                    </a:lnTo>
                    <a:lnTo>
                      <a:pt x="1717" y="2119"/>
                    </a:lnTo>
                    <a:lnTo>
                      <a:pt x="1674" y="1881"/>
                    </a:lnTo>
                    <a:lnTo>
                      <a:pt x="1676" y="1876"/>
                    </a:lnTo>
                    <a:lnTo>
                      <a:pt x="1809" y="1562"/>
                    </a:lnTo>
                    <a:lnTo>
                      <a:pt x="1843" y="1201"/>
                    </a:lnTo>
                    <a:lnTo>
                      <a:pt x="2084" y="888"/>
                    </a:lnTo>
                    <a:lnTo>
                      <a:pt x="2175" y="643"/>
                    </a:lnTo>
                    <a:lnTo>
                      <a:pt x="1978" y="574"/>
                    </a:lnTo>
                    <a:lnTo>
                      <a:pt x="1644" y="562"/>
                    </a:lnTo>
                    <a:lnTo>
                      <a:pt x="1639" y="562"/>
                    </a:lnTo>
                    <a:lnTo>
                      <a:pt x="1448" y="391"/>
                    </a:lnTo>
                    <a:lnTo>
                      <a:pt x="1302" y="485"/>
                    </a:lnTo>
                    <a:lnTo>
                      <a:pt x="1144" y="457"/>
                    </a:lnTo>
                    <a:lnTo>
                      <a:pt x="1085" y="486"/>
                    </a:lnTo>
                    <a:lnTo>
                      <a:pt x="1033" y="396"/>
                    </a:lnTo>
                    <a:lnTo>
                      <a:pt x="964" y="364"/>
                    </a:lnTo>
                    <a:lnTo>
                      <a:pt x="899" y="400"/>
                    </a:lnTo>
                    <a:lnTo>
                      <a:pt x="893" y="466"/>
                    </a:lnTo>
                    <a:lnTo>
                      <a:pt x="830" y="450"/>
                    </a:lnTo>
                    <a:lnTo>
                      <a:pt x="646" y="241"/>
                    </a:lnTo>
                    <a:lnTo>
                      <a:pt x="607" y="107"/>
                    </a:lnTo>
                    <a:lnTo>
                      <a:pt x="538" y="60"/>
                    </a:lnTo>
                    <a:lnTo>
                      <a:pt x="284" y="0"/>
                    </a:lnTo>
                    <a:lnTo>
                      <a:pt x="181" y="81"/>
                    </a:lnTo>
                    <a:lnTo>
                      <a:pt x="117" y="83"/>
                    </a:lnTo>
                    <a:lnTo>
                      <a:pt x="0" y="30"/>
                    </a:lnTo>
                  </a:path>
                </a:pathLst>
              </a:custGeom>
              <a:noFill/>
              <a:ln w="6350">
                <a:solidFill>
                  <a:srgbClr val="00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0" name="Freeform 380">
                <a:extLst>
                  <a:ext uri="{FF2B5EF4-FFF2-40B4-BE49-F238E27FC236}">
                    <a16:creationId xmlns:a16="http://schemas.microsoft.com/office/drawing/2014/main" id="{AE8F8541-A4EB-4B36-9415-32F00F9CE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" y="716"/>
                <a:ext cx="725" cy="1387"/>
              </a:xfrm>
              <a:custGeom>
                <a:avLst/>
                <a:gdLst>
                  <a:gd name="T0" fmla="*/ 418 w 2175"/>
                  <a:gd name="T1" fmla="*/ 4159 h 4159"/>
                  <a:gd name="T2" fmla="*/ 438 w 2175"/>
                  <a:gd name="T3" fmla="*/ 4092 h 4159"/>
                  <a:gd name="T4" fmla="*/ 707 w 2175"/>
                  <a:gd name="T5" fmla="*/ 3844 h 4159"/>
                  <a:gd name="T6" fmla="*/ 689 w 2175"/>
                  <a:gd name="T7" fmla="*/ 3621 h 4159"/>
                  <a:gd name="T8" fmla="*/ 885 w 2175"/>
                  <a:gd name="T9" fmla="*/ 3485 h 4159"/>
                  <a:gd name="T10" fmla="*/ 1155 w 2175"/>
                  <a:gd name="T11" fmla="*/ 3153 h 4159"/>
                  <a:gd name="T12" fmla="*/ 1150 w 2175"/>
                  <a:gd name="T13" fmla="*/ 3088 h 4159"/>
                  <a:gd name="T14" fmla="*/ 1203 w 2175"/>
                  <a:gd name="T15" fmla="*/ 3039 h 4159"/>
                  <a:gd name="T16" fmla="*/ 1104 w 2175"/>
                  <a:gd name="T17" fmla="*/ 2957 h 4159"/>
                  <a:gd name="T18" fmla="*/ 1126 w 2175"/>
                  <a:gd name="T19" fmla="*/ 2889 h 4159"/>
                  <a:gd name="T20" fmla="*/ 1131 w 2175"/>
                  <a:gd name="T21" fmla="*/ 2883 h 4159"/>
                  <a:gd name="T22" fmla="*/ 1214 w 2175"/>
                  <a:gd name="T23" fmla="*/ 2791 h 4159"/>
                  <a:gd name="T24" fmla="*/ 1219 w 2175"/>
                  <a:gd name="T25" fmla="*/ 2791 h 4159"/>
                  <a:gd name="T26" fmla="*/ 1303 w 2175"/>
                  <a:gd name="T27" fmla="*/ 2780 h 4159"/>
                  <a:gd name="T28" fmla="*/ 1370 w 2175"/>
                  <a:gd name="T29" fmla="*/ 2795 h 4159"/>
                  <a:gd name="T30" fmla="*/ 1352 w 2175"/>
                  <a:gd name="T31" fmla="*/ 2863 h 4159"/>
                  <a:gd name="T32" fmla="*/ 1526 w 2175"/>
                  <a:gd name="T33" fmla="*/ 2864 h 4159"/>
                  <a:gd name="T34" fmla="*/ 1588 w 2175"/>
                  <a:gd name="T35" fmla="*/ 2841 h 4159"/>
                  <a:gd name="T36" fmla="*/ 1600 w 2175"/>
                  <a:gd name="T37" fmla="*/ 2771 h 4159"/>
                  <a:gd name="T38" fmla="*/ 1666 w 2175"/>
                  <a:gd name="T39" fmla="*/ 2767 h 4159"/>
                  <a:gd name="T40" fmla="*/ 1670 w 2175"/>
                  <a:gd name="T41" fmla="*/ 2696 h 4159"/>
                  <a:gd name="T42" fmla="*/ 1722 w 2175"/>
                  <a:gd name="T43" fmla="*/ 2650 h 4159"/>
                  <a:gd name="T44" fmla="*/ 1655 w 2175"/>
                  <a:gd name="T45" fmla="*/ 2472 h 4159"/>
                  <a:gd name="T46" fmla="*/ 1717 w 2175"/>
                  <a:gd name="T47" fmla="*/ 2119 h 4159"/>
                  <a:gd name="T48" fmla="*/ 1674 w 2175"/>
                  <a:gd name="T49" fmla="*/ 1881 h 4159"/>
                  <a:gd name="T50" fmla="*/ 1809 w 2175"/>
                  <a:gd name="T51" fmla="*/ 1562 h 4159"/>
                  <a:gd name="T52" fmla="*/ 1843 w 2175"/>
                  <a:gd name="T53" fmla="*/ 1201 h 4159"/>
                  <a:gd name="T54" fmla="*/ 2084 w 2175"/>
                  <a:gd name="T55" fmla="*/ 888 h 4159"/>
                  <a:gd name="T56" fmla="*/ 2175 w 2175"/>
                  <a:gd name="T57" fmla="*/ 643 h 4159"/>
                  <a:gd name="T58" fmla="*/ 1978 w 2175"/>
                  <a:gd name="T59" fmla="*/ 574 h 4159"/>
                  <a:gd name="T60" fmla="*/ 1639 w 2175"/>
                  <a:gd name="T61" fmla="*/ 562 h 4159"/>
                  <a:gd name="T62" fmla="*/ 1448 w 2175"/>
                  <a:gd name="T63" fmla="*/ 391 h 4159"/>
                  <a:gd name="T64" fmla="*/ 1302 w 2175"/>
                  <a:gd name="T65" fmla="*/ 485 h 4159"/>
                  <a:gd name="T66" fmla="*/ 1144 w 2175"/>
                  <a:gd name="T67" fmla="*/ 457 h 4159"/>
                  <a:gd name="T68" fmla="*/ 1085 w 2175"/>
                  <a:gd name="T69" fmla="*/ 486 h 4159"/>
                  <a:gd name="T70" fmla="*/ 1033 w 2175"/>
                  <a:gd name="T71" fmla="*/ 396 h 4159"/>
                  <a:gd name="T72" fmla="*/ 964 w 2175"/>
                  <a:gd name="T73" fmla="*/ 364 h 4159"/>
                  <a:gd name="T74" fmla="*/ 899 w 2175"/>
                  <a:gd name="T75" fmla="*/ 400 h 4159"/>
                  <a:gd name="T76" fmla="*/ 893 w 2175"/>
                  <a:gd name="T77" fmla="*/ 466 h 4159"/>
                  <a:gd name="T78" fmla="*/ 830 w 2175"/>
                  <a:gd name="T79" fmla="*/ 450 h 4159"/>
                  <a:gd name="T80" fmla="*/ 646 w 2175"/>
                  <a:gd name="T81" fmla="*/ 241 h 4159"/>
                  <a:gd name="T82" fmla="*/ 607 w 2175"/>
                  <a:gd name="T83" fmla="*/ 107 h 4159"/>
                  <a:gd name="T84" fmla="*/ 538 w 2175"/>
                  <a:gd name="T85" fmla="*/ 60 h 4159"/>
                  <a:gd name="T86" fmla="*/ 284 w 2175"/>
                  <a:gd name="T87" fmla="*/ 0 h 4159"/>
                  <a:gd name="T88" fmla="*/ 181 w 2175"/>
                  <a:gd name="T89" fmla="*/ 81 h 4159"/>
                  <a:gd name="T90" fmla="*/ 117 w 2175"/>
                  <a:gd name="T91" fmla="*/ 83 h 4159"/>
                  <a:gd name="T92" fmla="*/ 0 w 2175"/>
                  <a:gd name="T93" fmla="*/ 30 h 4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75" h="4159">
                    <a:moveTo>
                      <a:pt x="418" y="4159"/>
                    </a:moveTo>
                    <a:lnTo>
                      <a:pt x="438" y="4092"/>
                    </a:lnTo>
                    <a:lnTo>
                      <a:pt x="707" y="3844"/>
                    </a:lnTo>
                    <a:lnTo>
                      <a:pt x="689" y="3621"/>
                    </a:lnTo>
                    <a:lnTo>
                      <a:pt x="885" y="3485"/>
                    </a:lnTo>
                    <a:lnTo>
                      <a:pt x="1155" y="3153"/>
                    </a:lnTo>
                    <a:lnTo>
                      <a:pt x="1150" y="3088"/>
                    </a:lnTo>
                    <a:lnTo>
                      <a:pt x="1203" y="3039"/>
                    </a:lnTo>
                    <a:lnTo>
                      <a:pt x="1104" y="2957"/>
                    </a:lnTo>
                    <a:lnTo>
                      <a:pt x="1126" y="2889"/>
                    </a:lnTo>
                    <a:lnTo>
                      <a:pt x="1131" y="2883"/>
                    </a:lnTo>
                    <a:lnTo>
                      <a:pt x="1214" y="2791"/>
                    </a:lnTo>
                    <a:lnTo>
                      <a:pt x="1219" y="2791"/>
                    </a:lnTo>
                    <a:lnTo>
                      <a:pt x="1303" y="2780"/>
                    </a:lnTo>
                    <a:lnTo>
                      <a:pt x="1370" y="2795"/>
                    </a:lnTo>
                    <a:lnTo>
                      <a:pt x="1352" y="2863"/>
                    </a:lnTo>
                    <a:lnTo>
                      <a:pt x="1526" y="2864"/>
                    </a:lnTo>
                    <a:lnTo>
                      <a:pt x="1588" y="2841"/>
                    </a:lnTo>
                    <a:lnTo>
                      <a:pt x="1600" y="2771"/>
                    </a:lnTo>
                    <a:lnTo>
                      <a:pt x="1666" y="2767"/>
                    </a:lnTo>
                    <a:lnTo>
                      <a:pt x="1670" y="2696"/>
                    </a:lnTo>
                    <a:lnTo>
                      <a:pt x="1722" y="2650"/>
                    </a:lnTo>
                    <a:lnTo>
                      <a:pt x="1655" y="2472"/>
                    </a:lnTo>
                    <a:lnTo>
                      <a:pt x="1717" y="2119"/>
                    </a:lnTo>
                    <a:lnTo>
                      <a:pt x="1674" y="1881"/>
                    </a:lnTo>
                    <a:lnTo>
                      <a:pt x="1809" y="1562"/>
                    </a:lnTo>
                    <a:lnTo>
                      <a:pt x="1843" y="1201"/>
                    </a:lnTo>
                    <a:lnTo>
                      <a:pt x="2084" y="888"/>
                    </a:lnTo>
                    <a:lnTo>
                      <a:pt x="2175" y="643"/>
                    </a:lnTo>
                    <a:lnTo>
                      <a:pt x="1978" y="574"/>
                    </a:lnTo>
                    <a:lnTo>
                      <a:pt x="1639" y="562"/>
                    </a:lnTo>
                    <a:lnTo>
                      <a:pt x="1448" y="391"/>
                    </a:lnTo>
                    <a:lnTo>
                      <a:pt x="1302" y="485"/>
                    </a:lnTo>
                    <a:lnTo>
                      <a:pt x="1144" y="457"/>
                    </a:lnTo>
                    <a:lnTo>
                      <a:pt x="1085" y="486"/>
                    </a:lnTo>
                    <a:lnTo>
                      <a:pt x="1033" y="396"/>
                    </a:lnTo>
                    <a:lnTo>
                      <a:pt x="964" y="364"/>
                    </a:lnTo>
                    <a:lnTo>
                      <a:pt x="899" y="400"/>
                    </a:lnTo>
                    <a:lnTo>
                      <a:pt x="893" y="466"/>
                    </a:lnTo>
                    <a:lnTo>
                      <a:pt x="830" y="450"/>
                    </a:lnTo>
                    <a:lnTo>
                      <a:pt x="646" y="241"/>
                    </a:lnTo>
                    <a:lnTo>
                      <a:pt x="607" y="107"/>
                    </a:lnTo>
                    <a:lnTo>
                      <a:pt x="538" y="60"/>
                    </a:lnTo>
                    <a:lnTo>
                      <a:pt x="284" y="0"/>
                    </a:lnTo>
                    <a:lnTo>
                      <a:pt x="181" y="81"/>
                    </a:lnTo>
                    <a:lnTo>
                      <a:pt x="117" y="83"/>
                    </a:lnTo>
                    <a:lnTo>
                      <a:pt x="0" y="3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1" name="Freeform 381">
                <a:extLst>
                  <a:ext uri="{FF2B5EF4-FFF2-40B4-BE49-F238E27FC236}">
                    <a16:creationId xmlns:a16="http://schemas.microsoft.com/office/drawing/2014/main" id="{B54E4188-8E9B-4EC6-8BDA-B95E45D24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1" y="1420"/>
                <a:ext cx="563" cy="259"/>
              </a:xfrm>
              <a:custGeom>
                <a:avLst/>
                <a:gdLst>
                  <a:gd name="T0" fmla="*/ 1510 w 1690"/>
                  <a:gd name="T1" fmla="*/ 771 h 775"/>
                  <a:gd name="T2" fmla="*/ 1512 w 1690"/>
                  <a:gd name="T3" fmla="*/ 775 h 775"/>
                  <a:gd name="T4" fmla="*/ 1598 w 1690"/>
                  <a:gd name="T5" fmla="*/ 679 h 775"/>
                  <a:gd name="T6" fmla="*/ 1601 w 1690"/>
                  <a:gd name="T7" fmla="*/ 676 h 775"/>
                  <a:gd name="T8" fmla="*/ 1690 w 1690"/>
                  <a:gd name="T9" fmla="*/ 664 h 775"/>
                  <a:gd name="T10" fmla="*/ 1641 w 1690"/>
                  <a:gd name="T11" fmla="*/ 548 h 775"/>
                  <a:gd name="T12" fmla="*/ 1577 w 1690"/>
                  <a:gd name="T13" fmla="*/ 552 h 775"/>
                  <a:gd name="T14" fmla="*/ 1566 w 1690"/>
                  <a:gd name="T15" fmla="*/ 345 h 775"/>
                  <a:gd name="T16" fmla="*/ 1392 w 1690"/>
                  <a:gd name="T17" fmla="*/ 230 h 775"/>
                  <a:gd name="T18" fmla="*/ 1370 w 1690"/>
                  <a:gd name="T19" fmla="*/ 245 h 775"/>
                  <a:gd name="T20" fmla="*/ 1177 w 1690"/>
                  <a:gd name="T21" fmla="*/ 93 h 775"/>
                  <a:gd name="T22" fmla="*/ 1059 w 1690"/>
                  <a:gd name="T23" fmla="*/ 144 h 775"/>
                  <a:gd name="T24" fmla="*/ 947 w 1690"/>
                  <a:gd name="T25" fmla="*/ 61 h 775"/>
                  <a:gd name="T26" fmla="*/ 816 w 1690"/>
                  <a:gd name="T27" fmla="*/ 97 h 775"/>
                  <a:gd name="T28" fmla="*/ 655 w 1690"/>
                  <a:gd name="T29" fmla="*/ 0 h 775"/>
                  <a:gd name="T30" fmla="*/ 468 w 1690"/>
                  <a:gd name="T31" fmla="*/ 132 h 775"/>
                  <a:gd name="T32" fmla="*/ 473 w 1690"/>
                  <a:gd name="T33" fmla="*/ 165 h 775"/>
                  <a:gd name="T34" fmla="*/ 421 w 1690"/>
                  <a:gd name="T35" fmla="*/ 238 h 775"/>
                  <a:gd name="T36" fmla="*/ 356 w 1690"/>
                  <a:gd name="T37" fmla="*/ 230 h 775"/>
                  <a:gd name="T38" fmla="*/ 307 w 1690"/>
                  <a:gd name="T39" fmla="*/ 286 h 775"/>
                  <a:gd name="T40" fmla="*/ 300 w 1690"/>
                  <a:gd name="T41" fmla="*/ 477 h 775"/>
                  <a:gd name="T42" fmla="*/ 229 w 1690"/>
                  <a:gd name="T43" fmla="*/ 500 h 775"/>
                  <a:gd name="T44" fmla="*/ 179 w 1690"/>
                  <a:gd name="T45" fmla="*/ 459 h 775"/>
                  <a:gd name="T46" fmla="*/ 28 w 1690"/>
                  <a:gd name="T47" fmla="*/ 548 h 775"/>
                  <a:gd name="T48" fmla="*/ 0 w 1690"/>
                  <a:gd name="T49" fmla="*/ 606 h 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90" h="775">
                    <a:moveTo>
                      <a:pt x="1510" y="771"/>
                    </a:moveTo>
                    <a:lnTo>
                      <a:pt x="1512" y="775"/>
                    </a:lnTo>
                    <a:lnTo>
                      <a:pt x="1598" y="679"/>
                    </a:lnTo>
                    <a:lnTo>
                      <a:pt x="1601" y="676"/>
                    </a:lnTo>
                    <a:lnTo>
                      <a:pt x="1690" y="664"/>
                    </a:lnTo>
                    <a:lnTo>
                      <a:pt x="1641" y="548"/>
                    </a:lnTo>
                    <a:lnTo>
                      <a:pt x="1577" y="552"/>
                    </a:lnTo>
                    <a:lnTo>
                      <a:pt x="1566" y="345"/>
                    </a:lnTo>
                    <a:lnTo>
                      <a:pt x="1392" y="230"/>
                    </a:lnTo>
                    <a:lnTo>
                      <a:pt x="1370" y="245"/>
                    </a:lnTo>
                    <a:lnTo>
                      <a:pt x="1177" y="93"/>
                    </a:lnTo>
                    <a:lnTo>
                      <a:pt x="1059" y="144"/>
                    </a:lnTo>
                    <a:lnTo>
                      <a:pt x="947" y="61"/>
                    </a:lnTo>
                    <a:lnTo>
                      <a:pt x="816" y="97"/>
                    </a:lnTo>
                    <a:lnTo>
                      <a:pt x="655" y="0"/>
                    </a:lnTo>
                    <a:lnTo>
                      <a:pt x="468" y="132"/>
                    </a:lnTo>
                    <a:lnTo>
                      <a:pt x="473" y="165"/>
                    </a:lnTo>
                    <a:lnTo>
                      <a:pt x="421" y="238"/>
                    </a:lnTo>
                    <a:lnTo>
                      <a:pt x="356" y="230"/>
                    </a:lnTo>
                    <a:lnTo>
                      <a:pt x="307" y="286"/>
                    </a:lnTo>
                    <a:lnTo>
                      <a:pt x="300" y="477"/>
                    </a:lnTo>
                    <a:lnTo>
                      <a:pt x="229" y="500"/>
                    </a:lnTo>
                    <a:lnTo>
                      <a:pt x="179" y="459"/>
                    </a:lnTo>
                    <a:lnTo>
                      <a:pt x="28" y="548"/>
                    </a:lnTo>
                    <a:lnTo>
                      <a:pt x="0" y="606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2" name="Freeform 382">
                <a:extLst>
                  <a:ext uri="{FF2B5EF4-FFF2-40B4-BE49-F238E27FC236}">
                    <a16:creationId xmlns:a16="http://schemas.microsoft.com/office/drawing/2014/main" id="{813FE2AB-4319-45FE-8E72-7B3773B54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9" y="6"/>
                <a:ext cx="1169" cy="671"/>
              </a:xfrm>
              <a:custGeom>
                <a:avLst/>
                <a:gdLst>
                  <a:gd name="T0" fmla="*/ 3506 w 3506"/>
                  <a:gd name="T1" fmla="*/ 2008 h 2015"/>
                  <a:gd name="T2" fmla="*/ 3434 w 3506"/>
                  <a:gd name="T3" fmla="*/ 2015 h 2015"/>
                  <a:gd name="T4" fmla="*/ 3435 w 3506"/>
                  <a:gd name="T5" fmla="*/ 1942 h 2015"/>
                  <a:gd name="T6" fmla="*/ 3296 w 3506"/>
                  <a:gd name="T7" fmla="*/ 1908 h 2015"/>
                  <a:gd name="T8" fmla="*/ 3141 w 3506"/>
                  <a:gd name="T9" fmla="*/ 1772 h 2015"/>
                  <a:gd name="T10" fmla="*/ 3005 w 3506"/>
                  <a:gd name="T11" fmla="*/ 1775 h 2015"/>
                  <a:gd name="T12" fmla="*/ 3026 w 3506"/>
                  <a:gd name="T13" fmla="*/ 1627 h 2015"/>
                  <a:gd name="T14" fmla="*/ 2960 w 3506"/>
                  <a:gd name="T15" fmla="*/ 1495 h 2015"/>
                  <a:gd name="T16" fmla="*/ 2960 w 3506"/>
                  <a:gd name="T17" fmla="*/ 1400 h 2015"/>
                  <a:gd name="T18" fmla="*/ 3021 w 3506"/>
                  <a:gd name="T19" fmla="*/ 1284 h 2015"/>
                  <a:gd name="T20" fmla="*/ 2959 w 3506"/>
                  <a:gd name="T21" fmla="*/ 1248 h 2015"/>
                  <a:gd name="T22" fmla="*/ 2865 w 3506"/>
                  <a:gd name="T23" fmla="*/ 1347 h 2015"/>
                  <a:gd name="T24" fmla="*/ 2826 w 3506"/>
                  <a:gd name="T25" fmla="*/ 1494 h 2015"/>
                  <a:gd name="T26" fmla="*/ 2625 w 3506"/>
                  <a:gd name="T27" fmla="*/ 1583 h 2015"/>
                  <a:gd name="T28" fmla="*/ 2500 w 3506"/>
                  <a:gd name="T29" fmla="*/ 1543 h 2015"/>
                  <a:gd name="T30" fmla="*/ 2436 w 3506"/>
                  <a:gd name="T31" fmla="*/ 1558 h 2015"/>
                  <a:gd name="T32" fmla="*/ 2429 w 3506"/>
                  <a:gd name="T33" fmla="*/ 1559 h 2015"/>
                  <a:gd name="T34" fmla="*/ 2344 w 3506"/>
                  <a:gd name="T35" fmla="*/ 1532 h 2015"/>
                  <a:gd name="T36" fmla="*/ 2420 w 3506"/>
                  <a:gd name="T37" fmla="*/ 1387 h 2015"/>
                  <a:gd name="T38" fmla="*/ 2351 w 3506"/>
                  <a:gd name="T39" fmla="*/ 1265 h 2015"/>
                  <a:gd name="T40" fmla="*/ 2398 w 3506"/>
                  <a:gd name="T41" fmla="*/ 1118 h 2015"/>
                  <a:gd name="T42" fmla="*/ 2334 w 3506"/>
                  <a:gd name="T43" fmla="*/ 1132 h 2015"/>
                  <a:gd name="T44" fmla="*/ 2239 w 3506"/>
                  <a:gd name="T45" fmla="*/ 1019 h 2015"/>
                  <a:gd name="T46" fmla="*/ 2102 w 3506"/>
                  <a:gd name="T47" fmla="*/ 1044 h 2015"/>
                  <a:gd name="T48" fmla="*/ 1975 w 3506"/>
                  <a:gd name="T49" fmla="*/ 1014 h 2015"/>
                  <a:gd name="T50" fmla="*/ 1924 w 3506"/>
                  <a:gd name="T51" fmla="*/ 1060 h 2015"/>
                  <a:gd name="T52" fmla="*/ 1875 w 3506"/>
                  <a:gd name="T53" fmla="*/ 851 h 2015"/>
                  <a:gd name="T54" fmla="*/ 1750 w 3506"/>
                  <a:gd name="T55" fmla="*/ 822 h 2015"/>
                  <a:gd name="T56" fmla="*/ 1724 w 3506"/>
                  <a:gd name="T57" fmla="*/ 759 h 2015"/>
                  <a:gd name="T58" fmla="*/ 1658 w 3506"/>
                  <a:gd name="T59" fmla="*/ 808 h 2015"/>
                  <a:gd name="T60" fmla="*/ 1585 w 3506"/>
                  <a:gd name="T61" fmla="*/ 783 h 2015"/>
                  <a:gd name="T62" fmla="*/ 1514 w 3506"/>
                  <a:gd name="T63" fmla="*/ 589 h 2015"/>
                  <a:gd name="T64" fmla="*/ 1526 w 3506"/>
                  <a:gd name="T65" fmla="*/ 521 h 2015"/>
                  <a:gd name="T66" fmla="*/ 1435 w 3506"/>
                  <a:gd name="T67" fmla="*/ 419 h 2015"/>
                  <a:gd name="T68" fmla="*/ 1301 w 3506"/>
                  <a:gd name="T69" fmla="*/ 431 h 2015"/>
                  <a:gd name="T70" fmla="*/ 1174 w 3506"/>
                  <a:gd name="T71" fmla="*/ 519 h 2015"/>
                  <a:gd name="T72" fmla="*/ 1105 w 3506"/>
                  <a:gd name="T73" fmla="*/ 489 h 2015"/>
                  <a:gd name="T74" fmla="*/ 1039 w 3506"/>
                  <a:gd name="T75" fmla="*/ 370 h 2015"/>
                  <a:gd name="T76" fmla="*/ 963 w 3506"/>
                  <a:gd name="T77" fmla="*/ 369 h 2015"/>
                  <a:gd name="T78" fmla="*/ 933 w 3506"/>
                  <a:gd name="T79" fmla="*/ 308 h 2015"/>
                  <a:gd name="T80" fmla="*/ 958 w 3506"/>
                  <a:gd name="T81" fmla="*/ 176 h 2015"/>
                  <a:gd name="T82" fmla="*/ 900 w 3506"/>
                  <a:gd name="T83" fmla="*/ 38 h 2015"/>
                  <a:gd name="T84" fmla="*/ 836 w 3506"/>
                  <a:gd name="T85" fmla="*/ 0 h 2015"/>
                  <a:gd name="T86" fmla="*/ 454 w 3506"/>
                  <a:gd name="T87" fmla="*/ 94 h 2015"/>
                  <a:gd name="T88" fmla="*/ 147 w 3506"/>
                  <a:gd name="T89" fmla="*/ 192 h 2015"/>
                  <a:gd name="T90" fmla="*/ 14 w 3506"/>
                  <a:gd name="T91" fmla="*/ 306 h 2015"/>
                  <a:gd name="T92" fmla="*/ 13 w 3506"/>
                  <a:gd name="T93" fmla="*/ 719 h 2015"/>
                  <a:gd name="T94" fmla="*/ 79 w 3506"/>
                  <a:gd name="T95" fmla="*/ 799 h 2015"/>
                  <a:gd name="T96" fmla="*/ 16 w 3506"/>
                  <a:gd name="T97" fmla="*/ 759 h 2015"/>
                  <a:gd name="T98" fmla="*/ 0 w 3506"/>
                  <a:gd name="T99" fmla="*/ 895 h 2015"/>
                  <a:gd name="T100" fmla="*/ 10 w 3506"/>
                  <a:gd name="T101" fmla="*/ 982 h 2015"/>
                  <a:gd name="T102" fmla="*/ 64 w 3506"/>
                  <a:gd name="T103" fmla="*/ 1020 h 2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506" h="2015">
                    <a:moveTo>
                      <a:pt x="3506" y="2008"/>
                    </a:moveTo>
                    <a:lnTo>
                      <a:pt x="3434" y="2015"/>
                    </a:lnTo>
                    <a:lnTo>
                      <a:pt x="3435" y="1942"/>
                    </a:lnTo>
                    <a:lnTo>
                      <a:pt x="3296" y="1908"/>
                    </a:lnTo>
                    <a:lnTo>
                      <a:pt x="3141" y="1772"/>
                    </a:lnTo>
                    <a:lnTo>
                      <a:pt x="3005" y="1775"/>
                    </a:lnTo>
                    <a:lnTo>
                      <a:pt x="3026" y="1627"/>
                    </a:lnTo>
                    <a:lnTo>
                      <a:pt x="2960" y="1495"/>
                    </a:lnTo>
                    <a:lnTo>
                      <a:pt x="2960" y="1400"/>
                    </a:lnTo>
                    <a:lnTo>
                      <a:pt x="3021" y="1284"/>
                    </a:lnTo>
                    <a:lnTo>
                      <a:pt x="2959" y="1248"/>
                    </a:lnTo>
                    <a:lnTo>
                      <a:pt x="2865" y="1347"/>
                    </a:lnTo>
                    <a:lnTo>
                      <a:pt x="2826" y="1494"/>
                    </a:lnTo>
                    <a:lnTo>
                      <a:pt x="2625" y="1583"/>
                    </a:lnTo>
                    <a:lnTo>
                      <a:pt x="2500" y="1543"/>
                    </a:lnTo>
                    <a:lnTo>
                      <a:pt x="2436" y="1558"/>
                    </a:lnTo>
                    <a:lnTo>
                      <a:pt x="2429" y="1559"/>
                    </a:lnTo>
                    <a:lnTo>
                      <a:pt x="2344" y="1532"/>
                    </a:lnTo>
                    <a:lnTo>
                      <a:pt x="2420" y="1387"/>
                    </a:lnTo>
                    <a:lnTo>
                      <a:pt x="2351" y="1265"/>
                    </a:lnTo>
                    <a:lnTo>
                      <a:pt x="2398" y="1118"/>
                    </a:lnTo>
                    <a:lnTo>
                      <a:pt x="2334" y="1132"/>
                    </a:lnTo>
                    <a:lnTo>
                      <a:pt x="2239" y="1019"/>
                    </a:lnTo>
                    <a:lnTo>
                      <a:pt x="2102" y="1044"/>
                    </a:lnTo>
                    <a:lnTo>
                      <a:pt x="1975" y="1014"/>
                    </a:lnTo>
                    <a:lnTo>
                      <a:pt x="1924" y="1060"/>
                    </a:lnTo>
                    <a:lnTo>
                      <a:pt x="1875" y="851"/>
                    </a:lnTo>
                    <a:lnTo>
                      <a:pt x="1750" y="822"/>
                    </a:lnTo>
                    <a:lnTo>
                      <a:pt x="1724" y="759"/>
                    </a:lnTo>
                    <a:lnTo>
                      <a:pt x="1658" y="808"/>
                    </a:lnTo>
                    <a:lnTo>
                      <a:pt x="1585" y="783"/>
                    </a:lnTo>
                    <a:lnTo>
                      <a:pt x="1514" y="589"/>
                    </a:lnTo>
                    <a:lnTo>
                      <a:pt x="1526" y="521"/>
                    </a:lnTo>
                    <a:lnTo>
                      <a:pt x="1435" y="419"/>
                    </a:lnTo>
                    <a:lnTo>
                      <a:pt x="1301" y="431"/>
                    </a:lnTo>
                    <a:lnTo>
                      <a:pt x="1174" y="519"/>
                    </a:lnTo>
                    <a:lnTo>
                      <a:pt x="1105" y="489"/>
                    </a:lnTo>
                    <a:lnTo>
                      <a:pt x="1039" y="370"/>
                    </a:lnTo>
                    <a:lnTo>
                      <a:pt x="963" y="369"/>
                    </a:lnTo>
                    <a:lnTo>
                      <a:pt x="933" y="308"/>
                    </a:lnTo>
                    <a:lnTo>
                      <a:pt x="958" y="176"/>
                    </a:lnTo>
                    <a:lnTo>
                      <a:pt x="900" y="38"/>
                    </a:lnTo>
                    <a:lnTo>
                      <a:pt x="836" y="0"/>
                    </a:lnTo>
                    <a:lnTo>
                      <a:pt x="454" y="94"/>
                    </a:lnTo>
                    <a:lnTo>
                      <a:pt x="147" y="192"/>
                    </a:lnTo>
                    <a:lnTo>
                      <a:pt x="14" y="306"/>
                    </a:lnTo>
                    <a:lnTo>
                      <a:pt x="13" y="719"/>
                    </a:lnTo>
                    <a:lnTo>
                      <a:pt x="79" y="799"/>
                    </a:lnTo>
                    <a:lnTo>
                      <a:pt x="16" y="759"/>
                    </a:lnTo>
                    <a:lnTo>
                      <a:pt x="0" y="895"/>
                    </a:lnTo>
                    <a:lnTo>
                      <a:pt x="10" y="982"/>
                    </a:lnTo>
                    <a:lnTo>
                      <a:pt x="64" y="102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3" name="Freeform 383">
                <a:extLst>
                  <a:ext uri="{FF2B5EF4-FFF2-40B4-BE49-F238E27FC236}">
                    <a16:creationId xmlns:a16="http://schemas.microsoft.com/office/drawing/2014/main" id="{6E3C15CC-E0AA-48BB-B634-929F5629B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525"/>
                <a:ext cx="227" cy="525"/>
              </a:xfrm>
              <a:custGeom>
                <a:avLst/>
                <a:gdLst>
                  <a:gd name="T0" fmla="*/ 0 w 680"/>
                  <a:gd name="T1" fmla="*/ 1575 h 1575"/>
                  <a:gd name="T2" fmla="*/ 176 w 680"/>
                  <a:gd name="T3" fmla="*/ 1341 h 1575"/>
                  <a:gd name="T4" fmla="*/ 118 w 680"/>
                  <a:gd name="T5" fmla="*/ 1313 h 1575"/>
                  <a:gd name="T6" fmla="*/ 138 w 680"/>
                  <a:gd name="T7" fmla="*/ 1249 h 1575"/>
                  <a:gd name="T8" fmla="*/ 101 w 680"/>
                  <a:gd name="T9" fmla="*/ 1194 h 1575"/>
                  <a:gd name="T10" fmla="*/ 226 w 680"/>
                  <a:gd name="T11" fmla="*/ 1143 h 1575"/>
                  <a:gd name="T12" fmla="*/ 153 w 680"/>
                  <a:gd name="T13" fmla="*/ 958 h 1575"/>
                  <a:gd name="T14" fmla="*/ 182 w 680"/>
                  <a:gd name="T15" fmla="*/ 897 h 1575"/>
                  <a:gd name="T16" fmla="*/ 364 w 680"/>
                  <a:gd name="T17" fmla="*/ 805 h 1575"/>
                  <a:gd name="T18" fmla="*/ 487 w 680"/>
                  <a:gd name="T19" fmla="*/ 848 h 1575"/>
                  <a:gd name="T20" fmla="*/ 509 w 680"/>
                  <a:gd name="T21" fmla="*/ 782 h 1575"/>
                  <a:gd name="T22" fmla="*/ 502 w 680"/>
                  <a:gd name="T23" fmla="*/ 455 h 1575"/>
                  <a:gd name="T24" fmla="*/ 566 w 680"/>
                  <a:gd name="T25" fmla="*/ 448 h 1575"/>
                  <a:gd name="T26" fmla="*/ 680 w 680"/>
                  <a:gd name="T27" fmla="*/ 283 h 1575"/>
                  <a:gd name="T28" fmla="*/ 649 w 680"/>
                  <a:gd name="T29" fmla="*/ 211 h 1575"/>
                  <a:gd name="T30" fmla="*/ 680 w 680"/>
                  <a:gd name="T31" fmla="*/ 131 h 1575"/>
                  <a:gd name="T32" fmla="*/ 662 w 680"/>
                  <a:gd name="T33" fmla="*/ 0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80" h="1575">
                    <a:moveTo>
                      <a:pt x="0" y="1575"/>
                    </a:moveTo>
                    <a:lnTo>
                      <a:pt x="176" y="1341"/>
                    </a:lnTo>
                    <a:lnTo>
                      <a:pt x="118" y="1313"/>
                    </a:lnTo>
                    <a:lnTo>
                      <a:pt x="138" y="1249"/>
                    </a:lnTo>
                    <a:lnTo>
                      <a:pt x="101" y="1194"/>
                    </a:lnTo>
                    <a:lnTo>
                      <a:pt x="226" y="1143"/>
                    </a:lnTo>
                    <a:lnTo>
                      <a:pt x="153" y="958"/>
                    </a:lnTo>
                    <a:lnTo>
                      <a:pt x="182" y="897"/>
                    </a:lnTo>
                    <a:lnTo>
                      <a:pt x="364" y="805"/>
                    </a:lnTo>
                    <a:lnTo>
                      <a:pt x="487" y="848"/>
                    </a:lnTo>
                    <a:lnTo>
                      <a:pt x="509" y="782"/>
                    </a:lnTo>
                    <a:lnTo>
                      <a:pt x="502" y="455"/>
                    </a:lnTo>
                    <a:lnTo>
                      <a:pt x="566" y="448"/>
                    </a:lnTo>
                    <a:lnTo>
                      <a:pt x="680" y="283"/>
                    </a:lnTo>
                    <a:lnTo>
                      <a:pt x="649" y="211"/>
                    </a:lnTo>
                    <a:lnTo>
                      <a:pt x="680" y="131"/>
                    </a:lnTo>
                    <a:lnTo>
                      <a:pt x="662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4" name="Freeform 384">
                <a:extLst>
                  <a:ext uri="{FF2B5EF4-FFF2-40B4-BE49-F238E27FC236}">
                    <a16:creationId xmlns:a16="http://schemas.microsoft.com/office/drawing/2014/main" id="{F73B6857-43B0-45A5-AC3A-CD48BFA93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5" y="675"/>
                <a:ext cx="14" cy="10"/>
              </a:xfrm>
              <a:custGeom>
                <a:avLst/>
                <a:gdLst>
                  <a:gd name="T0" fmla="*/ 42 w 42"/>
                  <a:gd name="T1" fmla="*/ 0 h 29"/>
                  <a:gd name="T2" fmla="*/ 39 w 42"/>
                  <a:gd name="T3" fmla="*/ 0 h 29"/>
                  <a:gd name="T4" fmla="*/ 0 w 42"/>
                  <a:gd name="T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29">
                    <a:moveTo>
                      <a:pt x="42" y="0"/>
                    </a:moveTo>
                    <a:lnTo>
                      <a:pt x="39" y="0"/>
                    </a:lnTo>
                    <a:lnTo>
                      <a:pt x="0" y="29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5" name="Freeform 385">
                <a:extLst>
                  <a:ext uri="{FF2B5EF4-FFF2-40B4-BE49-F238E27FC236}">
                    <a16:creationId xmlns:a16="http://schemas.microsoft.com/office/drawing/2014/main" id="{882A71F6-6159-4E92-8797-1624DBD13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" y="675"/>
                <a:ext cx="157" cy="56"/>
              </a:xfrm>
              <a:custGeom>
                <a:avLst/>
                <a:gdLst>
                  <a:gd name="T0" fmla="*/ 471 w 471"/>
                  <a:gd name="T1" fmla="*/ 153 h 167"/>
                  <a:gd name="T2" fmla="*/ 468 w 471"/>
                  <a:gd name="T3" fmla="*/ 151 h 167"/>
                  <a:gd name="T4" fmla="*/ 393 w 471"/>
                  <a:gd name="T5" fmla="*/ 86 h 167"/>
                  <a:gd name="T6" fmla="*/ 235 w 471"/>
                  <a:gd name="T7" fmla="*/ 86 h 167"/>
                  <a:gd name="T8" fmla="*/ 207 w 471"/>
                  <a:gd name="T9" fmla="*/ 150 h 167"/>
                  <a:gd name="T10" fmla="*/ 78 w 471"/>
                  <a:gd name="T11" fmla="*/ 167 h 167"/>
                  <a:gd name="T12" fmla="*/ 0 w 471"/>
                  <a:gd name="T1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1" h="167">
                    <a:moveTo>
                      <a:pt x="471" y="153"/>
                    </a:moveTo>
                    <a:lnTo>
                      <a:pt x="468" y="151"/>
                    </a:lnTo>
                    <a:lnTo>
                      <a:pt x="393" y="86"/>
                    </a:lnTo>
                    <a:lnTo>
                      <a:pt x="235" y="86"/>
                    </a:lnTo>
                    <a:lnTo>
                      <a:pt x="207" y="150"/>
                    </a:lnTo>
                    <a:lnTo>
                      <a:pt x="78" y="167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6" name="Freeform 386">
                <a:extLst>
                  <a:ext uri="{FF2B5EF4-FFF2-40B4-BE49-F238E27FC236}">
                    <a16:creationId xmlns:a16="http://schemas.microsoft.com/office/drawing/2014/main" id="{65127792-58FE-47F6-9B4D-FD2CAC25C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7" y="873"/>
                <a:ext cx="553" cy="177"/>
              </a:xfrm>
              <a:custGeom>
                <a:avLst/>
                <a:gdLst>
                  <a:gd name="T0" fmla="*/ 1661 w 1661"/>
                  <a:gd name="T1" fmla="*/ 532 h 532"/>
                  <a:gd name="T2" fmla="*/ 1447 w 1661"/>
                  <a:gd name="T3" fmla="*/ 395 h 532"/>
                  <a:gd name="T4" fmla="*/ 1357 w 1661"/>
                  <a:gd name="T5" fmla="*/ 299 h 532"/>
                  <a:gd name="T6" fmla="*/ 1372 w 1661"/>
                  <a:gd name="T7" fmla="*/ 234 h 532"/>
                  <a:gd name="T8" fmla="*/ 1332 w 1661"/>
                  <a:gd name="T9" fmla="*/ 177 h 532"/>
                  <a:gd name="T10" fmla="*/ 1271 w 1661"/>
                  <a:gd name="T11" fmla="*/ 160 h 532"/>
                  <a:gd name="T12" fmla="*/ 1085 w 1661"/>
                  <a:gd name="T13" fmla="*/ 228 h 532"/>
                  <a:gd name="T14" fmla="*/ 1027 w 1661"/>
                  <a:gd name="T15" fmla="*/ 191 h 532"/>
                  <a:gd name="T16" fmla="*/ 981 w 1661"/>
                  <a:gd name="T17" fmla="*/ 241 h 532"/>
                  <a:gd name="T18" fmla="*/ 823 w 1661"/>
                  <a:gd name="T19" fmla="*/ 218 h 532"/>
                  <a:gd name="T20" fmla="*/ 573 w 1661"/>
                  <a:gd name="T21" fmla="*/ 71 h 532"/>
                  <a:gd name="T22" fmla="*/ 522 w 1661"/>
                  <a:gd name="T23" fmla="*/ 109 h 532"/>
                  <a:gd name="T24" fmla="*/ 310 w 1661"/>
                  <a:gd name="T25" fmla="*/ 57 h 532"/>
                  <a:gd name="T26" fmla="*/ 165 w 1661"/>
                  <a:gd name="T27" fmla="*/ 100 h 532"/>
                  <a:gd name="T28" fmla="*/ 36 w 1661"/>
                  <a:gd name="T29" fmla="*/ 74 h 532"/>
                  <a:gd name="T30" fmla="*/ 0 w 1661"/>
                  <a:gd name="T31" fmla="*/ 0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1" h="532">
                    <a:moveTo>
                      <a:pt x="1661" y="532"/>
                    </a:moveTo>
                    <a:lnTo>
                      <a:pt x="1447" y="395"/>
                    </a:lnTo>
                    <a:lnTo>
                      <a:pt x="1357" y="299"/>
                    </a:lnTo>
                    <a:lnTo>
                      <a:pt x="1372" y="234"/>
                    </a:lnTo>
                    <a:lnTo>
                      <a:pt x="1332" y="177"/>
                    </a:lnTo>
                    <a:lnTo>
                      <a:pt x="1271" y="160"/>
                    </a:lnTo>
                    <a:lnTo>
                      <a:pt x="1085" y="228"/>
                    </a:lnTo>
                    <a:lnTo>
                      <a:pt x="1027" y="191"/>
                    </a:lnTo>
                    <a:lnTo>
                      <a:pt x="981" y="241"/>
                    </a:lnTo>
                    <a:lnTo>
                      <a:pt x="823" y="218"/>
                    </a:lnTo>
                    <a:lnTo>
                      <a:pt x="573" y="71"/>
                    </a:lnTo>
                    <a:lnTo>
                      <a:pt x="522" y="109"/>
                    </a:lnTo>
                    <a:lnTo>
                      <a:pt x="310" y="57"/>
                    </a:lnTo>
                    <a:lnTo>
                      <a:pt x="165" y="100"/>
                    </a:lnTo>
                    <a:lnTo>
                      <a:pt x="36" y="74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7" name="Freeform 387">
                <a:extLst>
                  <a:ext uri="{FF2B5EF4-FFF2-40B4-BE49-F238E27FC236}">
                    <a16:creationId xmlns:a16="http://schemas.microsoft.com/office/drawing/2014/main" id="{B2D79E9C-C995-4BA1-9194-2583AC444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7" y="1050"/>
                <a:ext cx="47" cy="218"/>
              </a:xfrm>
              <a:custGeom>
                <a:avLst/>
                <a:gdLst>
                  <a:gd name="T0" fmla="*/ 13 w 139"/>
                  <a:gd name="T1" fmla="*/ 655 h 655"/>
                  <a:gd name="T2" fmla="*/ 3 w 139"/>
                  <a:gd name="T3" fmla="*/ 459 h 655"/>
                  <a:gd name="T4" fmla="*/ 70 w 139"/>
                  <a:gd name="T5" fmla="*/ 441 h 655"/>
                  <a:gd name="T6" fmla="*/ 139 w 139"/>
                  <a:gd name="T7" fmla="*/ 328 h 655"/>
                  <a:gd name="T8" fmla="*/ 80 w 139"/>
                  <a:gd name="T9" fmla="*/ 289 h 655"/>
                  <a:gd name="T10" fmla="*/ 0 w 139"/>
                  <a:gd name="T11" fmla="*/ 98 h 655"/>
                  <a:gd name="T12" fmla="*/ 59 w 139"/>
                  <a:gd name="T13" fmla="*/ 46 h 655"/>
                  <a:gd name="T14" fmla="*/ 69 w 139"/>
                  <a:gd name="T15" fmla="*/ 0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655">
                    <a:moveTo>
                      <a:pt x="13" y="655"/>
                    </a:moveTo>
                    <a:lnTo>
                      <a:pt x="3" y="459"/>
                    </a:lnTo>
                    <a:lnTo>
                      <a:pt x="70" y="441"/>
                    </a:lnTo>
                    <a:lnTo>
                      <a:pt x="139" y="328"/>
                    </a:lnTo>
                    <a:lnTo>
                      <a:pt x="80" y="289"/>
                    </a:lnTo>
                    <a:lnTo>
                      <a:pt x="0" y="98"/>
                    </a:lnTo>
                    <a:lnTo>
                      <a:pt x="59" y="46"/>
                    </a:lnTo>
                    <a:lnTo>
                      <a:pt x="69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8" name="Freeform 388">
                <a:extLst>
                  <a:ext uri="{FF2B5EF4-FFF2-40B4-BE49-F238E27FC236}">
                    <a16:creationId xmlns:a16="http://schemas.microsoft.com/office/drawing/2014/main" id="{0617C5CC-B9CB-4211-A4EB-96712411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1292"/>
                <a:ext cx="298" cy="106"/>
              </a:xfrm>
              <a:custGeom>
                <a:avLst/>
                <a:gdLst>
                  <a:gd name="T0" fmla="*/ 893 w 893"/>
                  <a:gd name="T1" fmla="*/ 254 h 316"/>
                  <a:gd name="T2" fmla="*/ 636 w 893"/>
                  <a:gd name="T3" fmla="*/ 316 h 316"/>
                  <a:gd name="T4" fmla="*/ 425 w 893"/>
                  <a:gd name="T5" fmla="*/ 300 h 316"/>
                  <a:gd name="T6" fmla="*/ 485 w 893"/>
                  <a:gd name="T7" fmla="*/ 265 h 316"/>
                  <a:gd name="T8" fmla="*/ 498 w 893"/>
                  <a:gd name="T9" fmla="*/ 202 h 316"/>
                  <a:gd name="T10" fmla="*/ 402 w 893"/>
                  <a:gd name="T11" fmla="*/ 105 h 316"/>
                  <a:gd name="T12" fmla="*/ 386 w 893"/>
                  <a:gd name="T13" fmla="*/ 34 h 316"/>
                  <a:gd name="T14" fmla="*/ 300 w 893"/>
                  <a:gd name="T15" fmla="*/ 21 h 316"/>
                  <a:gd name="T16" fmla="*/ 237 w 893"/>
                  <a:gd name="T17" fmla="*/ 61 h 316"/>
                  <a:gd name="T18" fmla="*/ 202 w 893"/>
                  <a:gd name="T19" fmla="*/ 0 h 316"/>
                  <a:gd name="T20" fmla="*/ 159 w 893"/>
                  <a:gd name="T21" fmla="*/ 65 h 316"/>
                  <a:gd name="T22" fmla="*/ 0 w 893"/>
                  <a:gd name="T23" fmla="*/ 82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3" h="316">
                    <a:moveTo>
                      <a:pt x="893" y="254"/>
                    </a:moveTo>
                    <a:lnTo>
                      <a:pt x="636" y="316"/>
                    </a:lnTo>
                    <a:lnTo>
                      <a:pt x="425" y="300"/>
                    </a:lnTo>
                    <a:lnTo>
                      <a:pt x="485" y="265"/>
                    </a:lnTo>
                    <a:lnTo>
                      <a:pt x="498" y="202"/>
                    </a:lnTo>
                    <a:lnTo>
                      <a:pt x="402" y="105"/>
                    </a:lnTo>
                    <a:lnTo>
                      <a:pt x="386" y="34"/>
                    </a:lnTo>
                    <a:lnTo>
                      <a:pt x="300" y="21"/>
                    </a:lnTo>
                    <a:lnTo>
                      <a:pt x="237" y="61"/>
                    </a:lnTo>
                    <a:lnTo>
                      <a:pt x="202" y="0"/>
                    </a:lnTo>
                    <a:lnTo>
                      <a:pt x="159" y="65"/>
                    </a:lnTo>
                    <a:lnTo>
                      <a:pt x="0" y="82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9" name="Freeform 389">
                <a:extLst>
                  <a:ext uri="{FF2B5EF4-FFF2-40B4-BE49-F238E27FC236}">
                    <a16:creationId xmlns:a16="http://schemas.microsoft.com/office/drawing/2014/main" id="{94B4057E-1B0B-4C10-99C3-4345E5EA0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2" y="1268"/>
                <a:ext cx="150" cy="109"/>
              </a:xfrm>
              <a:custGeom>
                <a:avLst/>
                <a:gdLst>
                  <a:gd name="T0" fmla="*/ 449 w 449"/>
                  <a:gd name="T1" fmla="*/ 0 h 326"/>
                  <a:gd name="T2" fmla="*/ 94 w 449"/>
                  <a:gd name="T3" fmla="*/ 70 h 326"/>
                  <a:gd name="T4" fmla="*/ 90 w 449"/>
                  <a:gd name="T5" fmla="*/ 203 h 326"/>
                  <a:gd name="T6" fmla="*/ 0 w 449"/>
                  <a:gd name="T7" fmla="*/ 32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9" h="326">
                    <a:moveTo>
                      <a:pt x="449" y="0"/>
                    </a:moveTo>
                    <a:lnTo>
                      <a:pt x="94" y="70"/>
                    </a:lnTo>
                    <a:lnTo>
                      <a:pt x="90" y="203"/>
                    </a:lnTo>
                    <a:lnTo>
                      <a:pt x="0" y="326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0" name="Freeform 390">
                <a:extLst>
                  <a:ext uri="{FF2B5EF4-FFF2-40B4-BE49-F238E27FC236}">
                    <a16:creationId xmlns:a16="http://schemas.microsoft.com/office/drawing/2014/main" id="{BD7F05EE-81C6-498F-8537-7B54CC87A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2" y="1268"/>
                <a:ext cx="629" cy="369"/>
              </a:xfrm>
              <a:custGeom>
                <a:avLst/>
                <a:gdLst>
                  <a:gd name="T0" fmla="*/ 1888 w 1888"/>
                  <a:gd name="T1" fmla="*/ 1062 h 1106"/>
                  <a:gd name="T2" fmla="*/ 1778 w 1888"/>
                  <a:gd name="T3" fmla="*/ 1106 h 1106"/>
                  <a:gd name="T4" fmla="*/ 1778 w 1888"/>
                  <a:gd name="T5" fmla="*/ 1040 h 1106"/>
                  <a:gd name="T6" fmla="*/ 1709 w 1888"/>
                  <a:gd name="T7" fmla="*/ 1004 h 1106"/>
                  <a:gd name="T8" fmla="*/ 1498 w 1888"/>
                  <a:gd name="T9" fmla="*/ 959 h 1106"/>
                  <a:gd name="T10" fmla="*/ 1445 w 1888"/>
                  <a:gd name="T11" fmla="*/ 848 h 1106"/>
                  <a:gd name="T12" fmla="*/ 1509 w 1888"/>
                  <a:gd name="T13" fmla="*/ 793 h 1106"/>
                  <a:gd name="T14" fmla="*/ 1485 w 1888"/>
                  <a:gd name="T15" fmla="*/ 722 h 1106"/>
                  <a:gd name="T16" fmla="*/ 1445 w 1888"/>
                  <a:gd name="T17" fmla="*/ 670 h 1106"/>
                  <a:gd name="T18" fmla="*/ 1377 w 1888"/>
                  <a:gd name="T19" fmla="*/ 665 h 1106"/>
                  <a:gd name="T20" fmla="*/ 1385 w 1888"/>
                  <a:gd name="T21" fmla="*/ 598 h 1106"/>
                  <a:gd name="T22" fmla="*/ 1325 w 1888"/>
                  <a:gd name="T23" fmla="*/ 575 h 1106"/>
                  <a:gd name="T24" fmla="*/ 1312 w 1888"/>
                  <a:gd name="T25" fmla="*/ 512 h 1106"/>
                  <a:gd name="T26" fmla="*/ 1232 w 1888"/>
                  <a:gd name="T27" fmla="*/ 496 h 1106"/>
                  <a:gd name="T28" fmla="*/ 1232 w 1888"/>
                  <a:gd name="T29" fmla="*/ 497 h 1106"/>
                  <a:gd name="T30" fmla="*/ 1143 w 1888"/>
                  <a:gd name="T31" fmla="*/ 486 h 1106"/>
                  <a:gd name="T32" fmla="*/ 1035 w 1888"/>
                  <a:gd name="T33" fmla="*/ 575 h 1106"/>
                  <a:gd name="T34" fmla="*/ 894 w 1888"/>
                  <a:gd name="T35" fmla="*/ 596 h 1106"/>
                  <a:gd name="T36" fmla="*/ 843 w 1888"/>
                  <a:gd name="T37" fmla="*/ 641 h 1106"/>
                  <a:gd name="T38" fmla="*/ 777 w 1888"/>
                  <a:gd name="T39" fmla="*/ 610 h 1106"/>
                  <a:gd name="T40" fmla="*/ 487 w 1888"/>
                  <a:gd name="T41" fmla="*/ 646 h 1106"/>
                  <a:gd name="T42" fmla="*/ 372 w 1888"/>
                  <a:gd name="T43" fmla="*/ 395 h 1106"/>
                  <a:gd name="T44" fmla="*/ 289 w 1888"/>
                  <a:gd name="T45" fmla="*/ 301 h 1106"/>
                  <a:gd name="T46" fmla="*/ 243 w 1888"/>
                  <a:gd name="T47" fmla="*/ 351 h 1106"/>
                  <a:gd name="T48" fmla="*/ 186 w 1888"/>
                  <a:gd name="T49" fmla="*/ 162 h 1106"/>
                  <a:gd name="T50" fmla="*/ 83 w 1888"/>
                  <a:gd name="T51" fmla="*/ 33 h 1106"/>
                  <a:gd name="T52" fmla="*/ 0 w 1888"/>
                  <a:gd name="T53" fmla="*/ 0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88" h="1106">
                    <a:moveTo>
                      <a:pt x="1888" y="1062"/>
                    </a:moveTo>
                    <a:lnTo>
                      <a:pt x="1778" y="1106"/>
                    </a:lnTo>
                    <a:lnTo>
                      <a:pt x="1778" y="1040"/>
                    </a:lnTo>
                    <a:lnTo>
                      <a:pt x="1709" y="1004"/>
                    </a:lnTo>
                    <a:lnTo>
                      <a:pt x="1498" y="959"/>
                    </a:lnTo>
                    <a:lnTo>
                      <a:pt x="1445" y="848"/>
                    </a:lnTo>
                    <a:lnTo>
                      <a:pt x="1509" y="793"/>
                    </a:lnTo>
                    <a:lnTo>
                      <a:pt x="1485" y="722"/>
                    </a:lnTo>
                    <a:lnTo>
                      <a:pt x="1445" y="670"/>
                    </a:lnTo>
                    <a:lnTo>
                      <a:pt x="1377" y="665"/>
                    </a:lnTo>
                    <a:lnTo>
                      <a:pt x="1385" y="598"/>
                    </a:lnTo>
                    <a:lnTo>
                      <a:pt x="1325" y="575"/>
                    </a:lnTo>
                    <a:lnTo>
                      <a:pt x="1312" y="512"/>
                    </a:lnTo>
                    <a:lnTo>
                      <a:pt x="1232" y="496"/>
                    </a:lnTo>
                    <a:lnTo>
                      <a:pt x="1232" y="497"/>
                    </a:lnTo>
                    <a:lnTo>
                      <a:pt x="1143" y="486"/>
                    </a:lnTo>
                    <a:lnTo>
                      <a:pt x="1035" y="575"/>
                    </a:lnTo>
                    <a:lnTo>
                      <a:pt x="894" y="596"/>
                    </a:lnTo>
                    <a:lnTo>
                      <a:pt x="843" y="641"/>
                    </a:lnTo>
                    <a:lnTo>
                      <a:pt x="777" y="610"/>
                    </a:lnTo>
                    <a:lnTo>
                      <a:pt x="487" y="646"/>
                    </a:lnTo>
                    <a:lnTo>
                      <a:pt x="372" y="395"/>
                    </a:lnTo>
                    <a:lnTo>
                      <a:pt x="289" y="301"/>
                    </a:lnTo>
                    <a:lnTo>
                      <a:pt x="243" y="351"/>
                    </a:lnTo>
                    <a:lnTo>
                      <a:pt x="186" y="162"/>
                    </a:lnTo>
                    <a:lnTo>
                      <a:pt x="83" y="33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1" name="Freeform 391">
                <a:extLst>
                  <a:ext uri="{FF2B5EF4-FFF2-40B4-BE49-F238E27FC236}">
                    <a16:creationId xmlns:a16="http://schemas.microsoft.com/office/drawing/2014/main" id="{92ABA813-CE2B-4A5F-9915-B499C8530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7" y="1377"/>
                <a:ext cx="79" cy="645"/>
              </a:xfrm>
              <a:custGeom>
                <a:avLst/>
                <a:gdLst>
                  <a:gd name="T0" fmla="*/ 76 w 239"/>
                  <a:gd name="T1" fmla="*/ 0 h 1935"/>
                  <a:gd name="T2" fmla="*/ 230 w 239"/>
                  <a:gd name="T3" fmla="*/ 173 h 1935"/>
                  <a:gd name="T4" fmla="*/ 239 w 239"/>
                  <a:gd name="T5" fmla="*/ 305 h 1935"/>
                  <a:gd name="T6" fmla="*/ 134 w 239"/>
                  <a:gd name="T7" fmla="*/ 418 h 1935"/>
                  <a:gd name="T8" fmla="*/ 159 w 239"/>
                  <a:gd name="T9" fmla="*/ 486 h 1935"/>
                  <a:gd name="T10" fmla="*/ 122 w 239"/>
                  <a:gd name="T11" fmla="*/ 540 h 1935"/>
                  <a:gd name="T12" fmla="*/ 0 w 239"/>
                  <a:gd name="T13" fmla="*/ 615 h 1935"/>
                  <a:gd name="T14" fmla="*/ 69 w 239"/>
                  <a:gd name="T15" fmla="*/ 681 h 1935"/>
                  <a:gd name="T16" fmla="*/ 121 w 239"/>
                  <a:gd name="T17" fmla="*/ 839 h 1935"/>
                  <a:gd name="T18" fmla="*/ 55 w 239"/>
                  <a:gd name="T19" fmla="*/ 855 h 1935"/>
                  <a:gd name="T20" fmla="*/ 22 w 239"/>
                  <a:gd name="T21" fmla="*/ 910 h 1935"/>
                  <a:gd name="T22" fmla="*/ 67 w 239"/>
                  <a:gd name="T23" fmla="*/ 1060 h 1935"/>
                  <a:gd name="T24" fmla="*/ 28 w 239"/>
                  <a:gd name="T25" fmla="*/ 1192 h 1935"/>
                  <a:gd name="T26" fmla="*/ 90 w 239"/>
                  <a:gd name="T27" fmla="*/ 1241 h 1935"/>
                  <a:gd name="T28" fmla="*/ 162 w 239"/>
                  <a:gd name="T29" fmla="*/ 1414 h 1935"/>
                  <a:gd name="T30" fmla="*/ 168 w 239"/>
                  <a:gd name="T31" fmla="*/ 1550 h 1935"/>
                  <a:gd name="T32" fmla="*/ 220 w 239"/>
                  <a:gd name="T33" fmla="*/ 1596 h 1935"/>
                  <a:gd name="T34" fmla="*/ 214 w 239"/>
                  <a:gd name="T35" fmla="*/ 1730 h 1935"/>
                  <a:gd name="T36" fmla="*/ 184 w 239"/>
                  <a:gd name="T37" fmla="*/ 1935 h 1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9" h="1935">
                    <a:moveTo>
                      <a:pt x="76" y="0"/>
                    </a:moveTo>
                    <a:lnTo>
                      <a:pt x="230" y="173"/>
                    </a:lnTo>
                    <a:lnTo>
                      <a:pt x="239" y="305"/>
                    </a:lnTo>
                    <a:lnTo>
                      <a:pt x="134" y="418"/>
                    </a:lnTo>
                    <a:lnTo>
                      <a:pt x="159" y="486"/>
                    </a:lnTo>
                    <a:lnTo>
                      <a:pt x="122" y="540"/>
                    </a:lnTo>
                    <a:lnTo>
                      <a:pt x="0" y="615"/>
                    </a:lnTo>
                    <a:lnTo>
                      <a:pt x="69" y="681"/>
                    </a:lnTo>
                    <a:lnTo>
                      <a:pt x="121" y="839"/>
                    </a:lnTo>
                    <a:lnTo>
                      <a:pt x="55" y="855"/>
                    </a:lnTo>
                    <a:lnTo>
                      <a:pt x="22" y="910"/>
                    </a:lnTo>
                    <a:lnTo>
                      <a:pt x="67" y="1060"/>
                    </a:lnTo>
                    <a:lnTo>
                      <a:pt x="28" y="1192"/>
                    </a:lnTo>
                    <a:lnTo>
                      <a:pt x="90" y="1241"/>
                    </a:lnTo>
                    <a:lnTo>
                      <a:pt x="162" y="1414"/>
                    </a:lnTo>
                    <a:lnTo>
                      <a:pt x="168" y="1550"/>
                    </a:lnTo>
                    <a:lnTo>
                      <a:pt x="220" y="1596"/>
                    </a:lnTo>
                    <a:lnTo>
                      <a:pt x="214" y="1730"/>
                    </a:lnTo>
                    <a:lnTo>
                      <a:pt x="184" y="1935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2" name="Line 392">
                <a:extLst>
                  <a:ext uri="{FF2B5EF4-FFF2-40B4-BE49-F238E27FC236}">
                    <a16:creationId xmlns:a16="http://schemas.microsoft.com/office/drawing/2014/main" id="{5A4DF2F3-4097-4EBE-92E5-1BA4337B6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76" y="726"/>
                <a:ext cx="1" cy="0"/>
              </a:xfrm>
              <a:prstGeom prst="line">
                <a:avLst/>
              </a:pr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3" name="Freeform 393">
                <a:extLst>
                  <a:ext uri="{FF2B5EF4-FFF2-40B4-BE49-F238E27FC236}">
                    <a16:creationId xmlns:a16="http://schemas.microsoft.com/office/drawing/2014/main" id="{6DB295EC-CF91-4146-91C6-95D794F45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1" y="1622"/>
                <a:ext cx="1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4" name="Freeform 394">
                <a:extLst>
                  <a:ext uri="{FF2B5EF4-FFF2-40B4-BE49-F238E27FC236}">
                    <a16:creationId xmlns:a16="http://schemas.microsoft.com/office/drawing/2014/main" id="{E60E0246-6791-45CA-8492-446726545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2022"/>
                <a:ext cx="989" cy="293"/>
              </a:xfrm>
              <a:custGeom>
                <a:avLst/>
                <a:gdLst>
                  <a:gd name="T0" fmla="*/ 2968 w 2968"/>
                  <a:gd name="T1" fmla="*/ 454 h 879"/>
                  <a:gd name="T2" fmla="*/ 2859 w 2968"/>
                  <a:gd name="T3" fmla="*/ 605 h 879"/>
                  <a:gd name="T4" fmla="*/ 2734 w 2968"/>
                  <a:gd name="T5" fmla="*/ 679 h 879"/>
                  <a:gd name="T6" fmla="*/ 2644 w 2968"/>
                  <a:gd name="T7" fmla="*/ 683 h 879"/>
                  <a:gd name="T8" fmla="*/ 2635 w 2968"/>
                  <a:gd name="T9" fmla="*/ 620 h 879"/>
                  <a:gd name="T10" fmla="*/ 2558 w 2968"/>
                  <a:gd name="T11" fmla="*/ 583 h 879"/>
                  <a:gd name="T12" fmla="*/ 2466 w 2968"/>
                  <a:gd name="T13" fmla="*/ 683 h 879"/>
                  <a:gd name="T14" fmla="*/ 2398 w 2968"/>
                  <a:gd name="T15" fmla="*/ 686 h 879"/>
                  <a:gd name="T16" fmla="*/ 2397 w 2968"/>
                  <a:gd name="T17" fmla="*/ 617 h 879"/>
                  <a:gd name="T18" fmla="*/ 2329 w 2968"/>
                  <a:gd name="T19" fmla="*/ 617 h 879"/>
                  <a:gd name="T20" fmla="*/ 2232 w 2968"/>
                  <a:gd name="T21" fmla="*/ 439 h 879"/>
                  <a:gd name="T22" fmla="*/ 2120 w 2968"/>
                  <a:gd name="T23" fmla="*/ 365 h 879"/>
                  <a:gd name="T24" fmla="*/ 1996 w 2968"/>
                  <a:gd name="T25" fmla="*/ 393 h 879"/>
                  <a:gd name="T26" fmla="*/ 1862 w 2968"/>
                  <a:gd name="T27" fmla="*/ 359 h 879"/>
                  <a:gd name="T28" fmla="*/ 1726 w 2968"/>
                  <a:gd name="T29" fmla="*/ 839 h 879"/>
                  <a:gd name="T30" fmla="*/ 1595 w 2968"/>
                  <a:gd name="T31" fmla="*/ 663 h 879"/>
                  <a:gd name="T32" fmla="*/ 1558 w 2968"/>
                  <a:gd name="T33" fmla="*/ 716 h 879"/>
                  <a:gd name="T34" fmla="*/ 1501 w 2968"/>
                  <a:gd name="T35" fmla="*/ 680 h 879"/>
                  <a:gd name="T36" fmla="*/ 1449 w 2968"/>
                  <a:gd name="T37" fmla="*/ 718 h 879"/>
                  <a:gd name="T38" fmla="*/ 1399 w 2968"/>
                  <a:gd name="T39" fmla="*/ 678 h 879"/>
                  <a:gd name="T40" fmla="*/ 1345 w 2968"/>
                  <a:gd name="T41" fmla="*/ 722 h 879"/>
                  <a:gd name="T42" fmla="*/ 1338 w 2968"/>
                  <a:gd name="T43" fmla="*/ 791 h 879"/>
                  <a:gd name="T44" fmla="*/ 1207 w 2968"/>
                  <a:gd name="T45" fmla="*/ 879 h 879"/>
                  <a:gd name="T46" fmla="*/ 1159 w 2968"/>
                  <a:gd name="T47" fmla="*/ 830 h 879"/>
                  <a:gd name="T48" fmla="*/ 975 w 2968"/>
                  <a:gd name="T49" fmla="*/ 864 h 879"/>
                  <a:gd name="T50" fmla="*/ 857 w 2968"/>
                  <a:gd name="T51" fmla="*/ 789 h 879"/>
                  <a:gd name="T52" fmla="*/ 857 w 2968"/>
                  <a:gd name="T53" fmla="*/ 721 h 879"/>
                  <a:gd name="T54" fmla="*/ 942 w 2968"/>
                  <a:gd name="T55" fmla="*/ 614 h 879"/>
                  <a:gd name="T56" fmla="*/ 953 w 2968"/>
                  <a:gd name="T57" fmla="*/ 487 h 879"/>
                  <a:gd name="T58" fmla="*/ 915 w 2968"/>
                  <a:gd name="T59" fmla="*/ 434 h 879"/>
                  <a:gd name="T60" fmla="*/ 735 w 2968"/>
                  <a:gd name="T61" fmla="*/ 366 h 879"/>
                  <a:gd name="T62" fmla="*/ 581 w 2968"/>
                  <a:gd name="T63" fmla="*/ 56 h 879"/>
                  <a:gd name="T64" fmla="*/ 444 w 2968"/>
                  <a:gd name="T65" fmla="*/ 194 h 879"/>
                  <a:gd name="T66" fmla="*/ 344 w 2968"/>
                  <a:gd name="T67" fmla="*/ 109 h 879"/>
                  <a:gd name="T68" fmla="*/ 278 w 2968"/>
                  <a:gd name="T69" fmla="*/ 148 h 879"/>
                  <a:gd name="T70" fmla="*/ 131 w 2968"/>
                  <a:gd name="T71" fmla="*/ 144 h 879"/>
                  <a:gd name="T72" fmla="*/ 0 w 2968"/>
                  <a:gd name="T73" fmla="*/ 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68" h="879">
                    <a:moveTo>
                      <a:pt x="2968" y="454"/>
                    </a:moveTo>
                    <a:lnTo>
                      <a:pt x="2859" y="605"/>
                    </a:lnTo>
                    <a:lnTo>
                      <a:pt x="2734" y="679"/>
                    </a:lnTo>
                    <a:lnTo>
                      <a:pt x="2644" y="683"/>
                    </a:lnTo>
                    <a:lnTo>
                      <a:pt x="2635" y="620"/>
                    </a:lnTo>
                    <a:lnTo>
                      <a:pt x="2558" y="583"/>
                    </a:lnTo>
                    <a:lnTo>
                      <a:pt x="2466" y="683"/>
                    </a:lnTo>
                    <a:lnTo>
                      <a:pt x="2398" y="686"/>
                    </a:lnTo>
                    <a:lnTo>
                      <a:pt x="2397" y="617"/>
                    </a:lnTo>
                    <a:lnTo>
                      <a:pt x="2329" y="617"/>
                    </a:lnTo>
                    <a:lnTo>
                      <a:pt x="2232" y="439"/>
                    </a:lnTo>
                    <a:lnTo>
                      <a:pt x="2120" y="365"/>
                    </a:lnTo>
                    <a:lnTo>
                      <a:pt x="1996" y="393"/>
                    </a:lnTo>
                    <a:lnTo>
                      <a:pt x="1862" y="359"/>
                    </a:lnTo>
                    <a:lnTo>
                      <a:pt x="1726" y="839"/>
                    </a:lnTo>
                    <a:lnTo>
                      <a:pt x="1595" y="663"/>
                    </a:lnTo>
                    <a:lnTo>
                      <a:pt x="1558" y="716"/>
                    </a:lnTo>
                    <a:lnTo>
                      <a:pt x="1501" y="680"/>
                    </a:lnTo>
                    <a:lnTo>
                      <a:pt x="1449" y="718"/>
                    </a:lnTo>
                    <a:lnTo>
                      <a:pt x="1399" y="678"/>
                    </a:lnTo>
                    <a:lnTo>
                      <a:pt x="1345" y="722"/>
                    </a:lnTo>
                    <a:lnTo>
                      <a:pt x="1338" y="791"/>
                    </a:lnTo>
                    <a:lnTo>
                      <a:pt x="1207" y="879"/>
                    </a:lnTo>
                    <a:lnTo>
                      <a:pt x="1159" y="830"/>
                    </a:lnTo>
                    <a:lnTo>
                      <a:pt x="975" y="864"/>
                    </a:lnTo>
                    <a:lnTo>
                      <a:pt x="857" y="789"/>
                    </a:lnTo>
                    <a:lnTo>
                      <a:pt x="857" y="721"/>
                    </a:lnTo>
                    <a:lnTo>
                      <a:pt x="942" y="614"/>
                    </a:lnTo>
                    <a:lnTo>
                      <a:pt x="953" y="487"/>
                    </a:lnTo>
                    <a:lnTo>
                      <a:pt x="915" y="434"/>
                    </a:lnTo>
                    <a:lnTo>
                      <a:pt x="735" y="366"/>
                    </a:lnTo>
                    <a:lnTo>
                      <a:pt x="581" y="56"/>
                    </a:lnTo>
                    <a:lnTo>
                      <a:pt x="444" y="194"/>
                    </a:lnTo>
                    <a:lnTo>
                      <a:pt x="344" y="109"/>
                    </a:lnTo>
                    <a:lnTo>
                      <a:pt x="278" y="148"/>
                    </a:lnTo>
                    <a:lnTo>
                      <a:pt x="131" y="144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5" name="Freeform 395">
                <a:extLst>
                  <a:ext uri="{FF2B5EF4-FFF2-40B4-BE49-F238E27FC236}">
                    <a16:creationId xmlns:a16="http://schemas.microsoft.com/office/drawing/2014/main" id="{D8E0E206-7966-4DD9-A333-3BFBB2756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" y="1838"/>
                <a:ext cx="717" cy="395"/>
              </a:xfrm>
              <a:custGeom>
                <a:avLst/>
                <a:gdLst>
                  <a:gd name="T0" fmla="*/ 2151 w 2151"/>
                  <a:gd name="T1" fmla="*/ 1084 h 1185"/>
                  <a:gd name="T2" fmla="*/ 2039 w 2151"/>
                  <a:gd name="T3" fmla="*/ 1081 h 1185"/>
                  <a:gd name="T4" fmla="*/ 1975 w 2151"/>
                  <a:gd name="T5" fmla="*/ 1098 h 1185"/>
                  <a:gd name="T6" fmla="*/ 1672 w 2151"/>
                  <a:gd name="T7" fmla="*/ 1037 h 1185"/>
                  <a:gd name="T8" fmla="*/ 1628 w 2151"/>
                  <a:gd name="T9" fmla="*/ 1094 h 1185"/>
                  <a:gd name="T10" fmla="*/ 1365 w 2151"/>
                  <a:gd name="T11" fmla="*/ 1119 h 1185"/>
                  <a:gd name="T12" fmla="*/ 1299 w 2151"/>
                  <a:gd name="T13" fmla="*/ 1185 h 1185"/>
                  <a:gd name="T14" fmla="*/ 1261 w 2151"/>
                  <a:gd name="T15" fmla="*/ 1129 h 1185"/>
                  <a:gd name="T16" fmla="*/ 1128 w 2151"/>
                  <a:gd name="T17" fmla="*/ 1153 h 1185"/>
                  <a:gd name="T18" fmla="*/ 1068 w 2151"/>
                  <a:gd name="T19" fmla="*/ 1128 h 1185"/>
                  <a:gd name="T20" fmla="*/ 1103 w 2151"/>
                  <a:gd name="T21" fmla="*/ 1063 h 1185"/>
                  <a:gd name="T22" fmla="*/ 1045 w 2151"/>
                  <a:gd name="T23" fmla="*/ 1035 h 1185"/>
                  <a:gd name="T24" fmla="*/ 985 w 2151"/>
                  <a:gd name="T25" fmla="*/ 910 h 1185"/>
                  <a:gd name="T26" fmla="*/ 919 w 2151"/>
                  <a:gd name="T27" fmla="*/ 910 h 1185"/>
                  <a:gd name="T28" fmla="*/ 812 w 2151"/>
                  <a:gd name="T29" fmla="*/ 810 h 1185"/>
                  <a:gd name="T30" fmla="*/ 830 w 2151"/>
                  <a:gd name="T31" fmla="*/ 677 h 1185"/>
                  <a:gd name="T32" fmla="*/ 619 w 2151"/>
                  <a:gd name="T33" fmla="*/ 377 h 1185"/>
                  <a:gd name="T34" fmla="*/ 613 w 2151"/>
                  <a:gd name="T35" fmla="*/ 306 h 1185"/>
                  <a:gd name="T36" fmla="*/ 490 w 2151"/>
                  <a:gd name="T37" fmla="*/ 237 h 1185"/>
                  <a:gd name="T38" fmla="*/ 523 w 2151"/>
                  <a:gd name="T39" fmla="*/ 303 h 1185"/>
                  <a:gd name="T40" fmla="*/ 293 w 2151"/>
                  <a:gd name="T41" fmla="*/ 314 h 1185"/>
                  <a:gd name="T42" fmla="*/ 229 w 2151"/>
                  <a:gd name="T43" fmla="*/ 280 h 1185"/>
                  <a:gd name="T44" fmla="*/ 199 w 2151"/>
                  <a:gd name="T45" fmla="*/ 142 h 1185"/>
                  <a:gd name="T46" fmla="*/ 131 w 2151"/>
                  <a:gd name="T47" fmla="*/ 147 h 1185"/>
                  <a:gd name="T48" fmla="*/ 124 w 2151"/>
                  <a:gd name="T49" fmla="*/ 74 h 1185"/>
                  <a:gd name="T50" fmla="*/ 0 w 2151"/>
                  <a:gd name="T51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51" h="1185">
                    <a:moveTo>
                      <a:pt x="2151" y="1084"/>
                    </a:moveTo>
                    <a:lnTo>
                      <a:pt x="2039" y="1081"/>
                    </a:lnTo>
                    <a:lnTo>
                      <a:pt x="1975" y="1098"/>
                    </a:lnTo>
                    <a:lnTo>
                      <a:pt x="1672" y="1037"/>
                    </a:lnTo>
                    <a:lnTo>
                      <a:pt x="1628" y="1094"/>
                    </a:lnTo>
                    <a:lnTo>
                      <a:pt x="1365" y="1119"/>
                    </a:lnTo>
                    <a:lnTo>
                      <a:pt x="1299" y="1185"/>
                    </a:lnTo>
                    <a:lnTo>
                      <a:pt x="1261" y="1129"/>
                    </a:lnTo>
                    <a:lnTo>
                      <a:pt x="1128" y="1153"/>
                    </a:lnTo>
                    <a:lnTo>
                      <a:pt x="1068" y="1128"/>
                    </a:lnTo>
                    <a:lnTo>
                      <a:pt x="1103" y="1063"/>
                    </a:lnTo>
                    <a:lnTo>
                      <a:pt x="1045" y="1035"/>
                    </a:lnTo>
                    <a:lnTo>
                      <a:pt x="985" y="910"/>
                    </a:lnTo>
                    <a:lnTo>
                      <a:pt x="919" y="910"/>
                    </a:lnTo>
                    <a:lnTo>
                      <a:pt x="812" y="810"/>
                    </a:lnTo>
                    <a:lnTo>
                      <a:pt x="830" y="677"/>
                    </a:lnTo>
                    <a:lnTo>
                      <a:pt x="619" y="377"/>
                    </a:lnTo>
                    <a:lnTo>
                      <a:pt x="613" y="306"/>
                    </a:lnTo>
                    <a:lnTo>
                      <a:pt x="490" y="237"/>
                    </a:lnTo>
                    <a:lnTo>
                      <a:pt x="523" y="303"/>
                    </a:lnTo>
                    <a:lnTo>
                      <a:pt x="293" y="314"/>
                    </a:lnTo>
                    <a:lnTo>
                      <a:pt x="229" y="280"/>
                    </a:lnTo>
                    <a:lnTo>
                      <a:pt x="199" y="142"/>
                    </a:lnTo>
                    <a:lnTo>
                      <a:pt x="131" y="147"/>
                    </a:lnTo>
                    <a:lnTo>
                      <a:pt x="124" y="74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6" name="Freeform 396">
                <a:extLst>
                  <a:ext uri="{FF2B5EF4-FFF2-40B4-BE49-F238E27FC236}">
                    <a16:creationId xmlns:a16="http://schemas.microsoft.com/office/drawing/2014/main" id="{4DCCA2DA-0B9A-4768-AB85-9C5B0682C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2021"/>
                <a:ext cx="244" cy="178"/>
              </a:xfrm>
              <a:custGeom>
                <a:avLst/>
                <a:gdLst>
                  <a:gd name="T0" fmla="*/ 731 w 731"/>
                  <a:gd name="T1" fmla="*/ 2 h 533"/>
                  <a:gd name="T2" fmla="*/ 730 w 731"/>
                  <a:gd name="T3" fmla="*/ 0 h 533"/>
                  <a:gd name="T4" fmla="*/ 637 w 731"/>
                  <a:gd name="T5" fmla="*/ 0 h 533"/>
                  <a:gd name="T6" fmla="*/ 528 w 731"/>
                  <a:gd name="T7" fmla="*/ 86 h 533"/>
                  <a:gd name="T8" fmla="*/ 333 w 731"/>
                  <a:gd name="T9" fmla="*/ 153 h 533"/>
                  <a:gd name="T10" fmla="*/ 282 w 731"/>
                  <a:gd name="T11" fmla="*/ 196 h 533"/>
                  <a:gd name="T12" fmla="*/ 321 w 731"/>
                  <a:gd name="T13" fmla="*/ 318 h 533"/>
                  <a:gd name="T14" fmla="*/ 282 w 731"/>
                  <a:gd name="T15" fmla="*/ 374 h 533"/>
                  <a:gd name="T16" fmla="*/ 81 w 731"/>
                  <a:gd name="T17" fmla="*/ 396 h 533"/>
                  <a:gd name="T18" fmla="*/ 0 w 731"/>
                  <a:gd name="T19" fmla="*/ 532 h 533"/>
                  <a:gd name="T20" fmla="*/ 1 w 731"/>
                  <a:gd name="T21" fmla="*/ 53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1" h="533">
                    <a:moveTo>
                      <a:pt x="731" y="2"/>
                    </a:moveTo>
                    <a:lnTo>
                      <a:pt x="730" y="0"/>
                    </a:lnTo>
                    <a:lnTo>
                      <a:pt x="637" y="0"/>
                    </a:lnTo>
                    <a:lnTo>
                      <a:pt x="528" y="86"/>
                    </a:lnTo>
                    <a:lnTo>
                      <a:pt x="333" y="153"/>
                    </a:lnTo>
                    <a:lnTo>
                      <a:pt x="282" y="196"/>
                    </a:lnTo>
                    <a:lnTo>
                      <a:pt x="321" y="318"/>
                    </a:lnTo>
                    <a:lnTo>
                      <a:pt x="282" y="374"/>
                    </a:lnTo>
                    <a:lnTo>
                      <a:pt x="81" y="396"/>
                    </a:lnTo>
                    <a:lnTo>
                      <a:pt x="0" y="532"/>
                    </a:lnTo>
                    <a:lnTo>
                      <a:pt x="1" y="533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7" name="Freeform 397">
                <a:extLst>
                  <a:ext uri="{FF2B5EF4-FFF2-40B4-BE49-F238E27FC236}">
                    <a16:creationId xmlns:a16="http://schemas.microsoft.com/office/drawing/2014/main" id="{C5AAFB2B-62B9-480A-9903-A2B739B49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2199"/>
                <a:ext cx="181" cy="680"/>
              </a:xfrm>
              <a:custGeom>
                <a:avLst/>
                <a:gdLst>
                  <a:gd name="T0" fmla="*/ 223 w 542"/>
                  <a:gd name="T1" fmla="*/ 0 h 2041"/>
                  <a:gd name="T2" fmla="*/ 249 w 542"/>
                  <a:gd name="T3" fmla="*/ 90 h 2041"/>
                  <a:gd name="T4" fmla="*/ 332 w 542"/>
                  <a:gd name="T5" fmla="*/ 145 h 2041"/>
                  <a:gd name="T6" fmla="*/ 418 w 542"/>
                  <a:gd name="T7" fmla="*/ 201 h 2041"/>
                  <a:gd name="T8" fmla="*/ 501 w 542"/>
                  <a:gd name="T9" fmla="*/ 393 h 2041"/>
                  <a:gd name="T10" fmla="*/ 490 w 542"/>
                  <a:gd name="T11" fmla="*/ 487 h 2041"/>
                  <a:gd name="T12" fmla="*/ 542 w 542"/>
                  <a:gd name="T13" fmla="*/ 642 h 2041"/>
                  <a:gd name="T14" fmla="*/ 328 w 542"/>
                  <a:gd name="T15" fmla="*/ 839 h 2041"/>
                  <a:gd name="T16" fmla="*/ 430 w 542"/>
                  <a:gd name="T17" fmla="*/ 966 h 2041"/>
                  <a:gd name="T18" fmla="*/ 458 w 542"/>
                  <a:gd name="T19" fmla="*/ 1093 h 2041"/>
                  <a:gd name="T20" fmla="*/ 418 w 542"/>
                  <a:gd name="T21" fmla="*/ 1149 h 2041"/>
                  <a:gd name="T22" fmla="*/ 462 w 542"/>
                  <a:gd name="T23" fmla="*/ 1469 h 2041"/>
                  <a:gd name="T24" fmla="*/ 320 w 542"/>
                  <a:gd name="T25" fmla="*/ 1423 h 2041"/>
                  <a:gd name="T26" fmla="*/ 305 w 542"/>
                  <a:gd name="T27" fmla="*/ 1503 h 2041"/>
                  <a:gd name="T28" fmla="*/ 130 w 542"/>
                  <a:gd name="T29" fmla="*/ 1720 h 2041"/>
                  <a:gd name="T30" fmla="*/ 173 w 542"/>
                  <a:gd name="T31" fmla="*/ 1772 h 2041"/>
                  <a:gd name="T32" fmla="*/ 119 w 542"/>
                  <a:gd name="T33" fmla="*/ 1815 h 2041"/>
                  <a:gd name="T34" fmla="*/ 113 w 542"/>
                  <a:gd name="T35" fmla="*/ 1895 h 2041"/>
                  <a:gd name="T36" fmla="*/ 42 w 542"/>
                  <a:gd name="T37" fmla="*/ 1921 h 2041"/>
                  <a:gd name="T38" fmla="*/ 76 w 542"/>
                  <a:gd name="T39" fmla="*/ 1998 h 2041"/>
                  <a:gd name="T40" fmla="*/ 1 w 542"/>
                  <a:gd name="T41" fmla="*/ 2041 h 2041"/>
                  <a:gd name="T42" fmla="*/ 0 w 542"/>
                  <a:gd name="T43" fmla="*/ 2041 h 2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2" h="2041">
                    <a:moveTo>
                      <a:pt x="223" y="0"/>
                    </a:moveTo>
                    <a:lnTo>
                      <a:pt x="249" y="90"/>
                    </a:lnTo>
                    <a:lnTo>
                      <a:pt x="332" y="145"/>
                    </a:lnTo>
                    <a:lnTo>
                      <a:pt x="418" y="201"/>
                    </a:lnTo>
                    <a:lnTo>
                      <a:pt x="501" y="393"/>
                    </a:lnTo>
                    <a:lnTo>
                      <a:pt x="490" y="487"/>
                    </a:lnTo>
                    <a:lnTo>
                      <a:pt x="542" y="642"/>
                    </a:lnTo>
                    <a:lnTo>
                      <a:pt x="328" y="839"/>
                    </a:lnTo>
                    <a:lnTo>
                      <a:pt x="430" y="966"/>
                    </a:lnTo>
                    <a:lnTo>
                      <a:pt x="458" y="1093"/>
                    </a:lnTo>
                    <a:lnTo>
                      <a:pt x="418" y="1149"/>
                    </a:lnTo>
                    <a:lnTo>
                      <a:pt x="462" y="1469"/>
                    </a:lnTo>
                    <a:lnTo>
                      <a:pt x="320" y="1423"/>
                    </a:lnTo>
                    <a:lnTo>
                      <a:pt x="305" y="1503"/>
                    </a:lnTo>
                    <a:lnTo>
                      <a:pt x="130" y="1720"/>
                    </a:lnTo>
                    <a:lnTo>
                      <a:pt x="173" y="1772"/>
                    </a:lnTo>
                    <a:lnTo>
                      <a:pt x="119" y="1815"/>
                    </a:lnTo>
                    <a:lnTo>
                      <a:pt x="113" y="1895"/>
                    </a:lnTo>
                    <a:lnTo>
                      <a:pt x="42" y="1921"/>
                    </a:lnTo>
                    <a:lnTo>
                      <a:pt x="76" y="1998"/>
                    </a:lnTo>
                    <a:lnTo>
                      <a:pt x="1" y="2041"/>
                    </a:lnTo>
                    <a:lnTo>
                      <a:pt x="0" y="2041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8" name="Freeform 398">
                <a:extLst>
                  <a:ext uri="{FF2B5EF4-FFF2-40B4-BE49-F238E27FC236}">
                    <a16:creationId xmlns:a16="http://schemas.microsoft.com/office/drawing/2014/main" id="{C6EC2931-3B0A-4D81-B874-0F8EDD396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2879"/>
                <a:ext cx="654" cy="239"/>
              </a:xfrm>
              <a:custGeom>
                <a:avLst/>
                <a:gdLst>
                  <a:gd name="T0" fmla="*/ 1961 w 1961"/>
                  <a:gd name="T1" fmla="*/ 715 h 715"/>
                  <a:gd name="T2" fmla="*/ 1864 w 1961"/>
                  <a:gd name="T3" fmla="*/ 524 h 715"/>
                  <a:gd name="T4" fmla="*/ 1815 w 1961"/>
                  <a:gd name="T5" fmla="*/ 316 h 715"/>
                  <a:gd name="T6" fmla="*/ 1609 w 1961"/>
                  <a:gd name="T7" fmla="*/ 139 h 715"/>
                  <a:gd name="T8" fmla="*/ 1543 w 1961"/>
                  <a:gd name="T9" fmla="*/ 134 h 715"/>
                  <a:gd name="T10" fmla="*/ 1540 w 1961"/>
                  <a:gd name="T11" fmla="*/ 199 h 715"/>
                  <a:gd name="T12" fmla="*/ 1392 w 1961"/>
                  <a:gd name="T13" fmla="*/ 170 h 715"/>
                  <a:gd name="T14" fmla="*/ 1358 w 1961"/>
                  <a:gd name="T15" fmla="*/ 40 h 715"/>
                  <a:gd name="T16" fmla="*/ 1306 w 1961"/>
                  <a:gd name="T17" fmla="*/ 2 h 715"/>
                  <a:gd name="T18" fmla="*/ 1282 w 1961"/>
                  <a:gd name="T19" fmla="*/ 25 h 715"/>
                  <a:gd name="T20" fmla="*/ 1127 w 1961"/>
                  <a:gd name="T21" fmla="*/ 154 h 715"/>
                  <a:gd name="T22" fmla="*/ 1087 w 1961"/>
                  <a:gd name="T23" fmla="*/ 103 h 715"/>
                  <a:gd name="T24" fmla="*/ 928 w 1961"/>
                  <a:gd name="T25" fmla="*/ 468 h 715"/>
                  <a:gd name="T26" fmla="*/ 868 w 1961"/>
                  <a:gd name="T27" fmla="*/ 349 h 715"/>
                  <a:gd name="T28" fmla="*/ 880 w 1961"/>
                  <a:gd name="T29" fmla="*/ 281 h 715"/>
                  <a:gd name="T30" fmla="*/ 824 w 1961"/>
                  <a:gd name="T31" fmla="*/ 245 h 715"/>
                  <a:gd name="T32" fmla="*/ 796 w 1961"/>
                  <a:gd name="T33" fmla="*/ 147 h 715"/>
                  <a:gd name="T34" fmla="*/ 676 w 1961"/>
                  <a:gd name="T35" fmla="*/ 56 h 715"/>
                  <a:gd name="T36" fmla="*/ 567 w 1961"/>
                  <a:gd name="T37" fmla="*/ 153 h 715"/>
                  <a:gd name="T38" fmla="*/ 498 w 1961"/>
                  <a:gd name="T39" fmla="*/ 361 h 715"/>
                  <a:gd name="T40" fmla="*/ 411 w 1961"/>
                  <a:gd name="T41" fmla="*/ 472 h 715"/>
                  <a:gd name="T42" fmla="*/ 265 w 1961"/>
                  <a:gd name="T43" fmla="*/ 437 h 715"/>
                  <a:gd name="T44" fmla="*/ 146 w 1961"/>
                  <a:gd name="T45" fmla="*/ 511 h 715"/>
                  <a:gd name="T46" fmla="*/ 70 w 1961"/>
                  <a:gd name="T47" fmla="*/ 395 h 715"/>
                  <a:gd name="T48" fmla="*/ 111 w 1961"/>
                  <a:gd name="T49" fmla="*/ 263 h 715"/>
                  <a:gd name="T50" fmla="*/ 22 w 1961"/>
                  <a:gd name="T51" fmla="*/ 126 h 715"/>
                  <a:gd name="T52" fmla="*/ 0 w 1961"/>
                  <a:gd name="T53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61" h="715">
                    <a:moveTo>
                      <a:pt x="1961" y="715"/>
                    </a:moveTo>
                    <a:lnTo>
                      <a:pt x="1864" y="524"/>
                    </a:lnTo>
                    <a:lnTo>
                      <a:pt x="1815" y="316"/>
                    </a:lnTo>
                    <a:lnTo>
                      <a:pt x="1609" y="139"/>
                    </a:lnTo>
                    <a:lnTo>
                      <a:pt x="1543" y="134"/>
                    </a:lnTo>
                    <a:lnTo>
                      <a:pt x="1540" y="199"/>
                    </a:lnTo>
                    <a:lnTo>
                      <a:pt x="1392" y="170"/>
                    </a:lnTo>
                    <a:lnTo>
                      <a:pt x="1358" y="40"/>
                    </a:lnTo>
                    <a:lnTo>
                      <a:pt x="1306" y="2"/>
                    </a:lnTo>
                    <a:lnTo>
                      <a:pt x="1282" y="25"/>
                    </a:lnTo>
                    <a:lnTo>
                      <a:pt x="1127" y="154"/>
                    </a:lnTo>
                    <a:lnTo>
                      <a:pt x="1087" y="103"/>
                    </a:lnTo>
                    <a:lnTo>
                      <a:pt x="928" y="468"/>
                    </a:lnTo>
                    <a:lnTo>
                      <a:pt x="868" y="349"/>
                    </a:lnTo>
                    <a:lnTo>
                      <a:pt x="880" y="281"/>
                    </a:lnTo>
                    <a:lnTo>
                      <a:pt x="824" y="245"/>
                    </a:lnTo>
                    <a:lnTo>
                      <a:pt x="796" y="147"/>
                    </a:lnTo>
                    <a:lnTo>
                      <a:pt x="676" y="56"/>
                    </a:lnTo>
                    <a:lnTo>
                      <a:pt x="567" y="153"/>
                    </a:lnTo>
                    <a:lnTo>
                      <a:pt x="498" y="361"/>
                    </a:lnTo>
                    <a:lnTo>
                      <a:pt x="411" y="472"/>
                    </a:lnTo>
                    <a:lnTo>
                      <a:pt x="265" y="437"/>
                    </a:lnTo>
                    <a:lnTo>
                      <a:pt x="146" y="511"/>
                    </a:lnTo>
                    <a:lnTo>
                      <a:pt x="70" y="395"/>
                    </a:lnTo>
                    <a:lnTo>
                      <a:pt x="111" y="263"/>
                    </a:lnTo>
                    <a:lnTo>
                      <a:pt x="22" y="126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9" name="Line 399">
                <a:extLst>
                  <a:ext uri="{FF2B5EF4-FFF2-40B4-BE49-F238E27FC236}">
                    <a16:creationId xmlns:a16="http://schemas.microsoft.com/office/drawing/2014/main" id="{2E3DE9F3-BB6B-4B60-9ABF-A9455AB14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16" y="2103"/>
                <a:ext cx="1" cy="1"/>
              </a:xfrm>
              <a:prstGeom prst="line">
                <a:avLst/>
              </a:pr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0" name="Freeform 400">
                <a:extLst>
                  <a:ext uri="{FF2B5EF4-FFF2-40B4-BE49-F238E27FC236}">
                    <a16:creationId xmlns:a16="http://schemas.microsoft.com/office/drawing/2014/main" id="{A0862FC0-192A-4A0C-81E2-C905972BE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6" y="1430"/>
                <a:ext cx="3873" cy="2696"/>
              </a:xfrm>
              <a:custGeom>
                <a:avLst/>
                <a:gdLst>
                  <a:gd name="T0" fmla="*/ 282 w 11618"/>
                  <a:gd name="T1" fmla="*/ 144 h 8088"/>
                  <a:gd name="T2" fmla="*/ 415 w 11618"/>
                  <a:gd name="T3" fmla="*/ 108 h 8088"/>
                  <a:gd name="T4" fmla="*/ 559 w 11618"/>
                  <a:gd name="T5" fmla="*/ 83 h 8088"/>
                  <a:gd name="T6" fmla="*/ 684 w 11618"/>
                  <a:gd name="T7" fmla="*/ 130 h 8088"/>
                  <a:gd name="T8" fmla="*/ 750 w 11618"/>
                  <a:gd name="T9" fmla="*/ 322 h 8088"/>
                  <a:gd name="T10" fmla="*/ 846 w 11618"/>
                  <a:gd name="T11" fmla="*/ 423 h 8088"/>
                  <a:gd name="T12" fmla="*/ 899 w 11618"/>
                  <a:gd name="T13" fmla="*/ 560 h 8088"/>
                  <a:gd name="T14" fmla="*/ 1062 w 11618"/>
                  <a:gd name="T15" fmla="*/ 394 h 8088"/>
                  <a:gd name="T16" fmla="*/ 1301 w 11618"/>
                  <a:gd name="T17" fmla="*/ 517 h 8088"/>
                  <a:gd name="T18" fmla="*/ 1506 w 11618"/>
                  <a:gd name="T19" fmla="*/ 619 h 8088"/>
                  <a:gd name="T20" fmla="*/ 1435 w 11618"/>
                  <a:gd name="T21" fmla="*/ 817 h 8088"/>
                  <a:gd name="T22" fmla="*/ 1789 w 11618"/>
                  <a:gd name="T23" fmla="*/ 944 h 8088"/>
                  <a:gd name="T24" fmla="*/ 1715 w 11618"/>
                  <a:gd name="T25" fmla="*/ 1171 h 8088"/>
                  <a:gd name="T26" fmla="*/ 1791 w 11618"/>
                  <a:gd name="T27" fmla="*/ 1627 h 8088"/>
                  <a:gd name="T28" fmla="*/ 2376 w 11618"/>
                  <a:gd name="T29" fmla="*/ 2248 h 8088"/>
                  <a:gd name="T30" fmla="*/ 2673 w 11618"/>
                  <a:gd name="T31" fmla="*/ 2380 h 8088"/>
                  <a:gd name="T32" fmla="*/ 2796 w 11618"/>
                  <a:gd name="T33" fmla="*/ 2817 h 8088"/>
                  <a:gd name="T34" fmla="*/ 2592 w 11618"/>
                  <a:gd name="T35" fmla="*/ 3157 h 8088"/>
                  <a:gd name="T36" fmla="*/ 3089 w 11618"/>
                  <a:gd name="T37" fmla="*/ 3795 h 8088"/>
                  <a:gd name="T38" fmla="*/ 2995 w 11618"/>
                  <a:gd name="T39" fmla="*/ 3757 h 8088"/>
                  <a:gd name="T40" fmla="*/ 2519 w 11618"/>
                  <a:gd name="T41" fmla="*/ 4735 h 8088"/>
                  <a:gd name="T42" fmla="*/ 2571 w 11618"/>
                  <a:gd name="T43" fmla="*/ 4719 h 8088"/>
                  <a:gd name="T44" fmla="*/ 2158 w 11618"/>
                  <a:gd name="T45" fmla="*/ 6298 h 8088"/>
                  <a:gd name="T46" fmla="*/ 2052 w 11618"/>
                  <a:gd name="T47" fmla="*/ 6684 h 8088"/>
                  <a:gd name="T48" fmla="*/ 2245 w 11618"/>
                  <a:gd name="T49" fmla="*/ 6867 h 8088"/>
                  <a:gd name="T50" fmla="*/ 2314 w 11618"/>
                  <a:gd name="T51" fmla="*/ 6924 h 8088"/>
                  <a:gd name="T52" fmla="*/ 2744 w 11618"/>
                  <a:gd name="T53" fmla="*/ 7138 h 8088"/>
                  <a:gd name="T54" fmla="*/ 3181 w 11618"/>
                  <a:gd name="T55" fmla="*/ 7348 h 8088"/>
                  <a:gd name="T56" fmla="*/ 3632 w 11618"/>
                  <a:gd name="T57" fmla="*/ 7540 h 8088"/>
                  <a:gd name="T58" fmla="*/ 4341 w 11618"/>
                  <a:gd name="T59" fmla="*/ 7555 h 8088"/>
                  <a:gd name="T60" fmla="*/ 4597 w 11618"/>
                  <a:gd name="T61" fmla="*/ 7377 h 8088"/>
                  <a:gd name="T62" fmla="*/ 5214 w 11618"/>
                  <a:gd name="T63" fmla="*/ 7700 h 8088"/>
                  <a:gd name="T64" fmla="*/ 5515 w 11618"/>
                  <a:gd name="T65" fmla="*/ 7857 h 8088"/>
                  <a:gd name="T66" fmla="*/ 5946 w 11618"/>
                  <a:gd name="T67" fmla="*/ 7960 h 8088"/>
                  <a:gd name="T68" fmla="*/ 6485 w 11618"/>
                  <a:gd name="T69" fmla="*/ 8076 h 8088"/>
                  <a:gd name="T70" fmla="*/ 7014 w 11618"/>
                  <a:gd name="T71" fmla="*/ 7940 h 8088"/>
                  <a:gd name="T72" fmla="*/ 7012 w 11618"/>
                  <a:gd name="T73" fmla="*/ 6899 h 8088"/>
                  <a:gd name="T74" fmla="*/ 7354 w 11618"/>
                  <a:gd name="T75" fmla="*/ 6744 h 8088"/>
                  <a:gd name="T76" fmla="*/ 8019 w 11618"/>
                  <a:gd name="T77" fmla="*/ 6454 h 8088"/>
                  <a:gd name="T78" fmla="*/ 8467 w 11618"/>
                  <a:gd name="T79" fmla="*/ 6537 h 8088"/>
                  <a:gd name="T80" fmla="*/ 8713 w 11618"/>
                  <a:gd name="T81" fmla="*/ 6541 h 8088"/>
                  <a:gd name="T82" fmla="*/ 9214 w 11618"/>
                  <a:gd name="T83" fmla="*/ 6580 h 8088"/>
                  <a:gd name="T84" fmla="*/ 9735 w 11618"/>
                  <a:gd name="T85" fmla="*/ 6902 h 8088"/>
                  <a:gd name="T86" fmla="*/ 10096 w 11618"/>
                  <a:gd name="T87" fmla="*/ 7010 h 8088"/>
                  <a:gd name="T88" fmla="*/ 10445 w 11618"/>
                  <a:gd name="T89" fmla="*/ 6817 h 8088"/>
                  <a:gd name="T90" fmla="*/ 10564 w 11618"/>
                  <a:gd name="T91" fmla="*/ 6606 h 8088"/>
                  <a:gd name="T92" fmla="*/ 10929 w 11618"/>
                  <a:gd name="T93" fmla="*/ 6227 h 8088"/>
                  <a:gd name="T94" fmla="*/ 11429 w 11618"/>
                  <a:gd name="T95" fmla="*/ 5723 h 8088"/>
                  <a:gd name="T96" fmla="*/ 11253 w 11618"/>
                  <a:gd name="T97" fmla="*/ 5401 h 8088"/>
                  <a:gd name="T98" fmla="*/ 10796 w 11618"/>
                  <a:gd name="T99" fmla="*/ 4974 h 8088"/>
                  <a:gd name="T100" fmla="*/ 10789 w 11618"/>
                  <a:gd name="T101" fmla="*/ 4669 h 8088"/>
                  <a:gd name="T102" fmla="*/ 10830 w 11618"/>
                  <a:gd name="T103" fmla="*/ 4403 h 8088"/>
                  <a:gd name="T104" fmla="*/ 10487 w 11618"/>
                  <a:gd name="T105" fmla="*/ 4167 h 8088"/>
                  <a:gd name="T106" fmla="*/ 10924 w 11618"/>
                  <a:gd name="T107" fmla="*/ 3772 h 8088"/>
                  <a:gd name="T108" fmla="*/ 10742 w 11618"/>
                  <a:gd name="T109" fmla="*/ 3349 h 8088"/>
                  <a:gd name="T110" fmla="*/ 10553 w 11618"/>
                  <a:gd name="T111" fmla="*/ 3096 h 8088"/>
                  <a:gd name="T112" fmla="*/ 10769 w 11618"/>
                  <a:gd name="T113" fmla="*/ 2832 h 8088"/>
                  <a:gd name="T114" fmla="*/ 10480 w 11618"/>
                  <a:gd name="T115" fmla="*/ 2291 h 8088"/>
                  <a:gd name="T116" fmla="*/ 10104 w 11618"/>
                  <a:gd name="T117" fmla="*/ 2320 h 8088"/>
                  <a:gd name="T118" fmla="*/ 9855 w 11618"/>
                  <a:gd name="T119" fmla="*/ 2614 h 8088"/>
                  <a:gd name="T120" fmla="*/ 9863 w 11618"/>
                  <a:gd name="T121" fmla="*/ 2277 h 8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618" h="8088">
                    <a:moveTo>
                      <a:pt x="0" y="0"/>
                    </a:moveTo>
                    <a:lnTo>
                      <a:pt x="68" y="46"/>
                    </a:lnTo>
                    <a:lnTo>
                      <a:pt x="172" y="8"/>
                    </a:lnTo>
                    <a:lnTo>
                      <a:pt x="282" y="144"/>
                    </a:lnTo>
                    <a:lnTo>
                      <a:pt x="346" y="130"/>
                    </a:lnTo>
                    <a:lnTo>
                      <a:pt x="346" y="65"/>
                    </a:lnTo>
                    <a:lnTo>
                      <a:pt x="355" y="130"/>
                    </a:lnTo>
                    <a:lnTo>
                      <a:pt x="415" y="108"/>
                    </a:lnTo>
                    <a:lnTo>
                      <a:pt x="400" y="173"/>
                    </a:lnTo>
                    <a:lnTo>
                      <a:pt x="467" y="189"/>
                    </a:lnTo>
                    <a:lnTo>
                      <a:pt x="553" y="153"/>
                    </a:lnTo>
                    <a:lnTo>
                      <a:pt x="559" y="83"/>
                    </a:lnTo>
                    <a:lnTo>
                      <a:pt x="574" y="260"/>
                    </a:lnTo>
                    <a:lnTo>
                      <a:pt x="632" y="295"/>
                    </a:lnTo>
                    <a:lnTo>
                      <a:pt x="694" y="264"/>
                    </a:lnTo>
                    <a:lnTo>
                      <a:pt x="684" y="130"/>
                    </a:lnTo>
                    <a:lnTo>
                      <a:pt x="698" y="199"/>
                    </a:lnTo>
                    <a:lnTo>
                      <a:pt x="766" y="213"/>
                    </a:lnTo>
                    <a:lnTo>
                      <a:pt x="716" y="262"/>
                    </a:lnTo>
                    <a:lnTo>
                      <a:pt x="750" y="322"/>
                    </a:lnTo>
                    <a:lnTo>
                      <a:pt x="835" y="357"/>
                    </a:lnTo>
                    <a:lnTo>
                      <a:pt x="897" y="330"/>
                    </a:lnTo>
                    <a:lnTo>
                      <a:pt x="840" y="360"/>
                    </a:lnTo>
                    <a:lnTo>
                      <a:pt x="846" y="423"/>
                    </a:lnTo>
                    <a:lnTo>
                      <a:pt x="896" y="487"/>
                    </a:lnTo>
                    <a:lnTo>
                      <a:pt x="877" y="572"/>
                    </a:lnTo>
                    <a:lnTo>
                      <a:pt x="927" y="626"/>
                    </a:lnTo>
                    <a:lnTo>
                      <a:pt x="899" y="560"/>
                    </a:lnTo>
                    <a:lnTo>
                      <a:pt x="962" y="506"/>
                    </a:lnTo>
                    <a:lnTo>
                      <a:pt x="1035" y="487"/>
                    </a:lnTo>
                    <a:lnTo>
                      <a:pt x="1091" y="530"/>
                    </a:lnTo>
                    <a:lnTo>
                      <a:pt x="1062" y="394"/>
                    </a:lnTo>
                    <a:lnTo>
                      <a:pt x="1133" y="507"/>
                    </a:lnTo>
                    <a:lnTo>
                      <a:pt x="1168" y="448"/>
                    </a:lnTo>
                    <a:lnTo>
                      <a:pt x="1253" y="462"/>
                    </a:lnTo>
                    <a:lnTo>
                      <a:pt x="1301" y="517"/>
                    </a:lnTo>
                    <a:lnTo>
                      <a:pt x="1255" y="573"/>
                    </a:lnTo>
                    <a:lnTo>
                      <a:pt x="1112" y="555"/>
                    </a:lnTo>
                    <a:lnTo>
                      <a:pt x="1221" y="642"/>
                    </a:lnTo>
                    <a:lnTo>
                      <a:pt x="1506" y="619"/>
                    </a:lnTo>
                    <a:lnTo>
                      <a:pt x="1569" y="655"/>
                    </a:lnTo>
                    <a:lnTo>
                      <a:pt x="1500" y="658"/>
                    </a:lnTo>
                    <a:lnTo>
                      <a:pt x="1536" y="718"/>
                    </a:lnTo>
                    <a:lnTo>
                      <a:pt x="1435" y="817"/>
                    </a:lnTo>
                    <a:lnTo>
                      <a:pt x="1489" y="959"/>
                    </a:lnTo>
                    <a:lnTo>
                      <a:pt x="1628" y="982"/>
                    </a:lnTo>
                    <a:lnTo>
                      <a:pt x="1675" y="1028"/>
                    </a:lnTo>
                    <a:lnTo>
                      <a:pt x="1789" y="944"/>
                    </a:lnTo>
                    <a:lnTo>
                      <a:pt x="1954" y="930"/>
                    </a:lnTo>
                    <a:lnTo>
                      <a:pt x="1799" y="989"/>
                    </a:lnTo>
                    <a:lnTo>
                      <a:pt x="1784" y="1142"/>
                    </a:lnTo>
                    <a:lnTo>
                      <a:pt x="1715" y="1171"/>
                    </a:lnTo>
                    <a:lnTo>
                      <a:pt x="1851" y="1220"/>
                    </a:lnTo>
                    <a:lnTo>
                      <a:pt x="1961" y="1336"/>
                    </a:lnTo>
                    <a:lnTo>
                      <a:pt x="1782" y="1525"/>
                    </a:lnTo>
                    <a:lnTo>
                      <a:pt x="1791" y="1627"/>
                    </a:lnTo>
                    <a:lnTo>
                      <a:pt x="2031" y="1907"/>
                    </a:lnTo>
                    <a:lnTo>
                      <a:pt x="2080" y="2069"/>
                    </a:lnTo>
                    <a:lnTo>
                      <a:pt x="2266" y="2223"/>
                    </a:lnTo>
                    <a:lnTo>
                      <a:pt x="2376" y="2248"/>
                    </a:lnTo>
                    <a:lnTo>
                      <a:pt x="2412" y="2330"/>
                    </a:lnTo>
                    <a:lnTo>
                      <a:pt x="2549" y="2356"/>
                    </a:lnTo>
                    <a:lnTo>
                      <a:pt x="2657" y="2445"/>
                    </a:lnTo>
                    <a:lnTo>
                      <a:pt x="2673" y="2380"/>
                    </a:lnTo>
                    <a:lnTo>
                      <a:pt x="2738" y="2391"/>
                    </a:lnTo>
                    <a:lnTo>
                      <a:pt x="2634" y="2612"/>
                    </a:lnTo>
                    <a:lnTo>
                      <a:pt x="2700" y="2633"/>
                    </a:lnTo>
                    <a:lnTo>
                      <a:pt x="2796" y="2817"/>
                    </a:lnTo>
                    <a:lnTo>
                      <a:pt x="2733" y="2827"/>
                    </a:lnTo>
                    <a:lnTo>
                      <a:pt x="2769" y="2950"/>
                    </a:lnTo>
                    <a:lnTo>
                      <a:pt x="2700" y="3082"/>
                    </a:lnTo>
                    <a:lnTo>
                      <a:pt x="2592" y="3157"/>
                    </a:lnTo>
                    <a:lnTo>
                      <a:pt x="2621" y="3254"/>
                    </a:lnTo>
                    <a:lnTo>
                      <a:pt x="2802" y="3367"/>
                    </a:lnTo>
                    <a:lnTo>
                      <a:pt x="3040" y="3625"/>
                    </a:lnTo>
                    <a:lnTo>
                      <a:pt x="3089" y="3795"/>
                    </a:lnTo>
                    <a:lnTo>
                      <a:pt x="3089" y="3796"/>
                    </a:lnTo>
                    <a:lnTo>
                      <a:pt x="3102" y="3860"/>
                    </a:lnTo>
                    <a:lnTo>
                      <a:pt x="3052" y="3936"/>
                    </a:lnTo>
                    <a:lnTo>
                      <a:pt x="2995" y="3757"/>
                    </a:lnTo>
                    <a:lnTo>
                      <a:pt x="2750" y="3516"/>
                    </a:lnTo>
                    <a:lnTo>
                      <a:pt x="2728" y="3452"/>
                    </a:lnTo>
                    <a:lnTo>
                      <a:pt x="2660" y="3584"/>
                    </a:lnTo>
                    <a:lnTo>
                      <a:pt x="2519" y="4735"/>
                    </a:lnTo>
                    <a:lnTo>
                      <a:pt x="2610" y="4556"/>
                    </a:lnTo>
                    <a:lnTo>
                      <a:pt x="2712" y="4674"/>
                    </a:lnTo>
                    <a:lnTo>
                      <a:pt x="2717" y="4740"/>
                    </a:lnTo>
                    <a:lnTo>
                      <a:pt x="2571" y="4719"/>
                    </a:lnTo>
                    <a:lnTo>
                      <a:pt x="2497" y="4878"/>
                    </a:lnTo>
                    <a:lnTo>
                      <a:pt x="2498" y="4987"/>
                    </a:lnTo>
                    <a:lnTo>
                      <a:pt x="2246" y="6135"/>
                    </a:lnTo>
                    <a:lnTo>
                      <a:pt x="2158" y="6298"/>
                    </a:lnTo>
                    <a:lnTo>
                      <a:pt x="2052" y="6444"/>
                    </a:lnTo>
                    <a:lnTo>
                      <a:pt x="1907" y="6549"/>
                    </a:lnTo>
                    <a:lnTo>
                      <a:pt x="2041" y="6611"/>
                    </a:lnTo>
                    <a:lnTo>
                      <a:pt x="2052" y="6684"/>
                    </a:lnTo>
                    <a:lnTo>
                      <a:pt x="2104" y="6635"/>
                    </a:lnTo>
                    <a:lnTo>
                      <a:pt x="2256" y="6665"/>
                    </a:lnTo>
                    <a:lnTo>
                      <a:pt x="2289" y="6731"/>
                    </a:lnTo>
                    <a:lnTo>
                      <a:pt x="2245" y="6867"/>
                    </a:lnTo>
                    <a:lnTo>
                      <a:pt x="2184" y="6920"/>
                    </a:lnTo>
                    <a:lnTo>
                      <a:pt x="2213" y="6986"/>
                    </a:lnTo>
                    <a:lnTo>
                      <a:pt x="2304" y="7006"/>
                    </a:lnTo>
                    <a:lnTo>
                      <a:pt x="2314" y="6924"/>
                    </a:lnTo>
                    <a:lnTo>
                      <a:pt x="2382" y="6903"/>
                    </a:lnTo>
                    <a:lnTo>
                      <a:pt x="2388" y="6980"/>
                    </a:lnTo>
                    <a:lnTo>
                      <a:pt x="2522" y="7052"/>
                    </a:lnTo>
                    <a:lnTo>
                      <a:pt x="2744" y="7138"/>
                    </a:lnTo>
                    <a:lnTo>
                      <a:pt x="2888" y="7130"/>
                    </a:lnTo>
                    <a:lnTo>
                      <a:pt x="2948" y="7238"/>
                    </a:lnTo>
                    <a:lnTo>
                      <a:pt x="3128" y="7385"/>
                    </a:lnTo>
                    <a:lnTo>
                      <a:pt x="3181" y="7348"/>
                    </a:lnTo>
                    <a:lnTo>
                      <a:pt x="3235" y="7381"/>
                    </a:lnTo>
                    <a:lnTo>
                      <a:pt x="3372" y="7310"/>
                    </a:lnTo>
                    <a:lnTo>
                      <a:pt x="3374" y="7313"/>
                    </a:lnTo>
                    <a:lnTo>
                      <a:pt x="3632" y="7540"/>
                    </a:lnTo>
                    <a:lnTo>
                      <a:pt x="3912" y="7501"/>
                    </a:lnTo>
                    <a:lnTo>
                      <a:pt x="3970" y="7550"/>
                    </a:lnTo>
                    <a:lnTo>
                      <a:pt x="4196" y="7546"/>
                    </a:lnTo>
                    <a:lnTo>
                      <a:pt x="4341" y="7555"/>
                    </a:lnTo>
                    <a:lnTo>
                      <a:pt x="4393" y="7505"/>
                    </a:lnTo>
                    <a:lnTo>
                      <a:pt x="4385" y="7354"/>
                    </a:lnTo>
                    <a:lnTo>
                      <a:pt x="4441" y="7324"/>
                    </a:lnTo>
                    <a:lnTo>
                      <a:pt x="4597" y="7377"/>
                    </a:lnTo>
                    <a:lnTo>
                      <a:pt x="4825" y="7437"/>
                    </a:lnTo>
                    <a:lnTo>
                      <a:pt x="4935" y="7537"/>
                    </a:lnTo>
                    <a:lnTo>
                      <a:pt x="5083" y="7527"/>
                    </a:lnTo>
                    <a:lnTo>
                      <a:pt x="5214" y="7700"/>
                    </a:lnTo>
                    <a:lnTo>
                      <a:pt x="5238" y="7633"/>
                    </a:lnTo>
                    <a:lnTo>
                      <a:pt x="5314" y="7630"/>
                    </a:lnTo>
                    <a:lnTo>
                      <a:pt x="5557" y="7746"/>
                    </a:lnTo>
                    <a:lnTo>
                      <a:pt x="5515" y="7857"/>
                    </a:lnTo>
                    <a:lnTo>
                      <a:pt x="5715" y="7918"/>
                    </a:lnTo>
                    <a:lnTo>
                      <a:pt x="5769" y="8048"/>
                    </a:lnTo>
                    <a:lnTo>
                      <a:pt x="5844" y="8052"/>
                    </a:lnTo>
                    <a:lnTo>
                      <a:pt x="5946" y="7960"/>
                    </a:lnTo>
                    <a:lnTo>
                      <a:pt x="6018" y="7957"/>
                    </a:lnTo>
                    <a:lnTo>
                      <a:pt x="6236" y="8005"/>
                    </a:lnTo>
                    <a:lnTo>
                      <a:pt x="6341" y="8088"/>
                    </a:lnTo>
                    <a:lnTo>
                      <a:pt x="6485" y="8076"/>
                    </a:lnTo>
                    <a:lnTo>
                      <a:pt x="6485" y="8010"/>
                    </a:lnTo>
                    <a:lnTo>
                      <a:pt x="6671" y="7912"/>
                    </a:lnTo>
                    <a:lnTo>
                      <a:pt x="6816" y="7887"/>
                    </a:lnTo>
                    <a:lnTo>
                      <a:pt x="7014" y="7940"/>
                    </a:lnTo>
                    <a:lnTo>
                      <a:pt x="6881" y="7774"/>
                    </a:lnTo>
                    <a:lnTo>
                      <a:pt x="6871" y="7371"/>
                    </a:lnTo>
                    <a:lnTo>
                      <a:pt x="6882" y="7144"/>
                    </a:lnTo>
                    <a:lnTo>
                      <a:pt x="7012" y="6899"/>
                    </a:lnTo>
                    <a:lnTo>
                      <a:pt x="7070" y="6837"/>
                    </a:lnTo>
                    <a:lnTo>
                      <a:pt x="7073" y="6836"/>
                    </a:lnTo>
                    <a:lnTo>
                      <a:pt x="7198" y="6744"/>
                    </a:lnTo>
                    <a:lnTo>
                      <a:pt x="7354" y="6744"/>
                    </a:lnTo>
                    <a:lnTo>
                      <a:pt x="7506" y="6577"/>
                    </a:lnTo>
                    <a:lnTo>
                      <a:pt x="7758" y="6394"/>
                    </a:lnTo>
                    <a:lnTo>
                      <a:pt x="7951" y="6340"/>
                    </a:lnTo>
                    <a:lnTo>
                      <a:pt x="8019" y="6454"/>
                    </a:lnTo>
                    <a:lnTo>
                      <a:pt x="8088" y="6470"/>
                    </a:lnTo>
                    <a:lnTo>
                      <a:pt x="8094" y="6470"/>
                    </a:lnTo>
                    <a:lnTo>
                      <a:pt x="8421" y="6480"/>
                    </a:lnTo>
                    <a:lnTo>
                      <a:pt x="8467" y="6537"/>
                    </a:lnTo>
                    <a:lnTo>
                      <a:pt x="8456" y="6601"/>
                    </a:lnTo>
                    <a:lnTo>
                      <a:pt x="8540" y="6619"/>
                    </a:lnTo>
                    <a:lnTo>
                      <a:pt x="8763" y="6595"/>
                    </a:lnTo>
                    <a:lnTo>
                      <a:pt x="8713" y="6541"/>
                    </a:lnTo>
                    <a:lnTo>
                      <a:pt x="8742" y="6484"/>
                    </a:lnTo>
                    <a:lnTo>
                      <a:pt x="8805" y="6490"/>
                    </a:lnTo>
                    <a:lnTo>
                      <a:pt x="8910" y="6615"/>
                    </a:lnTo>
                    <a:lnTo>
                      <a:pt x="9214" y="6580"/>
                    </a:lnTo>
                    <a:lnTo>
                      <a:pt x="9304" y="6782"/>
                    </a:lnTo>
                    <a:lnTo>
                      <a:pt x="9528" y="6836"/>
                    </a:lnTo>
                    <a:lnTo>
                      <a:pt x="9590" y="6818"/>
                    </a:lnTo>
                    <a:lnTo>
                      <a:pt x="9735" y="6902"/>
                    </a:lnTo>
                    <a:lnTo>
                      <a:pt x="9728" y="6967"/>
                    </a:lnTo>
                    <a:lnTo>
                      <a:pt x="9933" y="6907"/>
                    </a:lnTo>
                    <a:lnTo>
                      <a:pt x="10070" y="6944"/>
                    </a:lnTo>
                    <a:lnTo>
                      <a:pt x="10096" y="7010"/>
                    </a:lnTo>
                    <a:lnTo>
                      <a:pt x="10143" y="6882"/>
                    </a:lnTo>
                    <a:lnTo>
                      <a:pt x="10314" y="6911"/>
                    </a:lnTo>
                    <a:lnTo>
                      <a:pt x="10315" y="6845"/>
                    </a:lnTo>
                    <a:lnTo>
                      <a:pt x="10445" y="6817"/>
                    </a:lnTo>
                    <a:lnTo>
                      <a:pt x="10507" y="6761"/>
                    </a:lnTo>
                    <a:lnTo>
                      <a:pt x="10594" y="6767"/>
                    </a:lnTo>
                    <a:lnTo>
                      <a:pt x="10645" y="6645"/>
                    </a:lnTo>
                    <a:lnTo>
                      <a:pt x="10564" y="6606"/>
                    </a:lnTo>
                    <a:lnTo>
                      <a:pt x="10704" y="6420"/>
                    </a:lnTo>
                    <a:lnTo>
                      <a:pt x="10830" y="6403"/>
                    </a:lnTo>
                    <a:lnTo>
                      <a:pt x="10875" y="6323"/>
                    </a:lnTo>
                    <a:lnTo>
                      <a:pt x="10929" y="6227"/>
                    </a:lnTo>
                    <a:lnTo>
                      <a:pt x="11061" y="6165"/>
                    </a:lnTo>
                    <a:lnTo>
                      <a:pt x="11086" y="6069"/>
                    </a:lnTo>
                    <a:lnTo>
                      <a:pt x="11417" y="5889"/>
                    </a:lnTo>
                    <a:lnTo>
                      <a:pt x="11429" y="5723"/>
                    </a:lnTo>
                    <a:lnTo>
                      <a:pt x="11571" y="5525"/>
                    </a:lnTo>
                    <a:lnTo>
                      <a:pt x="11618" y="5424"/>
                    </a:lnTo>
                    <a:lnTo>
                      <a:pt x="11526" y="5304"/>
                    </a:lnTo>
                    <a:lnTo>
                      <a:pt x="11253" y="5401"/>
                    </a:lnTo>
                    <a:lnTo>
                      <a:pt x="11042" y="5289"/>
                    </a:lnTo>
                    <a:lnTo>
                      <a:pt x="10898" y="5260"/>
                    </a:lnTo>
                    <a:lnTo>
                      <a:pt x="10753" y="5087"/>
                    </a:lnTo>
                    <a:lnTo>
                      <a:pt x="10796" y="4974"/>
                    </a:lnTo>
                    <a:lnTo>
                      <a:pt x="10707" y="4849"/>
                    </a:lnTo>
                    <a:lnTo>
                      <a:pt x="10757" y="4808"/>
                    </a:lnTo>
                    <a:lnTo>
                      <a:pt x="10788" y="4672"/>
                    </a:lnTo>
                    <a:lnTo>
                      <a:pt x="10789" y="4669"/>
                    </a:lnTo>
                    <a:lnTo>
                      <a:pt x="10793" y="4665"/>
                    </a:lnTo>
                    <a:lnTo>
                      <a:pt x="10834" y="4616"/>
                    </a:lnTo>
                    <a:lnTo>
                      <a:pt x="10916" y="4618"/>
                    </a:lnTo>
                    <a:lnTo>
                      <a:pt x="10830" y="4403"/>
                    </a:lnTo>
                    <a:lnTo>
                      <a:pt x="10689" y="4397"/>
                    </a:lnTo>
                    <a:lnTo>
                      <a:pt x="10570" y="4321"/>
                    </a:lnTo>
                    <a:lnTo>
                      <a:pt x="10551" y="4169"/>
                    </a:lnTo>
                    <a:lnTo>
                      <a:pt x="10487" y="4167"/>
                    </a:lnTo>
                    <a:lnTo>
                      <a:pt x="10434" y="4046"/>
                    </a:lnTo>
                    <a:lnTo>
                      <a:pt x="10434" y="4045"/>
                    </a:lnTo>
                    <a:lnTo>
                      <a:pt x="10878" y="3856"/>
                    </a:lnTo>
                    <a:lnTo>
                      <a:pt x="10924" y="3772"/>
                    </a:lnTo>
                    <a:lnTo>
                      <a:pt x="10896" y="3711"/>
                    </a:lnTo>
                    <a:lnTo>
                      <a:pt x="10961" y="3593"/>
                    </a:lnTo>
                    <a:lnTo>
                      <a:pt x="10793" y="3476"/>
                    </a:lnTo>
                    <a:lnTo>
                      <a:pt x="10742" y="3349"/>
                    </a:lnTo>
                    <a:lnTo>
                      <a:pt x="10758" y="3278"/>
                    </a:lnTo>
                    <a:lnTo>
                      <a:pt x="10630" y="3225"/>
                    </a:lnTo>
                    <a:lnTo>
                      <a:pt x="10564" y="3165"/>
                    </a:lnTo>
                    <a:lnTo>
                      <a:pt x="10553" y="3096"/>
                    </a:lnTo>
                    <a:lnTo>
                      <a:pt x="10553" y="3091"/>
                    </a:lnTo>
                    <a:lnTo>
                      <a:pt x="10556" y="3088"/>
                    </a:lnTo>
                    <a:lnTo>
                      <a:pt x="10746" y="2903"/>
                    </a:lnTo>
                    <a:lnTo>
                      <a:pt x="10769" y="2832"/>
                    </a:lnTo>
                    <a:lnTo>
                      <a:pt x="10691" y="2727"/>
                    </a:lnTo>
                    <a:lnTo>
                      <a:pt x="10511" y="2557"/>
                    </a:lnTo>
                    <a:lnTo>
                      <a:pt x="10565" y="2415"/>
                    </a:lnTo>
                    <a:lnTo>
                      <a:pt x="10480" y="2291"/>
                    </a:lnTo>
                    <a:lnTo>
                      <a:pt x="10491" y="2225"/>
                    </a:lnTo>
                    <a:lnTo>
                      <a:pt x="10414" y="2209"/>
                    </a:lnTo>
                    <a:lnTo>
                      <a:pt x="10219" y="2223"/>
                    </a:lnTo>
                    <a:lnTo>
                      <a:pt x="10104" y="2320"/>
                    </a:lnTo>
                    <a:lnTo>
                      <a:pt x="10025" y="2286"/>
                    </a:lnTo>
                    <a:lnTo>
                      <a:pt x="9961" y="2419"/>
                    </a:lnTo>
                    <a:lnTo>
                      <a:pt x="10015" y="2491"/>
                    </a:lnTo>
                    <a:lnTo>
                      <a:pt x="9855" y="2614"/>
                    </a:lnTo>
                    <a:lnTo>
                      <a:pt x="9693" y="2635"/>
                    </a:lnTo>
                    <a:lnTo>
                      <a:pt x="9705" y="2518"/>
                    </a:lnTo>
                    <a:lnTo>
                      <a:pt x="9838" y="2437"/>
                    </a:lnTo>
                    <a:lnTo>
                      <a:pt x="9863" y="2277"/>
                    </a:lnTo>
                    <a:lnTo>
                      <a:pt x="9784" y="2231"/>
                    </a:lnTo>
                    <a:lnTo>
                      <a:pt x="9780" y="2229"/>
                    </a:lnTo>
                    <a:lnTo>
                      <a:pt x="9841" y="2022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1" name="Line 401">
                <a:extLst>
                  <a:ext uri="{FF2B5EF4-FFF2-40B4-BE49-F238E27FC236}">
                    <a16:creationId xmlns:a16="http://schemas.microsoft.com/office/drawing/2014/main" id="{B0A6CC69-AFE4-4163-BFF7-70277E033D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454" y="2459"/>
                <a:ext cx="1" cy="3"/>
              </a:xfrm>
              <a:prstGeom prst="line">
                <a:avLst/>
              </a:pr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2" name="Freeform 402">
                <a:extLst>
                  <a:ext uri="{FF2B5EF4-FFF2-40B4-BE49-F238E27FC236}">
                    <a16:creationId xmlns:a16="http://schemas.microsoft.com/office/drawing/2014/main" id="{0C2442BF-9515-4BF5-8CEC-CA0172039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2776"/>
                <a:ext cx="648" cy="488"/>
              </a:xfrm>
              <a:custGeom>
                <a:avLst/>
                <a:gdLst>
                  <a:gd name="T0" fmla="*/ 1945 w 1945"/>
                  <a:gd name="T1" fmla="*/ 7 h 1465"/>
                  <a:gd name="T2" fmla="*/ 1805 w 1945"/>
                  <a:gd name="T3" fmla="*/ 35 h 1465"/>
                  <a:gd name="T4" fmla="*/ 1759 w 1945"/>
                  <a:gd name="T5" fmla="*/ 81 h 1465"/>
                  <a:gd name="T6" fmla="*/ 1581 w 1945"/>
                  <a:gd name="T7" fmla="*/ 0 h 1465"/>
                  <a:gd name="T8" fmla="*/ 1545 w 1945"/>
                  <a:gd name="T9" fmla="*/ 89 h 1465"/>
                  <a:gd name="T10" fmla="*/ 1585 w 1945"/>
                  <a:gd name="T11" fmla="*/ 184 h 1465"/>
                  <a:gd name="T12" fmla="*/ 1687 w 1945"/>
                  <a:gd name="T13" fmla="*/ 255 h 1465"/>
                  <a:gd name="T14" fmla="*/ 1677 w 1945"/>
                  <a:gd name="T15" fmla="*/ 390 h 1465"/>
                  <a:gd name="T16" fmla="*/ 1606 w 1945"/>
                  <a:gd name="T17" fmla="*/ 364 h 1465"/>
                  <a:gd name="T18" fmla="*/ 1316 w 1945"/>
                  <a:gd name="T19" fmla="*/ 453 h 1465"/>
                  <a:gd name="T20" fmla="*/ 1296 w 1945"/>
                  <a:gd name="T21" fmla="*/ 517 h 1465"/>
                  <a:gd name="T22" fmla="*/ 1169 w 1945"/>
                  <a:gd name="T23" fmla="*/ 545 h 1465"/>
                  <a:gd name="T24" fmla="*/ 1147 w 1945"/>
                  <a:gd name="T25" fmla="*/ 616 h 1465"/>
                  <a:gd name="T26" fmla="*/ 1139 w 1945"/>
                  <a:gd name="T27" fmla="*/ 693 h 1465"/>
                  <a:gd name="T28" fmla="*/ 1007 w 1945"/>
                  <a:gd name="T29" fmla="*/ 701 h 1465"/>
                  <a:gd name="T30" fmla="*/ 950 w 1945"/>
                  <a:gd name="T31" fmla="*/ 856 h 1465"/>
                  <a:gd name="T32" fmla="*/ 1019 w 1945"/>
                  <a:gd name="T33" fmla="*/ 907 h 1465"/>
                  <a:gd name="T34" fmla="*/ 961 w 1945"/>
                  <a:gd name="T35" fmla="*/ 965 h 1465"/>
                  <a:gd name="T36" fmla="*/ 866 w 1945"/>
                  <a:gd name="T37" fmla="*/ 933 h 1465"/>
                  <a:gd name="T38" fmla="*/ 791 w 1945"/>
                  <a:gd name="T39" fmla="*/ 1049 h 1465"/>
                  <a:gd name="T40" fmla="*/ 825 w 1945"/>
                  <a:gd name="T41" fmla="*/ 1111 h 1465"/>
                  <a:gd name="T42" fmla="*/ 1055 w 1945"/>
                  <a:gd name="T43" fmla="*/ 1240 h 1465"/>
                  <a:gd name="T44" fmla="*/ 1051 w 1945"/>
                  <a:gd name="T45" fmla="*/ 1348 h 1465"/>
                  <a:gd name="T46" fmla="*/ 1028 w 1945"/>
                  <a:gd name="T47" fmla="*/ 1354 h 1465"/>
                  <a:gd name="T48" fmla="*/ 974 w 1945"/>
                  <a:gd name="T49" fmla="*/ 1355 h 1465"/>
                  <a:gd name="T50" fmla="*/ 876 w 1945"/>
                  <a:gd name="T51" fmla="*/ 1465 h 1465"/>
                  <a:gd name="T52" fmla="*/ 756 w 1945"/>
                  <a:gd name="T53" fmla="*/ 1413 h 1465"/>
                  <a:gd name="T54" fmla="*/ 754 w 1945"/>
                  <a:gd name="T55" fmla="*/ 1347 h 1465"/>
                  <a:gd name="T56" fmla="*/ 539 w 1945"/>
                  <a:gd name="T57" fmla="*/ 1329 h 1465"/>
                  <a:gd name="T58" fmla="*/ 528 w 1945"/>
                  <a:gd name="T59" fmla="*/ 1196 h 1465"/>
                  <a:gd name="T60" fmla="*/ 470 w 1945"/>
                  <a:gd name="T61" fmla="*/ 1246 h 1465"/>
                  <a:gd name="T62" fmla="*/ 415 w 1945"/>
                  <a:gd name="T63" fmla="*/ 1214 h 1465"/>
                  <a:gd name="T64" fmla="*/ 215 w 1945"/>
                  <a:gd name="T65" fmla="*/ 1304 h 1465"/>
                  <a:gd name="T66" fmla="*/ 135 w 1945"/>
                  <a:gd name="T67" fmla="*/ 1206 h 1465"/>
                  <a:gd name="T68" fmla="*/ 0 w 1945"/>
                  <a:gd name="T69" fmla="*/ 1190 h 1465"/>
                  <a:gd name="T70" fmla="*/ 2 w 1945"/>
                  <a:gd name="T71" fmla="*/ 1275 h 1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45" h="1465">
                    <a:moveTo>
                      <a:pt x="1945" y="7"/>
                    </a:moveTo>
                    <a:lnTo>
                      <a:pt x="1805" y="35"/>
                    </a:lnTo>
                    <a:lnTo>
                      <a:pt x="1759" y="81"/>
                    </a:lnTo>
                    <a:lnTo>
                      <a:pt x="1581" y="0"/>
                    </a:lnTo>
                    <a:lnTo>
                      <a:pt x="1545" y="89"/>
                    </a:lnTo>
                    <a:lnTo>
                      <a:pt x="1585" y="184"/>
                    </a:lnTo>
                    <a:lnTo>
                      <a:pt x="1687" y="255"/>
                    </a:lnTo>
                    <a:lnTo>
                      <a:pt x="1677" y="390"/>
                    </a:lnTo>
                    <a:lnTo>
                      <a:pt x="1606" y="364"/>
                    </a:lnTo>
                    <a:lnTo>
                      <a:pt x="1316" y="453"/>
                    </a:lnTo>
                    <a:lnTo>
                      <a:pt x="1296" y="517"/>
                    </a:lnTo>
                    <a:lnTo>
                      <a:pt x="1169" y="545"/>
                    </a:lnTo>
                    <a:lnTo>
                      <a:pt x="1147" y="616"/>
                    </a:lnTo>
                    <a:lnTo>
                      <a:pt x="1139" y="693"/>
                    </a:lnTo>
                    <a:lnTo>
                      <a:pt x="1007" y="701"/>
                    </a:lnTo>
                    <a:lnTo>
                      <a:pt x="950" y="856"/>
                    </a:lnTo>
                    <a:lnTo>
                      <a:pt x="1019" y="907"/>
                    </a:lnTo>
                    <a:lnTo>
                      <a:pt x="961" y="965"/>
                    </a:lnTo>
                    <a:lnTo>
                      <a:pt x="866" y="933"/>
                    </a:lnTo>
                    <a:lnTo>
                      <a:pt x="791" y="1049"/>
                    </a:lnTo>
                    <a:lnTo>
                      <a:pt x="825" y="1111"/>
                    </a:lnTo>
                    <a:lnTo>
                      <a:pt x="1055" y="1240"/>
                    </a:lnTo>
                    <a:lnTo>
                      <a:pt x="1051" y="1348"/>
                    </a:lnTo>
                    <a:lnTo>
                      <a:pt x="1028" y="1354"/>
                    </a:lnTo>
                    <a:lnTo>
                      <a:pt x="974" y="1355"/>
                    </a:lnTo>
                    <a:lnTo>
                      <a:pt x="876" y="1465"/>
                    </a:lnTo>
                    <a:lnTo>
                      <a:pt x="756" y="1413"/>
                    </a:lnTo>
                    <a:lnTo>
                      <a:pt x="754" y="1347"/>
                    </a:lnTo>
                    <a:lnTo>
                      <a:pt x="539" y="1329"/>
                    </a:lnTo>
                    <a:lnTo>
                      <a:pt x="528" y="1196"/>
                    </a:lnTo>
                    <a:lnTo>
                      <a:pt x="470" y="1246"/>
                    </a:lnTo>
                    <a:lnTo>
                      <a:pt x="415" y="1214"/>
                    </a:lnTo>
                    <a:lnTo>
                      <a:pt x="215" y="1304"/>
                    </a:lnTo>
                    <a:lnTo>
                      <a:pt x="135" y="1206"/>
                    </a:lnTo>
                    <a:lnTo>
                      <a:pt x="0" y="1190"/>
                    </a:lnTo>
                    <a:lnTo>
                      <a:pt x="2" y="1275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3" name="Freeform 403">
                <a:extLst>
                  <a:ext uri="{FF2B5EF4-FFF2-40B4-BE49-F238E27FC236}">
                    <a16:creationId xmlns:a16="http://schemas.microsoft.com/office/drawing/2014/main" id="{22D1852F-EB72-4E8A-859A-58A1E566A8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0" y="346"/>
                <a:ext cx="1150" cy="816"/>
              </a:xfrm>
              <a:custGeom>
                <a:avLst/>
                <a:gdLst>
                  <a:gd name="T0" fmla="*/ 3452 w 3452"/>
                  <a:gd name="T1" fmla="*/ 0 h 2450"/>
                  <a:gd name="T2" fmla="*/ 3366 w 3452"/>
                  <a:gd name="T3" fmla="*/ 33 h 2450"/>
                  <a:gd name="T4" fmla="*/ 3358 w 3452"/>
                  <a:gd name="T5" fmla="*/ 101 h 2450"/>
                  <a:gd name="T6" fmla="*/ 3428 w 3452"/>
                  <a:gd name="T7" fmla="*/ 228 h 2450"/>
                  <a:gd name="T8" fmla="*/ 3364 w 3452"/>
                  <a:gd name="T9" fmla="*/ 194 h 2450"/>
                  <a:gd name="T10" fmla="*/ 3214 w 3452"/>
                  <a:gd name="T11" fmla="*/ 398 h 2450"/>
                  <a:gd name="T12" fmla="*/ 3210 w 3452"/>
                  <a:gd name="T13" fmla="*/ 404 h 2450"/>
                  <a:gd name="T14" fmla="*/ 2961 w 3452"/>
                  <a:gd name="T15" fmla="*/ 578 h 2450"/>
                  <a:gd name="T16" fmla="*/ 2452 w 3452"/>
                  <a:gd name="T17" fmla="*/ 704 h 2450"/>
                  <a:gd name="T18" fmla="*/ 2124 w 3452"/>
                  <a:gd name="T19" fmla="*/ 880 h 2450"/>
                  <a:gd name="T20" fmla="*/ 1992 w 3452"/>
                  <a:gd name="T21" fmla="*/ 1170 h 2450"/>
                  <a:gd name="T22" fmla="*/ 2031 w 3452"/>
                  <a:gd name="T23" fmla="*/ 1221 h 2450"/>
                  <a:gd name="T24" fmla="*/ 2235 w 3452"/>
                  <a:gd name="T25" fmla="*/ 1267 h 2450"/>
                  <a:gd name="T26" fmla="*/ 2238 w 3452"/>
                  <a:gd name="T27" fmla="*/ 1268 h 2450"/>
                  <a:gd name="T28" fmla="*/ 2203 w 3452"/>
                  <a:gd name="T29" fmla="*/ 1282 h 2450"/>
                  <a:gd name="T30" fmla="*/ 2199 w 3452"/>
                  <a:gd name="T31" fmla="*/ 1283 h 2450"/>
                  <a:gd name="T32" fmla="*/ 2042 w 3452"/>
                  <a:gd name="T33" fmla="*/ 1319 h 2450"/>
                  <a:gd name="T34" fmla="*/ 1930 w 3452"/>
                  <a:gd name="T35" fmla="*/ 1417 h 2450"/>
                  <a:gd name="T36" fmla="*/ 1708 w 3452"/>
                  <a:gd name="T37" fmla="*/ 1479 h 2450"/>
                  <a:gd name="T38" fmla="*/ 1514 w 3452"/>
                  <a:gd name="T39" fmla="*/ 1397 h 2450"/>
                  <a:gd name="T40" fmla="*/ 1227 w 3452"/>
                  <a:gd name="T41" fmla="*/ 1366 h 2450"/>
                  <a:gd name="T42" fmla="*/ 1008 w 3452"/>
                  <a:gd name="T43" fmla="*/ 1289 h 2450"/>
                  <a:gd name="T44" fmla="*/ 885 w 3452"/>
                  <a:gd name="T45" fmla="*/ 1343 h 2450"/>
                  <a:gd name="T46" fmla="*/ 739 w 3452"/>
                  <a:gd name="T47" fmla="*/ 1101 h 2450"/>
                  <a:gd name="T48" fmla="*/ 794 w 3452"/>
                  <a:gd name="T49" fmla="*/ 921 h 2450"/>
                  <a:gd name="T50" fmla="*/ 771 w 3452"/>
                  <a:gd name="T51" fmla="*/ 857 h 2450"/>
                  <a:gd name="T52" fmla="*/ 622 w 3452"/>
                  <a:gd name="T53" fmla="*/ 841 h 2450"/>
                  <a:gd name="T54" fmla="*/ 564 w 3452"/>
                  <a:gd name="T55" fmla="*/ 883 h 2450"/>
                  <a:gd name="T56" fmla="*/ 414 w 3452"/>
                  <a:gd name="T57" fmla="*/ 893 h 2450"/>
                  <a:gd name="T58" fmla="*/ 153 w 3452"/>
                  <a:gd name="T59" fmla="*/ 787 h 2450"/>
                  <a:gd name="T60" fmla="*/ 148 w 3452"/>
                  <a:gd name="T61" fmla="*/ 851 h 2450"/>
                  <a:gd name="T62" fmla="*/ 224 w 3452"/>
                  <a:gd name="T63" fmla="*/ 893 h 2450"/>
                  <a:gd name="T64" fmla="*/ 236 w 3452"/>
                  <a:gd name="T65" fmla="*/ 1006 h 2450"/>
                  <a:gd name="T66" fmla="*/ 192 w 3452"/>
                  <a:gd name="T67" fmla="*/ 1051 h 2450"/>
                  <a:gd name="T68" fmla="*/ 251 w 3452"/>
                  <a:gd name="T69" fmla="*/ 1286 h 2450"/>
                  <a:gd name="T70" fmla="*/ 446 w 3452"/>
                  <a:gd name="T71" fmla="*/ 1496 h 2450"/>
                  <a:gd name="T72" fmla="*/ 415 w 3452"/>
                  <a:gd name="T73" fmla="*/ 1728 h 2450"/>
                  <a:gd name="T74" fmla="*/ 460 w 3452"/>
                  <a:gd name="T75" fmla="*/ 1791 h 2450"/>
                  <a:gd name="T76" fmla="*/ 448 w 3452"/>
                  <a:gd name="T77" fmla="*/ 1929 h 2450"/>
                  <a:gd name="T78" fmla="*/ 397 w 3452"/>
                  <a:gd name="T79" fmla="*/ 2059 h 2450"/>
                  <a:gd name="T80" fmla="*/ 492 w 3452"/>
                  <a:gd name="T81" fmla="*/ 2275 h 2450"/>
                  <a:gd name="T82" fmla="*/ 552 w 3452"/>
                  <a:gd name="T83" fmla="*/ 2304 h 2450"/>
                  <a:gd name="T84" fmla="*/ 609 w 3452"/>
                  <a:gd name="T85" fmla="*/ 2267 h 2450"/>
                  <a:gd name="T86" fmla="*/ 587 w 3452"/>
                  <a:gd name="T87" fmla="*/ 2336 h 2450"/>
                  <a:gd name="T88" fmla="*/ 424 w 3452"/>
                  <a:gd name="T89" fmla="*/ 2353 h 2450"/>
                  <a:gd name="T90" fmla="*/ 418 w 3452"/>
                  <a:gd name="T91" fmla="*/ 2353 h 2450"/>
                  <a:gd name="T92" fmla="*/ 160 w 3452"/>
                  <a:gd name="T93" fmla="*/ 2355 h 2450"/>
                  <a:gd name="T94" fmla="*/ 167 w 3452"/>
                  <a:gd name="T95" fmla="*/ 2225 h 2450"/>
                  <a:gd name="T96" fmla="*/ 91 w 3452"/>
                  <a:gd name="T97" fmla="*/ 2242 h 2450"/>
                  <a:gd name="T98" fmla="*/ 0 w 3452"/>
                  <a:gd name="T99" fmla="*/ 2330 h 2450"/>
                  <a:gd name="T100" fmla="*/ 54 w 3452"/>
                  <a:gd name="T101" fmla="*/ 2450 h 2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52" h="2450">
                    <a:moveTo>
                      <a:pt x="3452" y="0"/>
                    </a:moveTo>
                    <a:lnTo>
                      <a:pt x="3366" y="33"/>
                    </a:lnTo>
                    <a:lnTo>
                      <a:pt x="3358" y="101"/>
                    </a:lnTo>
                    <a:lnTo>
                      <a:pt x="3428" y="228"/>
                    </a:lnTo>
                    <a:lnTo>
                      <a:pt x="3364" y="194"/>
                    </a:lnTo>
                    <a:lnTo>
                      <a:pt x="3214" y="398"/>
                    </a:lnTo>
                    <a:lnTo>
                      <a:pt x="3210" y="404"/>
                    </a:lnTo>
                    <a:lnTo>
                      <a:pt x="2961" y="578"/>
                    </a:lnTo>
                    <a:lnTo>
                      <a:pt x="2452" y="704"/>
                    </a:lnTo>
                    <a:lnTo>
                      <a:pt x="2124" y="880"/>
                    </a:lnTo>
                    <a:lnTo>
                      <a:pt x="1992" y="1170"/>
                    </a:lnTo>
                    <a:lnTo>
                      <a:pt x="2031" y="1221"/>
                    </a:lnTo>
                    <a:lnTo>
                      <a:pt x="2235" y="1267"/>
                    </a:lnTo>
                    <a:lnTo>
                      <a:pt x="2238" y="1268"/>
                    </a:lnTo>
                    <a:lnTo>
                      <a:pt x="2203" y="1282"/>
                    </a:lnTo>
                    <a:lnTo>
                      <a:pt x="2199" y="1283"/>
                    </a:lnTo>
                    <a:lnTo>
                      <a:pt x="2042" y="1319"/>
                    </a:lnTo>
                    <a:lnTo>
                      <a:pt x="1930" y="1417"/>
                    </a:lnTo>
                    <a:lnTo>
                      <a:pt x="1708" y="1479"/>
                    </a:lnTo>
                    <a:lnTo>
                      <a:pt x="1514" y="1397"/>
                    </a:lnTo>
                    <a:lnTo>
                      <a:pt x="1227" y="1366"/>
                    </a:lnTo>
                    <a:lnTo>
                      <a:pt x="1008" y="1289"/>
                    </a:lnTo>
                    <a:lnTo>
                      <a:pt x="885" y="1343"/>
                    </a:lnTo>
                    <a:lnTo>
                      <a:pt x="739" y="1101"/>
                    </a:lnTo>
                    <a:lnTo>
                      <a:pt x="794" y="921"/>
                    </a:lnTo>
                    <a:lnTo>
                      <a:pt x="771" y="857"/>
                    </a:lnTo>
                    <a:lnTo>
                      <a:pt x="622" y="841"/>
                    </a:lnTo>
                    <a:lnTo>
                      <a:pt x="564" y="883"/>
                    </a:lnTo>
                    <a:lnTo>
                      <a:pt x="414" y="893"/>
                    </a:lnTo>
                    <a:lnTo>
                      <a:pt x="153" y="787"/>
                    </a:lnTo>
                    <a:lnTo>
                      <a:pt x="148" y="851"/>
                    </a:lnTo>
                    <a:lnTo>
                      <a:pt x="224" y="893"/>
                    </a:lnTo>
                    <a:lnTo>
                      <a:pt x="236" y="1006"/>
                    </a:lnTo>
                    <a:lnTo>
                      <a:pt x="192" y="1051"/>
                    </a:lnTo>
                    <a:lnTo>
                      <a:pt x="251" y="1286"/>
                    </a:lnTo>
                    <a:lnTo>
                      <a:pt x="446" y="1496"/>
                    </a:lnTo>
                    <a:lnTo>
                      <a:pt x="415" y="1728"/>
                    </a:lnTo>
                    <a:lnTo>
                      <a:pt x="460" y="1791"/>
                    </a:lnTo>
                    <a:lnTo>
                      <a:pt x="448" y="1929"/>
                    </a:lnTo>
                    <a:lnTo>
                      <a:pt x="397" y="2059"/>
                    </a:lnTo>
                    <a:lnTo>
                      <a:pt x="492" y="2275"/>
                    </a:lnTo>
                    <a:lnTo>
                      <a:pt x="552" y="2304"/>
                    </a:lnTo>
                    <a:lnTo>
                      <a:pt x="609" y="2267"/>
                    </a:lnTo>
                    <a:lnTo>
                      <a:pt x="587" y="2336"/>
                    </a:lnTo>
                    <a:lnTo>
                      <a:pt x="424" y="2353"/>
                    </a:lnTo>
                    <a:lnTo>
                      <a:pt x="418" y="2353"/>
                    </a:lnTo>
                    <a:lnTo>
                      <a:pt x="160" y="2355"/>
                    </a:lnTo>
                    <a:lnTo>
                      <a:pt x="167" y="2225"/>
                    </a:lnTo>
                    <a:lnTo>
                      <a:pt x="91" y="2242"/>
                    </a:lnTo>
                    <a:lnTo>
                      <a:pt x="0" y="2330"/>
                    </a:lnTo>
                    <a:lnTo>
                      <a:pt x="54" y="245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4" name="Freeform 404">
                <a:extLst>
                  <a:ext uri="{FF2B5EF4-FFF2-40B4-BE49-F238E27FC236}">
                    <a16:creationId xmlns:a16="http://schemas.microsoft.com/office/drawing/2014/main" id="{613130B3-00D8-4D21-A12B-FE5AF0BC4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1" y="478"/>
                <a:ext cx="126" cy="395"/>
              </a:xfrm>
              <a:custGeom>
                <a:avLst/>
                <a:gdLst>
                  <a:gd name="T0" fmla="*/ 287 w 379"/>
                  <a:gd name="T1" fmla="*/ 1183 h 1183"/>
                  <a:gd name="T2" fmla="*/ 379 w 379"/>
                  <a:gd name="T3" fmla="*/ 1124 h 1183"/>
                  <a:gd name="T4" fmla="*/ 298 w 379"/>
                  <a:gd name="T5" fmla="*/ 931 h 1183"/>
                  <a:gd name="T6" fmla="*/ 329 w 379"/>
                  <a:gd name="T7" fmla="*/ 748 h 1183"/>
                  <a:gd name="T8" fmla="*/ 297 w 379"/>
                  <a:gd name="T9" fmla="*/ 547 h 1183"/>
                  <a:gd name="T10" fmla="*/ 367 w 379"/>
                  <a:gd name="T11" fmla="*/ 440 h 1183"/>
                  <a:gd name="T12" fmla="*/ 289 w 379"/>
                  <a:gd name="T13" fmla="*/ 246 h 1183"/>
                  <a:gd name="T14" fmla="*/ 0 w 379"/>
                  <a:gd name="T15" fmla="*/ 0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1183">
                    <a:moveTo>
                      <a:pt x="287" y="1183"/>
                    </a:moveTo>
                    <a:lnTo>
                      <a:pt x="379" y="1124"/>
                    </a:lnTo>
                    <a:lnTo>
                      <a:pt x="298" y="931"/>
                    </a:lnTo>
                    <a:lnTo>
                      <a:pt x="329" y="748"/>
                    </a:lnTo>
                    <a:lnTo>
                      <a:pt x="297" y="547"/>
                    </a:lnTo>
                    <a:lnTo>
                      <a:pt x="367" y="440"/>
                    </a:lnTo>
                    <a:lnTo>
                      <a:pt x="289" y="246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5" name="Freeform 405">
                <a:extLst>
                  <a:ext uri="{FF2B5EF4-FFF2-40B4-BE49-F238E27FC236}">
                    <a16:creationId xmlns:a16="http://schemas.microsoft.com/office/drawing/2014/main" id="{C91E1059-3121-4639-A4C5-5FD7BFEE1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1" y="1130"/>
                <a:ext cx="153" cy="81"/>
              </a:xfrm>
              <a:custGeom>
                <a:avLst/>
                <a:gdLst>
                  <a:gd name="T0" fmla="*/ 459 w 459"/>
                  <a:gd name="T1" fmla="*/ 185 h 242"/>
                  <a:gd name="T2" fmla="*/ 334 w 459"/>
                  <a:gd name="T3" fmla="*/ 132 h 242"/>
                  <a:gd name="T4" fmla="*/ 170 w 459"/>
                  <a:gd name="T5" fmla="*/ 242 h 242"/>
                  <a:gd name="T6" fmla="*/ 109 w 459"/>
                  <a:gd name="T7" fmla="*/ 220 h 242"/>
                  <a:gd name="T8" fmla="*/ 0 w 459"/>
                  <a:gd name="T9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9" h="242">
                    <a:moveTo>
                      <a:pt x="459" y="185"/>
                    </a:moveTo>
                    <a:lnTo>
                      <a:pt x="334" y="132"/>
                    </a:lnTo>
                    <a:lnTo>
                      <a:pt x="170" y="242"/>
                    </a:lnTo>
                    <a:lnTo>
                      <a:pt x="109" y="220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8" name="Freeform 407">
              <a:extLst>
                <a:ext uri="{FF2B5EF4-FFF2-40B4-BE49-F238E27FC236}">
                  <a16:creationId xmlns:a16="http://schemas.microsoft.com/office/drawing/2014/main" id="{2225F361-C2F8-4EF7-B2F7-7191F35F2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1192"/>
              <a:ext cx="468" cy="477"/>
            </a:xfrm>
            <a:custGeom>
              <a:avLst/>
              <a:gdLst>
                <a:gd name="T0" fmla="*/ 1398 w 1404"/>
                <a:gd name="T1" fmla="*/ 0 h 1432"/>
                <a:gd name="T2" fmla="*/ 1396 w 1404"/>
                <a:gd name="T3" fmla="*/ 278 h 1432"/>
                <a:gd name="T4" fmla="*/ 1361 w 1404"/>
                <a:gd name="T5" fmla="*/ 332 h 1432"/>
                <a:gd name="T6" fmla="*/ 1404 w 1404"/>
                <a:gd name="T7" fmla="*/ 730 h 1432"/>
                <a:gd name="T8" fmla="*/ 1278 w 1404"/>
                <a:gd name="T9" fmla="*/ 782 h 1432"/>
                <a:gd name="T10" fmla="*/ 1196 w 1404"/>
                <a:gd name="T11" fmla="*/ 980 h 1432"/>
                <a:gd name="T12" fmla="*/ 1185 w 1404"/>
                <a:gd name="T13" fmla="*/ 1029 h 1432"/>
                <a:gd name="T14" fmla="*/ 1029 w 1404"/>
                <a:gd name="T15" fmla="*/ 947 h 1432"/>
                <a:gd name="T16" fmla="*/ 822 w 1404"/>
                <a:gd name="T17" fmla="*/ 1037 h 1432"/>
                <a:gd name="T18" fmla="*/ 785 w 1404"/>
                <a:gd name="T19" fmla="*/ 1102 h 1432"/>
                <a:gd name="T20" fmla="*/ 483 w 1404"/>
                <a:gd name="T21" fmla="*/ 1112 h 1432"/>
                <a:gd name="T22" fmla="*/ 363 w 1404"/>
                <a:gd name="T23" fmla="*/ 1190 h 1432"/>
                <a:gd name="T24" fmla="*/ 354 w 1404"/>
                <a:gd name="T25" fmla="*/ 1327 h 1432"/>
                <a:gd name="T26" fmla="*/ 0 w 1404"/>
                <a:gd name="T27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4" h="1432">
                  <a:moveTo>
                    <a:pt x="1398" y="0"/>
                  </a:moveTo>
                  <a:lnTo>
                    <a:pt x="1396" y="278"/>
                  </a:lnTo>
                  <a:lnTo>
                    <a:pt x="1361" y="332"/>
                  </a:lnTo>
                  <a:lnTo>
                    <a:pt x="1404" y="730"/>
                  </a:lnTo>
                  <a:lnTo>
                    <a:pt x="1278" y="782"/>
                  </a:lnTo>
                  <a:lnTo>
                    <a:pt x="1196" y="980"/>
                  </a:lnTo>
                  <a:lnTo>
                    <a:pt x="1185" y="1029"/>
                  </a:lnTo>
                  <a:lnTo>
                    <a:pt x="1029" y="947"/>
                  </a:lnTo>
                  <a:lnTo>
                    <a:pt x="822" y="1037"/>
                  </a:lnTo>
                  <a:lnTo>
                    <a:pt x="785" y="1102"/>
                  </a:lnTo>
                  <a:lnTo>
                    <a:pt x="483" y="1112"/>
                  </a:lnTo>
                  <a:lnTo>
                    <a:pt x="363" y="1190"/>
                  </a:lnTo>
                  <a:lnTo>
                    <a:pt x="354" y="1327"/>
                  </a:lnTo>
                  <a:lnTo>
                    <a:pt x="0" y="1432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408">
              <a:extLst>
                <a:ext uri="{FF2B5EF4-FFF2-40B4-BE49-F238E27FC236}">
                  <a16:creationId xmlns:a16="http://schemas.microsoft.com/office/drawing/2014/main" id="{F0D9A005-251B-4231-B5AF-3D85B6FDD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" y="1181"/>
              <a:ext cx="583" cy="177"/>
            </a:xfrm>
            <a:custGeom>
              <a:avLst/>
              <a:gdLst>
                <a:gd name="T0" fmla="*/ 1750 w 1750"/>
                <a:gd name="T1" fmla="*/ 532 h 532"/>
                <a:gd name="T2" fmla="*/ 1676 w 1750"/>
                <a:gd name="T3" fmla="*/ 514 h 532"/>
                <a:gd name="T4" fmla="*/ 1604 w 1750"/>
                <a:gd name="T5" fmla="*/ 434 h 532"/>
                <a:gd name="T6" fmla="*/ 1538 w 1750"/>
                <a:gd name="T7" fmla="*/ 457 h 532"/>
                <a:gd name="T8" fmla="*/ 1371 w 1750"/>
                <a:gd name="T9" fmla="*/ 343 h 532"/>
                <a:gd name="T10" fmla="*/ 1335 w 1750"/>
                <a:gd name="T11" fmla="*/ 151 h 532"/>
                <a:gd name="T12" fmla="*/ 1271 w 1750"/>
                <a:gd name="T13" fmla="*/ 116 h 532"/>
                <a:gd name="T14" fmla="*/ 1018 w 1750"/>
                <a:gd name="T15" fmla="*/ 249 h 532"/>
                <a:gd name="T16" fmla="*/ 949 w 1750"/>
                <a:gd name="T17" fmla="*/ 248 h 532"/>
                <a:gd name="T18" fmla="*/ 949 w 1750"/>
                <a:gd name="T19" fmla="*/ 247 h 532"/>
                <a:gd name="T20" fmla="*/ 949 w 1750"/>
                <a:gd name="T21" fmla="*/ 179 h 532"/>
                <a:gd name="T22" fmla="*/ 875 w 1750"/>
                <a:gd name="T23" fmla="*/ 144 h 532"/>
                <a:gd name="T24" fmla="*/ 830 w 1750"/>
                <a:gd name="T25" fmla="*/ 6 h 532"/>
                <a:gd name="T26" fmla="*/ 767 w 1750"/>
                <a:gd name="T27" fmla="*/ 0 h 532"/>
                <a:gd name="T28" fmla="*/ 752 w 1750"/>
                <a:gd name="T29" fmla="*/ 63 h 532"/>
                <a:gd name="T30" fmla="*/ 542 w 1750"/>
                <a:gd name="T31" fmla="*/ 63 h 532"/>
                <a:gd name="T32" fmla="*/ 387 w 1750"/>
                <a:gd name="T33" fmla="*/ 138 h 532"/>
                <a:gd name="T34" fmla="*/ 330 w 1750"/>
                <a:gd name="T35" fmla="*/ 99 h 532"/>
                <a:gd name="T36" fmla="*/ 275 w 1750"/>
                <a:gd name="T37" fmla="*/ 136 h 532"/>
                <a:gd name="T38" fmla="*/ 199 w 1750"/>
                <a:gd name="T39" fmla="*/ 51 h 532"/>
                <a:gd name="T40" fmla="*/ 198 w 1750"/>
                <a:gd name="T41" fmla="*/ 51 h 532"/>
                <a:gd name="T42" fmla="*/ 0 w 1750"/>
                <a:gd name="T43" fmla="*/ 3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50" h="532">
                  <a:moveTo>
                    <a:pt x="1750" y="532"/>
                  </a:moveTo>
                  <a:lnTo>
                    <a:pt x="1676" y="514"/>
                  </a:lnTo>
                  <a:lnTo>
                    <a:pt x="1604" y="434"/>
                  </a:lnTo>
                  <a:lnTo>
                    <a:pt x="1538" y="457"/>
                  </a:lnTo>
                  <a:lnTo>
                    <a:pt x="1371" y="343"/>
                  </a:lnTo>
                  <a:lnTo>
                    <a:pt x="1335" y="151"/>
                  </a:lnTo>
                  <a:lnTo>
                    <a:pt x="1271" y="116"/>
                  </a:lnTo>
                  <a:lnTo>
                    <a:pt x="1018" y="249"/>
                  </a:lnTo>
                  <a:lnTo>
                    <a:pt x="949" y="248"/>
                  </a:lnTo>
                  <a:lnTo>
                    <a:pt x="949" y="247"/>
                  </a:lnTo>
                  <a:lnTo>
                    <a:pt x="949" y="179"/>
                  </a:lnTo>
                  <a:lnTo>
                    <a:pt x="875" y="144"/>
                  </a:lnTo>
                  <a:lnTo>
                    <a:pt x="830" y="6"/>
                  </a:lnTo>
                  <a:lnTo>
                    <a:pt x="767" y="0"/>
                  </a:lnTo>
                  <a:lnTo>
                    <a:pt x="752" y="63"/>
                  </a:lnTo>
                  <a:lnTo>
                    <a:pt x="542" y="63"/>
                  </a:lnTo>
                  <a:lnTo>
                    <a:pt x="387" y="138"/>
                  </a:lnTo>
                  <a:lnTo>
                    <a:pt x="330" y="99"/>
                  </a:lnTo>
                  <a:lnTo>
                    <a:pt x="275" y="136"/>
                  </a:lnTo>
                  <a:lnTo>
                    <a:pt x="199" y="51"/>
                  </a:lnTo>
                  <a:lnTo>
                    <a:pt x="198" y="51"/>
                  </a:lnTo>
                  <a:lnTo>
                    <a:pt x="0" y="32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409">
              <a:extLst>
                <a:ext uri="{FF2B5EF4-FFF2-40B4-BE49-F238E27FC236}">
                  <a16:creationId xmlns:a16="http://schemas.microsoft.com/office/drawing/2014/main" id="{2070FDE8-0875-49CF-9F5C-ED48B5896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1009"/>
              <a:ext cx="234" cy="349"/>
            </a:xfrm>
            <a:custGeom>
              <a:avLst/>
              <a:gdLst>
                <a:gd name="T0" fmla="*/ 26 w 703"/>
                <a:gd name="T1" fmla="*/ 1047 h 1047"/>
                <a:gd name="T2" fmla="*/ 24 w 703"/>
                <a:gd name="T3" fmla="*/ 1046 h 1047"/>
                <a:gd name="T4" fmla="*/ 0 w 703"/>
                <a:gd name="T5" fmla="*/ 874 h 1047"/>
                <a:gd name="T6" fmla="*/ 173 w 703"/>
                <a:gd name="T7" fmla="*/ 756 h 1047"/>
                <a:gd name="T8" fmla="*/ 161 w 703"/>
                <a:gd name="T9" fmla="*/ 651 h 1047"/>
                <a:gd name="T10" fmla="*/ 165 w 703"/>
                <a:gd name="T11" fmla="*/ 547 h 1047"/>
                <a:gd name="T12" fmla="*/ 56 w 703"/>
                <a:gd name="T13" fmla="*/ 447 h 1047"/>
                <a:gd name="T14" fmla="*/ 53 w 703"/>
                <a:gd name="T15" fmla="*/ 373 h 1047"/>
                <a:gd name="T16" fmla="*/ 108 w 703"/>
                <a:gd name="T17" fmla="*/ 313 h 1047"/>
                <a:gd name="T18" fmla="*/ 245 w 703"/>
                <a:gd name="T19" fmla="*/ 289 h 1047"/>
                <a:gd name="T20" fmla="*/ 367 w 703"/>
                <a:gd name="T21" fmla="*/ 215 h 1047"/>
                <a:gd name="T22" fmla="*/ 433 w 703"/>
                <a:gd name="T23" fmla="*/ 252 h 1047"/>
                <a:gd name="T24" fmla="*/ 571 w 703"/>
                <a:gd name="T25" fmla="*/ 221 h 1047"/>
                <a:gd name="T26" fmla="*/ 565 w 703"/>
                <a:gd name="T27" fmla="*/ 158 h 1047"/>
                <a:gd name="T28" fmla="*/ 703 w 703"/>
                <a:gd name="T29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3" h="1047">
                  <a:moveTo>
                    <a:pt x="26" y="1047"/>
                  </a:moveTo>
                  <a:lnTo>
                    <a:pt x="24" y="1046"/>
                  </a:lnTo>
                  <a:lnTo>
                    <a:pt x="0" y="874"/>
                  </a:lnTo>
                  <a:lnTo>
                    <a:pt x="173" y="756"/>
                  </a:lnTo>
                  <a:lnTo>
                    <a:pt x="161" y="651"/>
                  </a:lnTo>
                  <a:lnTo>
                    <a:pt x="165" y="547"/>
                  </a:lnTo>
                  <a:lnTo>
                    <a:pt x="56" y="447"/>
                  </a:lnTo>
                  <a:lnTo>
                    <a:pt x="53" y="373"/>
                  </a:lnTo>
                  <a:lnTo>
                    <a:pt x="108" y="313"/>
                  </a:lnTo>
                  <a:lnTo>
                    <a:pt x="245" y="289"/>
                  </a:lnTo>
                  <a:lnTo>
                    <a:pt x="367" y="215"/>
                  </a:lnTo>
                  <a:lnTo>
                    <a:pt x="433" y="252"/>
                  </a:lnTo>
                  <a:lnTo>
                    <a:pt x="571" y="221"/>
                  </a:lnTo>
                  <a:lnTo>
                    <a:pt x="565" y="158"/>
                  </a:lnTo>
                  <a:lnTo>
                    <a:pt x="703" y="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410">
              <a:extLst>
                <a:ext uri="{FF2B5EF4-FFF2-40B4-BE49-F238E27FC236}">
                  <a16:creationId xmlns:a16="http://schemas.microsoft.com/office/drawing/2014/main" id="{6D9BEF6E-1726-4BF0-9105-2EA69769E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873"/>
              <a:ext cx="77" cy="136"/>
            </a:xfrm>
            <a:custGeom>
              <a:avLst/>
              <a:gdLst>
                <a:gd name="T0" fmla="*/ 40 w 231"/>
                <a:gd name="T1" fmla="*/ 410 h 410"/>
                <a:gd name="T2" fmla="*/ 0 w 231"/>
                <a:gd name="T3" fmla="*/ 275 h 410"/>
                <a:gd name="T4" fmla="*/ 52 w 231"/>
                <a:gd name="T5" fmla="*/ 217 h 410"/>
                <a:gd name="T6" fmla="*/ 140 w 231"/>
                <a:gd name="T7" fmla="*/ 218 h 410"/>
                <a:gd name="T8" fmla="*/ 231 w 231"/>
                <a:gd name="T9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410">
                  <a:moveTo>
                    <a:pt x="40" y="410"/>
                  </a:moveTo>
                  <a:lnTo>
                    <a:pt x="0" y="275"/>
                  </a:lnTo>
                  <a:lnTo>
                    <a:pt x="52" y="217"/>
                  </a:lnTo>
                  <a:lnTo>
                    <a:pt x="140" y="218"/>
                  </a:lnTo>
                  <a:lnTo>
                    <a:pt x="231" y="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411">
              <a:extLst>
                <a:ext uri="{FF2B5EF4-FFF2-40B4-BE49-F238E27FC236}">
                  <a16:creationId xmlns:a16="http://schemas.microsoft.com/office/drawing/2014/main" id="{F3050E4C-A658-468E-873E-CDDF2BF81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1009"/>
              <a:ext cx="151" cy="311"/>
            </a:xfrm>
            <a:custGeom>
              <a:avLst/>
              <a:gdLst>
                <a:gd name="T0" fmla="*/ 454 w 454"/>
                <a:gd name="T1" fmla="*/ 931 h 931"/>
                <a:gd name="T2" fmla="*/ 453 w 454"/>
                <a:gd name="T3" fmla="*/ 931 h 931"/>
                <a:gd name="T4" fmla="*/ 388 w 454"/>
                <a:gd name="T5" fmla="*/ 687 h 931"/>
                <a:gd name="T6" fmla="*/ 317 w 454"/>
                <a:gd name="T7" fmla="*/ 703 h 931"/>
                <a:gd name="T8" fmla="*/ 265 w 454"/>
                <a:gd name="T9" fmla="*/ 653 h 931"/>
                <a:gd name="T10" fmla="*/ 237 w 454"/>
                <a:gd name="T11" fmla="*/ 524 h 931"/>
                <a:gd name="T12" fmla="*/ 95 w 454"/>
                <a:gd name="T13" fmla="*/ 400 h 931"/>
                <a:gd name="T14" fmla="*/ 84 w 454"/>
                <a:gd name="T15" fmla="*/ 151 h 931"/>
                <a:gd name="T16" fmla="*/ 0 w 454"/>
                <a:gd name="T1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4" h="931">
                  <a:moveTo>
                    <a:pt x="454" y="931"/>
                  </a:moveTo>
                  <a:lnTo>
                    <a:pt x="453" y="931"/>
                  </a:lnTo>
                  <a:lnTo>
                    <a:pt x="388" y="687"/>
                  </a:lnTo>
                  <a:lnTo>
                    <a:pt x="317" y="703"/>
                  </a:lnTo>
                  <a:lnTo>
                    <a:pt x="265" y="653"/>
                  </a:lnTo>
                  <a:lnTo>
                    <a:pt x="237" y="524"/>
                  </a:lnTo>
                  <a:lnTo>
                    <a:pt x="95" y="400"/>
                  </a:lnTo>
                  <a:lnTo>
                    <a:pt x="84" y="151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412">
              <a:extLst>
                <a:ext uri="{FF2B5EF4-FFF2-40B4-BE49-F238E27FC236}">
                  <a16:creationId xmlns:a16="http://schemas.microsoft.com/office/drawing/2014/main" id="{F2D2BC63-EFBE-4677-BB5F-102E60B84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" y="768"/>
              <a:ext cx="11" cy="5"/>
            </a:xfrm>
            <a:custGeom>
              <a:avLst/>
              <a:gdLst>
                <a:gd name="T0" fmla="*/ 32 w 32"/>
                <a:gd name="T1" fmla="*/ 0 h 15"/>
                <a:gd name="T2" fmla="*/ 0 w 32"/>
                <a:gd name="T3" fmla="*/ 13 h 15"/>
                <a:gd name="T4" fmla="*/ 0 w 3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lnTo>
                    <a:pt x="0" y="13"/>
                  </a:lnTo>
                  <a:lnTo>
                    <a:pt x="0" y="15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413">
              <a:extLst>
                <a:ext uri="{FF2B5EF4-FFF2-40B4-BE49-F238E27FC236}">
                  <a16:creationId xmlns:a16="http://schemas.microsoft.com/office/drawing/2014/main" id="{DA0989EC-C2E1-4AB6-849A-7A152EEBE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358"/>
              <a:ext cx="266" cy="480"/>
            </a:xfrm>
            <a:custGeom>
              <a:avLst/>
              <a:gdLst>
                <a:gd name="T0" fmla="*/ 1 w 797"/>
                <a:gd name="T1" fmla="*/ 1438 h 1438"/>
                <a:gd name="T2" fmla="*/ 0 w 797"/>
                <a:gd name="T3" fmla="*/ 1437 h 1438"/>
                <a:gd name="T4" fmla="*/ 132 w 797"/>
                <a:gd name="T5" fmla="*/ 1085 h 1438"/>
                <a:gd name="T6" fmla="*/ 171 w 797"/>
                <a:gd name="T7" fmla="*/ 872 h 1438"/>
                <a:gd name="T8" fmla="*/ 189 w 797"/>
                <a:gd name="T9" fmla="*/ 817 h 1438"/>
                <a:gd name="T10" fmla="*/ 329 w 797"/>
                <a:gd name="T11" fmla="*/ 876 h 1438"/>
                <a:gd name="T12" fmla="*/ 317 w 797"/>
                <a:gd name="T13" fmla="*/ 800 h 1438"/>
                <a:gd name="T14" fmla="*/ 382 w 797"/>
                <a:gd name="T15" fmla="*/ 807 h 1438"/>
                <a:gd name="T16" fmla="*/ 559 w 797"/>
                <a:gd name="T17" fmla="*/ 705 h 1438"/>
                <a:gd name="T18" fmla="*/ 559 w 797"/>
                <a:gd name="T19" fmla="*/ 703 h 1438"/>
                <a:gd name="T20" fmla="*/ 573 w 797"/>
                <a:gd name="T21" fmla="*/ 623 h 1438"/>
                <a:gd name="T22" fmla="*/ 646 w 797"/>
                <a:gd name="T23" fmla="*/ 599 h 1438"/>
                <a:gd name="T24" fmla="*/ 790 w 797"/>
                <a:gd name="T25" fmla="*/ 356 h 1438"/>
                <a:gd name="T26" fmla="*/ 782 w 797"/>
                <a:gd name="T27" fmla="*/ 228 h 1438"/>
                <a:gd name="T28" fmla="*/ 742 w 797"/>
                <a:gd name="T29" fmla="*/ 176 h 1438"/>
                <a:gd name="T30" fmla="*/ 788 w 797"/>
                <a:gd name="T31" fmla="*/ 129 h 1438"/>
                <a:gd name="T32" fmla="*/ 788 w 797"/>
                <a:gd name="T33" fmla="*/ 128 h 1438"/>
                <a:gd name="T34" fmla="*/ 797 w 797"/>
                <a:gd name="T35" fmla="*/ 87 h 1438"/>
                <a:gd name="T36" fmla="*/ 750 w 797"/>
                <a:gd name="T37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7" h="1438">
                  <a:moveTo>
                    <a:pt x="1" y="1438"/>
                  </a:moveTo>
                  <a:lnTo>
                    <a:pt x="0" y="1437"/>
                  </a:lnTo>
                  <a:lnTo>
                    <a:pt x="132" y="1085"/>
                  </a:lnTo>
                  <a:lnTo>
                    <a:pt x="171" y="872"/>
                  </a:lnTo>
                  <a:lnTo>
                    <a:pt x="189" y="817"/>
                  </a:lnTo>
                  <a:lnTo>
                    <a:pt x="329" y="876"/>
                  </a:lnTo>
                  <a:lnTo>
                    <a:pt x="317" y="800"/>
                  </a:lnTo>
                  <a:lnTo>
                    <a:pt x="382" y="807"/>
                  </a:lnTo>
                  <a:lnTo>
                    <a:pt x="559" y="705"/>
                  </a:lnTo>
                  <a:lnTo>
                    <a:pt x="559" y="703"/>
                  </a:lnTo>
                  <a:lnTo>
                    <a:pt x="573" y="623"/>
                  </a:lnTo>
                  <a:lnTo>
                    <a:pt x="646" y="599"/>
                  </a:lnTo>
                  <a:lnTo>
                    <a:pt x="790" y="356"/>
                  </a:lnTo>
                  <a:lnTo>
                    <a:pt x="782" y="228"/>
                  </a:lnTo>
                  <a:lnTo>
                    <a:pt x="742" y="176"/>
                  </a:lnTo>
                  <a:lnTo>
                    <a:pt x="788" y="129"/>
                  </a:lnTo>
                  <a:lnTo>
                    <a:pt x="788" y="128"/>
                  </a:lnTo>
                  <a:lnTo>
                    <a:pt x="797" y="87"/>
                  </a:lnTo>
                  <a:lnTo>
                    <a:pt x="750" y="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414">
              <a:extLst>
                <a:ext uri="{FF2B5EF4-FFF2-40B4-BE49-F238E27FC236}">
                  <a16:creationId xmlns:a16="http://schemas.microsoft.com/office/drawing/2014/main" id="{E772C517-D131-4C60-B01E-52E1790F66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0" y="1320"/>
              <a:ext cx="4" cy="11"/>
            </a:xfrm>
            <a:prstGeom prst="line">
              <a:avLst/>
            </a:pr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415">
              <a:extLst>
                <a:ext uri="{FF2B5EF4-FFF2-40B4-BE49-F238E27FC236}">
                  <a16:creationId xmlns:a16="http://schemas.microsoft.com/office/drawing/2014/main" id="{AC167819-0FEA-47DD-A15F-0B986A29E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" y="985"/>
              <a:ext cx="894" cy="480"/>
            </a:xfrm>
            <a:custGeom>
              <a:avLst/>
              <a:gdLst>
                <a:gd name="T0" fmla="*/ 2684 w 2684"/>
                <a:gd name="T1" fmla="*/ 540 h 1439"/>
                <a:gd name="T2" fmla="*/ 2628 w 2684"/>
                <a:gd name="T3" fmla="*/ 495 h 1439"/>
                <a:gd name="T4" fmla="*/ 2528 w 2684"/>
                <a:gd name="T5" fmla="*/ 394 h 1439"/>
                <a:gd name="T6" fmla="*/ 2524 w 2684"/>
                <a:gd name="T7" fmla="*/ 433 h 1439"/>
                <a:gd name="T8" fmla="*/ 2431 w 2684"/>
                <a:gd name="T9" fmla="*/ 446 h 1439"/>
                <a:gd name="T10" fmla="*/ 2336 w 2684"/>
                <a:gd name="T11" fmla="*/ 407 h 1439"/>
                <a:gd name="T12" fmla="*/ 2231 w 2684"/>
                <a:gd name="T13" fmla="*/ 354 h 1439"/>
                <a:gd name="T14" fmla="*/ 1964 w 2684"/>
                <a:gd name="T15" fmla="*/ 475 h 1439"/>
                <a:gd name="T16" fmla="*/ 1868 w 2684"/>
                <a:gd name="T17" fmla="*/ 343 h 1439"/>
                <a:gd name="T18" fmla="*/ 1697 w 2684"/>
                <a:gd name="T19" fmla="*/ 149 h 1439"/>
                <a:gd name="T20" fmla="*/ 1642 w 2684"/>
                <a:gd name="T21" fmla="*/ 91 h 1439"/>
                <a:gd name="T22" fmla="*/ 1634 w 2684"/>
                <a:gd name="T23" fmla="*/ 8 h 1439"/>
                <a:gd name="T24" fmla="*/ 1513 w 2684"/>
                <a:gd name="T25" fmla="*/ 0 h 1439"/>
                <a:gd name="T26" fmla="*/ 1276 w 2684"/>
                <a:gd name="T27" fmla="*/ 28 h 1439"/>
                <a:gd name="T28" fmla="*/ 1166 w 2684"/>
                <a:gd name="T29" fmla="*/ 254 h 1439"/>
                <a:gd name="T30" fmla="*/ 1090 w 2684"/>
                <a:gd name="T31" fmla="*/ 264 h 1439"/>
                <a:gd name="T32" fmla="*/ 913 w 2684"/>
                <a:gd name="T33" fmla="*/ 211 h 1439"/>
                <a:gd name="T34" fmla="*/ 848 w 2684"/>
                <a:gd name="T35" fmla="*/ 227 h 1439"/>
                <a:gd name="T36" fmla="*/ 808 w 2684"/>
                <a:gd name="T37" fmla="*/ 152 h 1439"/>
                <a:gd name="T38" fmla="*/ 443 w 2684"/>
                <a:gd name="T39" fmla="*/ 190 h 1439"/>
                <a:gd name="T40" fmla="*/ 268 w 2684"/>
                <a:gd name="T41" fmla="*/ 347 h 1439"/>
                <a:gd name="T42" fmla="*/ 32 w 2684"/>
                <a:gd name="T43" fmla="*/ 383 h 1439"/>
                <a:gd name="T44" fmla="*/ 40 w 2684"/>
                <a:gd name="T45" fmla="*/ 642 h 1439"/>
                <a:gd name="T46" fmla="*/ 165 w 2684"/>
                <a:gd name="T47" fmla="*/ 643 h 1439"/>
                <a:gd name="T48" fmla="*/ 360 w 2684"/>
                <a:gd name="T49" fmla="*/ 600 h 1439"/>
                <a:gd name="T50" fmla="*/ 485 w 2684"/>
                <a:gd name="T51" fmla="*/ 645 h 1439"/>
                <a:gd name="T52" fmla="*/ 542 w 2684"/>
                <a:gd name="T53" fmla="*/ 740 h 1439"/>
                <a:gd name="T54" fmla="*/ 615 w 2684"/>
                <a:gd name="T55" fmla="*/ 816 h 1439"/>
                <a:gd name="T56" fmla="*/ 447 w 2684"/>
                <a:gd name="T57" fmla="*/ 726 h 1439"/>
                <a:gd name="T58" fmla="*/ 228 w 2684"/>
                <a:gd name="T59" fmla="*/ 724 h 1439"/>
                <a:gd name="T60" fmla="*/ 153 w 2684"/>
                <a:gd name="T61" fmla="*/ 752 h 1439"/>
                <a:gd name="T62" fmla="*/ 250 w 2684"/>
                <a:gd name="T63" fmla="*/ 810 h 1439"/>
                <a:gd name="T64" fmla="*/ 438 w 2684"/>
                <a:gd name="T65" fmla="*/ 887 h 1439"/>
                <a:gd name="T66" fmla="*/ 422 w 2684"/>
                <a:gd name="T67" fmla="*/ 1018 h 1439"/>
                <a:gd name="T68" fmla="*/ 76 w 2684"/>
                <a:gd name="T69" fmla="*/ 1017 h 1439"/>
                <a:gd name="T70" fmla="*/ 260 w 2684"/>
                <a:gd name="T71" fmla="*/ 1155 h 1439"/>
                <a:gd name="T72" fmla="*/ 321 w 2684"/>
                <a:gd name="T73" fmla="*/ 1424 h 1439"/>
                <a:gd name="T74" fmla="*/ 573 w 2684"/>
                <a:gd name="T75" fmla="*/ 1344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84" h="1439">
                  <a:moveTo>
                    <a:pt x="2682" y="538"/>
                  </a:moveTo>
                  <a:lnTo>
                    <a:pt x="2684" y="540"/>
                  </a:lnTo>
                  <a:lnTo>
                    <a:pt x="2630" y="498"/>
                  </a:lnTo>
                  <a:lnTo>
                    <a:pt x="2628" y="495"/>
                  </a:lnTo>
                  <a:lnTo>
                    <a:pt x="2590" y="394"/>
                  </a:lnTo>
                  <a:lnTo>
                    <a:pt x="2528" y="394"/>
                  </a:lnTo>
                  <a:lnTo>
                    <a:pt x="2525" y="394"/>
                  </a:lnTo>
                  <a:lnTo>
                    <a:pt x="2524" y="433"/>
                  </a:lnTo>
                  <a:lnTo>
                    <a:pt x="2524" y="438"/>
                  </a:lnTo>
                  <a:lnTo>
                    <a:pt x="2431" y="446"/>
                  </a:lnTo>
                  <a:lnTo>
                    <a:pt x="2408" y="375"/>
                  </a:lnTo>
                  <a:lnTo>
                    <a:pt x="2336" y="407"/>
                  </a:lnTo>
                  <a:lnTo>
                    <a:pt x="2312" y="347"/>
                  </a:lnTo>
                  <a:lnTo>
                    <a:pt x="2231" y="354"/>
                  </a:lnTo>
                  <a:lnTo>
                    <a:pt x="1985" y="558"/>
                  </a:lnTo>
                  <a:lnTo>
                    <a:pt x="1964" y="475"/>
                  </a:lnTo>
                  <a:lnTo>
                    <a:pt x="1871" y="414"/>
                  </a:lnTo>
                  <a:lnTo>
                    <a:pt x="1868" y="343"/>
                  </a:lnTo>
                  <a:lnTo>
                    <a:pt x="1764" y="162"/>
                  </a:lnTo>
                  <a:lnTo>
                    <a:pt x="1697" y="149"/>
                  </a:lnTo>
                  <a:lnTo>
                    <a:pt x="1711" y="83"/>
                  </a:lnTo>
                  <a:lnTo>
                    <a:pt x="1642" y="91"/>
                  </a:lnTo>
                  <a:lnTo>
                    <a:pt x="1604" y="160"/>
                  </a:lnTo>
                  <a:lnTo>
                    <a:pt x="1634" y="8"/>
                  </a:lnTo>
                  <a:lnTo>
                    <a:pt x="1526" y="82"/>
                  </a:lnTo>
                  <a:lnTo>
                    <a:pt x="1513" y="0"/>
                  </a:lnTo>
                  <a:lnTo>
                    <a:pt x="1310" y="84"/>
                  </a:lnTo>
                  <a:lnTo>
                    <a:pt x="1276" y="28"/>
                  </a:lnTo>
                  <a:lnTo>
                    <a:pt x="1172" y="112"/>
                  </a:lnTo>
                  <a:lnTo>
                    <a:pt x="1166" y="254"/>
                  </a:lnTo>
                  <a:lnTo>
                    <a:pt x="1092" y="264"/>
                  </a:lnTo>
                  <a:lnTo>
                    <a:pt x="1090" y="264"/>
                  </a:lnTo>
                  <a:lnTo>
                    <a:pt x="977" y="197"/>
                  </a:lnTo>
                  <a:lnTo>
                    <a:pt x="913" y="211"/>
                  </a:lnTo>
                  <a:lnTo>
                    <a:pt x="899" y="289"/>
                  </a:lnTo>
                  <a:lnTo>
                    <a:pt x="848" y="227"/>
                  </a:lnTo>
                  <a:lnTo>
                    <a:pt x="811" y="301"/>
                  </a:lnTo>
                  <a:lnTo>
                    <a:pt x="808" y="152"/>
                  </a:lnTo>
                  <a:lnTo>
                    <a:pt x="477" y="250"/>
                  </a:lnTo>
                  <a:lnTo>
                    <a:pt x="443" y="190"/>
                  </a:lnTo>
                  <a:lnTo>
                    <a:pt x="208" y="316"/>
                  </a:lnTo>
                  <a:lnTo>
                    <a:pt x="268" y="347"/>
                  </a:lnTo>
                  <a:lnTo>
                    <a:pt x="76" y="328"/>
                  </a:lnTo>
                  <a:lnTo>
                    <a:pt x="32" y="383"/>
                  </a:lnTo>
                  <a:lnTo>
                    <a:pt x="0" y="589"/>
                  </a:lnTo>
                  <a:lnTo>
                    <a:pt x="40" y="642"/>
                  </a:lnTo>
                  <a:lnTo>
                    <a:pt x="104" y="616"/>
                  </a:lnTo>
                  <a:lnTo>
                    <a:pt x="165" y="643"/>
                  </a:lnTo>
                  <a:lnTo>
                    <a:pt x="445" y="560"/>
                  </a:lnTo>
                  <a:lnTo>
                    <a:pt x="360" y="600"/>
                  </a:lnTo>
                  <a:lnTo>
                    <a:pt x="349" y="678"/>
                  </a:lnTo>
                  <a:lnTo>
                    <a:pt x="485" y="645"/>
                  </a:lnTo>
                  <a:lnTo>
                    <a:pt x="475" y="711"/>
                  </a:lnTo>
                  <a:lnTo>
                    <a:pt x="542" y="740"/>
                  </a:lnTo>
                  <a:lnTo>
                    <a:pt x="470" y="755"/>
                  </a:lnTo>
                  <a:lnTo>
                    <a:pt x="615" y="816"/>
                  </a:lnTo>
                  <a:lnTo>
                    <a:pt x="479" y="783"/>
                  </a:lnTo>
                  <a:lnTo>
                    <a:pt x="447" y="726"/>
                  </a:lnTo>
                  <a:lnTo>
                    <a:pt x="361" y="750"/>
                  </a:lnTo>
                  <a:lnTo>
                    <a:pt x="228" y="724"/>
                  </a:lnTo>
                  <a:lnTo>
                    <a:pt x="189" y="669"/>
                  </a:lnTo>
                  <a:lnTo>
                    <a:pt x="153" y="752"/>
                  </a:lnTo>
                  <a:lnTo>
                    <a:pt x="209" y="872"/>
                  </a:lnTo>
                  <a:lnTo>
                    <a:pt x="250" y="810"/>
                  </a:lnTo>
                  <a:lnTo>
                    <a:pt x="314" y="814"/>
                  </a:lnTo>
                  <a:lnTo>
                    <a:pt x="438" y="887"/>
                  </a:lnTo>
                  <a:lnTo>
                    <a:pt x="458" y="960"/>
                  </a:lnTo>
                  <a:lnTo>
                    <a:pt x="422" y="1018"/>
                  </a:lnTo>
                  <a:lnTo>
                    <a:pt x="366" y="988"/>
                  </a:lnTo>
                  <a:lnTo>
                    <a:pt x="76" y="1017"/>
                  </a:lnTo>
                  <a:lnTo>
                    <a:pt x="40" y="1073"/>
                  </a:lnTo>
                  <a:lnTo>
                    <a:pt x="260" y="1155"/>
                  </a:lnTo>
                  <a:lnTo>
                    <a:pt x="345" y="1298"/>
                  </a:lnTo>
                  <a:lnTo>
                    <a:pt x="321" y="1424"/>
                  </a:lnTo>
                  <a:lnTo>
                    <a:pt x="489" y="1439"/>
                  </a:lnTo>
                  <a:lnTo>
                    <a:pt x="573" y="1344"/>
                  </a:lnTo>
                  <a:lnTo>
                    <a:pt x="574" y="1333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416">
              <a:extLst>
                <a:ext uri="{FF2B5EF4-FFF2-40B4-BE49-F238E27FC236}">
                  <a16:creationId xmlns:a16="http://schemas.microsoft.com/office/drawing/2014/main" id="{B2C52102-1EBE-42BC-A0DC-CB0616CD35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6" y="1406"/>
              <a:ext cx="2" cy="24"/>
            </a:xfrm>
            <a:prstGeom prst="line">
              <a:avLst/>
            </a:pr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417">
              <a:extLst>
                <a:ext uri="{FF2B5EF4-FFF2-40B4-BE49-F238E27FC236}">
                  <a16:creationId xmlns:a16="http://schemas.microsoft.com/office/drawing/2014/main" id="{C8BB07B3-1560-4444-8AB6-563DE4776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" y="1406"/>
              <a:ext cx="8" cy="24"/>
            </a:xfrm>
            <a:custGeom>
              <a:avLst/>
              <a:gdLst>
                <a:gd name="T0" fmla="*/ 24 w 24"/>
                <a:gd name="T1" fmla="*/ 0 h 70"/>
                <a:gd name="T2" fmla="*/ 0 w 24"/>
                <a:gd name="T3" fmla="*/ 4 h 70"/>
                <a:gd name="T4" fmla="*/ 17 w 24"/>
                <a:gd name="T5" fmla="*/ 69 h 70"/>
                <a:gd name="T6" fmla="*/ 18 w 24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70">
                  <a:moveTo>
                    <a:pt x="24" y="0"/>
                  </a:moveTo>
                  <a:lnTo>
                    <a:pt x="0" y="4"/>
                  </a:lnTo>
                  <a:lnTo>
                    <a:pt x="17" y="69"/>
                  </a:lnTo>
                  <a:lnTo>
                    <a:pt x="18" y="7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418">
              <a:extLst>
                <a:ext uri="{FF2B5EF4-FFF2-40B4-BE49-F238E27FC236}">
                  <a16:creationId xmlns:a16="http://schemas.microsoft.com/office/drawing/2014/main" id="{5F27112C-63EE-4C81-92C2-55B75CE96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1383"/>
              <a:ext cx="13" cy="23"/>
            </a:xfrm>
            <a:custGeom>
              <a:avLst/>
              <a:gdLst>
                <a:gd name="T0" fmla="*/ 0 w 40"/>
                <a:gd name="T1" fmla="*/ 71 h 71"/>
                <a:gd name="T2" fmla="*/ 40 w 40"/>
                <a:gd name="T3" fmla="*/ 66 h 71"/>
                <a:gd name="T4" fmla="*/ 7 w 40"/>
                <a:gd name="T5" fmla="*/ 0 h 71"/>
                <a:gd name="T6" fmla="*/ 0 w 40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71">
                  <a:moveTo>
                    <a:pt x="0" y="71"/>
                  </a:moveTo>
                  <a:lnTo>
                    <a:pt x="40" y="66"/>
                  </a:lnTo>
                  <a:lnTo>
                    <a:pt x="7" y="0"/>
                  </a:lnTo>
                  <a:lnTo>
                    <a:pt x="0" y="71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419">
              <a:extLst>
                <a:ext uri="{FF2B5EF4-FFF2-40B4-BE49-F238E27FC236}">
                  <a16:creationId xmlns:a16="http://schemas.microsoft.com/office/drawing/2014/main" id="{9277AD93-8032-496B-A475-91ECE4FB5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1116"/>
              <a:ext cx="36" cy="34"/>
            </a:xfrm>
            <a:custGeom>
              <a:avLst/>
              <a:gdLst>
                <a:gd name="T0" fmla="*/ 108 w 108"/>
                <a:gd name="T1" fmla="*/ 104 h 104"/>
                <a:gd name="T2" fmla="*/ 70 w 108"/>
                <a:gd name="T3" fmla="*/ 1 h 104"/>
                <a:gd name="T4" fmla="*/ 4 w 108"/>
                <a:gd name="T5" fmla="*/ 0 h 104"/>
                <a:gd name="T6" fmla="*/ 4 w 108"/>
                <a:gd name="T7" fmla="*/ 3 h 104"/>
                <a:gd name="T8" fmla="*/ 0 w 108"/>
                <a:gd name="T9" fmla="*/ 4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4">
                  <a:moveTo>
                    <a:pt x="108" y="104"/>
                  </a:moveTo>
                  <a:lnTo>
                    <a:pt x="70" y="1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42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420">
              <a:extLst>
                <a:ext uri="{FF2B5EF4-FFF2-40B4-BE49-F238E27FC236}">
                  <a16:creationId xmlns:a16="http://schemas.microsoft.com/office/drawing/2014/main" id="{51413A29-E4B3-46A0-8696-14E89BB33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2" y="1150"/>
              <a:ext cx="17" cy="15"/>
            </a:xfrm>
            <a:custGeom>
              <a:avLst/>
              <a:gdLst>
                <a:gd name="T0" fmla="*/ 0 w 50"/>
                <a:gd name="T1" fmla="*/ 0 h 43"/>
                <a:gd name="T2" fmla="*/ 47 w 50"/>
                <a:gd name="T3" fmla="*/ 36 h 43"/>
                <a:gd name="T4" fmla="*/ 50 w 50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3">
                  <a:moveTo>
                    <a:pt x="0" y="0"/>
                  </a:moveTo>
                  <a:lnTo>
                    <a:pt x="47" y="36"/>
                  </a:lnTo>
                  <a:lnTo>
                    <a:pt x="50" y="43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421">
              <a:extLst>
                <a:ext uri="{FF2B5EF4-FFF2-40B4-BE49-F238E27FC236}">
                  <a16:creationId xmlns:a16="http://schemas.microsoft.com/office/drawing/2014/main" id="{F9435157-581F-49AD-9BF9-4179C8C28C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21" y="1150"/>
              <a:ext cx="1" cy="0"/>
            </a:xfrm>
            <a:prstGeom prst="line">
              <a:avLst/>
            </a:pr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422">
              <a:extLst>
                <a:ext uri="{FF2B5EF4-FFF2-40B4-BE49-F238E27FC236}">
                  <a16:creationId xmlns:a16="http://schemas.microsoft.com/office/drawing/2014/main" id="{6A33469A-DB33-47D3-93ED-D2C7D1F70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9" y="1692"/>
              <a:ext cx="60" cy="35"/>
            </a:xfrm>
            <a:custGeom>
              <a:avLst/>
              <a:gdLst>
                <a:gd name="T0" fmla="*/ 93 w 181"/>
                <a:gd name="T1" fmla="*/ 106 h 106"/>
                <a:gd name="T2" fmla="*/ 181 w 181"/>
                <a:gd name="T3" fmla="*/ 79 h 106"/>
                <a:gd name="T4" fmla="*/ 65 w 181"/>
                <a:gd name="T5" fmla="*/ 0 h 106"/>
                <a:gd name="T6" fmla="*/ 0 w 181"/>
                <a:gd name="T7" fmla="*/ 9 h 106"/>
                <a:gd name="T8" fmla="*/ 18 w 181"/>
                <a:gd name="T9" fmla="*/ 85 h 106"/>
                <a:gd name="T10" fmla="*/ 93 w 181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06">
                  <a:moveTo>
                    <a:pt x="93" y="106"/>
                  </a:moveTo>
                  <a:lnTo>
                    <a:pt x="181" y="79"/>
                  </a:lnTo>
                  <a:lnTo>
                    <a:pt x="65" y="0"/>
                  </a:lnTo>
                  <a:lnTo>
                    <a:pt x="0" y="9"/>
                  </a:lnTo>
                  <a:lnTo>
                    <a:pt x="18" y="85"/>
                  </a:lnTo>
                  <a:lnTo>
                    <a:pt x="93" y="106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423">
              <a:extLst>
                <a:ext uri="{FF2B5EF4-FFF2-40B4-BE49-F238E27FC236}">
                  <a16:creationId xmlns:a16="http://schemas.microsoft.com/office/drawing/2014/main" id="{6A136252-A6A7-4F9C-90B4-BD8F1A108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5" y="1870"/>
              <a:ext cx="46" cy="62"/>
            </a:xfrm>
            <a:custGeom>
              <a:avLst/>
              <a:gdLst>
                <a:gd name="T0" fmla="*/ 65 w 139"/>
                <a:gd name="T1" fmla="*/ 71 h 186"/>
                <a:gd name="T2" fmla="*/ 43 w 139"/>
                <a:gd name="T3" fmla="*/ 0 h 186"/>
                <a:gd name="T4" fmla="*/ 0 w 139"/>
                <a:gd name="T5" fmla="*/ 52 h 186"/>
                <a:gd name="T6" fmla="*/ 139 w 139"/>
                <a:gd name="T7" fmla="*/ 186 h 186"/>
                <a:gd name="T8" fmla="*/ 135 w 139"/>
                <a:gd name="T9" fmla="*/ 114 h 186"/>
                <a:gd name="T10" fmla="*/ 65 w 139"/>
                <a:gd name="T11" fmla="*/ 7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186">
                  <a:moveTo>
                    <a:pt x="65" y="71"/>
                  </a:moveTo>
                  <a:lnTo>
                    <a:pt x="43" y="0"/>
                  </a:lnTo>
                  <a:lnTo>
                    <a:pt x="0" y="52"/>
                  </a:lnTo>
                  <a:lnTo>
                    <a:pt x="139" y="186"/>
                  </a:lnTo>
                  <a:lnTo>
                    <a:pt x="135" y="114"/>
                  </a:lnTo>
                  <a:lnTo>
                    <a:pt x="65" y="71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424">
              <a:extLst>
                <a:ext uri="{FF2B5EF4-FFF2-40B4-BE49-F238E27FC236}">
                  <a16:creationId xmlns:a16="http://schemas.microsoft.com/office/drawing/2014/main" id="{0F8527B2-4FB9-484A-9C6D-82777DEBE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" y="1838"/>
              <a:ext cx="399" cy="396"/>
            </a:xfrm>
            <a:custGeom>
              <a:avLst/>
              <a:gdLst>
                <a:gd name="T0" fmla="*/ 1197 w 1197"/>
                <a:gd name="T1" fmla="*/ 0 h 1190"/>
                <a:gd name="T2" fmla="*/ 1043 w 1197"/>
                <a:gd name="T3" fmla="*/ 137 h 1190"/>
                <a:gd name="T4" fmla="*/ 991 w 1197"/>
                <a:gd name="T5" fmla="*/ 84 h 1190"/>
                <a:gd name="T6" fmla="*/ 770 w 1197"/>
                <a:gd name="T7" fmla="*/ 89 h 1190"/>
                <a:gd name="T8" fmla="*/ 641 w 1197"/>
                <a:gd name="T9" fmla="*/ 107 h 1190"/>
                <a:gd name="T10" fmla="*/ 556 w 1197"/>
                <a:gd name="T11" fmla="*/ 216 h 1190"/>
                <a:gd name="T12" fmla="*/ 274 w 1197"/>
                <a:gd name="T13" fmla="*/ 234 h 1190"/>
                <a:gd name="T14" fmla="*/ 326 w 1197"/>
                <a:gd name="T15" fmla="*/ 365 h 1190"/>
                <a:gd name="T16" fmla="*/ 422 w 1197"/>
                <a:gd name="T17" fmla="*/ 460 h 1190"/>
                <a:gd name="T18" fmla="*/ 532 w 1197"/>
                <a:gd name="T19" fmla="*/ 872 h 1190"/>
                <a:gd name="T20" fmla="*/ 526 w 1197"/>
                <a:gd name="T21" fmla="*/ 1042 h 1190"/>
                <a:gd name="T22" fmla="*/ 583 w 1197"/>
                <a:gd name="T23" fmla="*/ 1086 h 1190"/>
                <a:gd name="T24" fmla="*/ 374 w 1197"/>
                <a:gd name="T25" fmla="*/ 1190 h 1190"/>
                <a:gd name="T26" fmla="*/ 320 w 1197"/>
                <a:gd name="T27" fmla="*/ 1150 h 1190"/>
                <a:gd name="T28" fmla="*/ 171 w 1197"/>
                <a:gd name="T29" fmla="*/ 1155 h 1190"/>
                <a:gd name="T30" fmla="*/ 203 w 1197"/>
                <a:gd name="T31" fmla="*/ 1089 h 1190"/>
                <a:gd name="T32" fmla="*/ 0 w 1197"/>
                <a:gd name="T33" fmla="*/ 1167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7" h="1190">
                  <a:moveTo>
                    <a:pt x="1197" y="0"/>
                  </a:moveTo>
                  <a:lnTo>
                    <a:pt x="1043" y="137"/>
                  </a:lnTo>
                  <a:lnTo>
                    <a:pt x="991" y="84"/>
                  </a:lnTo>
                  <a:lnTo>
                    <a:pt x="770" y="89"/>
                  </a:lnTo>
                  <a:lnTo>
                    <a:pt x="641" y="107"/>
                  </a:lnTo>
                  <a:lnTo>
                    <a:pt x="556" y="216"/>
                  </a:lnTo>
                  <a:lnTo>
                    <a:pt x="274" y="234"/>
                  </a:lnTo>
                  <a:lnTo>
                    <a:pt x="326" y="365"/>
                  </a:lnTo>
                  <a:lnTo>
                    <a:pt x="422" y="460"/>
                  </a:lnTo>
                  <a:lnTo>
                    <a:pt x="532" y="872"/>
                  </a:lnTo>
                  <a:lnTo>
                    <a:pt x="526" y="1042"/>
                  </a:lnTo>
                  <a:lnTo>
                    <a:pt x="583" y="1086"/>
                  </a:lnTo>
                  <a:lnTo>
                    <a:pt x="374" y="1190"/>
                  </a:lnTo>
                  <a:lnTo>
                    <a:pt x="320" y="1150"/>
                  </a:lnTo>
                  <a:lnTo>
                    <a:pt x="171" y="1155"/>
                  </a:lnTo>
                  <a:lnTo>
                    <a:pt x="203" y="1089"/>
                  </a:lnTo>
                  <a:lnTo>
                    <a:pt x="0" y="1167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425">
              <a:extLst>
                <a:ext uri="{FF2B5EF4-FFF2-40B4-BE49-F238E27FC236}">
                  <a16:creationId xmlns:a16="http://schemas.microsoft.com/office/drawing/2014/main" id="{BE36401E-12FE-4AAA-9D70-F736726C2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2248"/>
              <a:ext cx="19" cy="21"/>
            </a:xfrm>
            <a:custGeom>
              <a:avLst/>
              <a:gdLst>
                <a:gd name="T0" fmla="*/ 57 w 57"/>
                <a:gd name="T1" fmla="*/ 52 h 62"/>
                <a:gd name="T2" fmla="*/ 4 w 57"/>
                <a:gd name="T3" fmla="*/ 5 h 62"/>
                <a:gd name="T4" fmla="*/ 0 w 57"/>
                <a:gd name="T5" fmla="*/ 0 h 62"/>
                <a:gd name="T6" fmla="*/ 25 w 57"/>
                <a:gd name="T7" fmla="*/ 62 h 62"/>
                <a:gd name="T8" fmla="*/ 42 w 57"/>
                <a:gd name="T9" fmla="*/ 56 h 62"/>
                <a:gd name="T10" fmla="*/ 57 w 57"/>
                <a:gd name="T11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62">
                  <a:moveTo>
                    <a:pt x="57" y="52"/>
                  </a:moveTo>
                  <a:lnTo>
                    <a:pt x="4" y="5"/>
                  </a:lnTo>
                  <a:lnTo>
                    <a:pt x="0" y="0"/>
                  </a:lnTo>
                  <a:lnTo>
                    <a:pt x="25" y="62"/>
                  </a:lnTo>
                  <a:lnTo>
                    <a:pt x="42" y="56"/>
                  </a:lnTo>
                  <a:lnTo>
                    <a:pt x="57" y="52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426">
              <a:extLst>
                <a:ext uri="{FF2B5EF4-FFF2-40B4-BE49-F238E27FC236}">
                  <a16:creationId xmlns:a16="http://schemas.microsoft.com/office/drawing/2014/main" id="{7F057D4B-05D3-4CC0-A756-90E43EECA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0" y="2248"/>
              <a:ext cx="19" cy="21"/>
            </a:xfrm>
            <a:custGeom>
              <a:avLst/>
              <a:gdLst>
                <a:gd name="T0" fmla="*/ 54 w 57"/>
                <a:gd name="T1" fmla="*/ 52 h 61"/>
                <a:gd name="T2" fmla="*/ 55 w 57"/>
                <a:gd name="T3" fmla="*/ 52 h 61"/>
                <a:gd name="T4" fmla="*/ 57 w 57"/>
                <a:gd name="T5" fmla="*/ 51 h 61"/>
                <a:gd name="T6" fmla="*/ 56 w 57"/>
                <a:gd name="T7" fmla="*/ 51 h 61"/>
                <a:gd name="T8" fmla="*/ 0 w 57"/>
                <a:gd name="T9" fmla="*/ 0 h 61"/>
                <a:gd name="T10" fmla="*/ 1 w 57"/>
                <a:gd name="T11" fmla="*/ 5 h 61"/>
                <a:gd name="T12" fmla="*/ 24 w 57"/>
                <a:gd name="T13" fmla="*/ 61 h 61"/>
                <a:gd name="T14" fmla="*/ 39 w 57"/>
                <a:gd name="T15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61">
                  <a:moveTo>
                    <a:pt x="54" y="52"/>
                  </a:moveTo>
                  <a:lnTo>
                    <a:pt x="55" y="52"/>
                  </a:lnTo>
                  <a:lnTo>
                    <a:pt x="57" y="51"/>
                  </a:lnTo>
                  <a:lnTo>
                    <a:pt x="56" y="51"/>
                  </a:lnTo>
                  <a:lnTo>
                    <a:pt x="0" y="0"/>
                  </a:lnTo>
                  <a:lnTo>
                    <a:pt x="1" y="5"/>
                  </a:lnTo>
                  <a:lnTo>
                    <a:pt x="24" y="61"/>
                  </a:lnTo>
                  <a:lnTo>
                    <a:pt x="39" y="56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427">
              <a:extLst>
                <a:ext uri="{FF2B5EF4-FFF2-40B4-BE49-F238E27FC236}">
                  <a16:creationId xmlns:a16="http://schemas.microsoft.com/office/drawing/2014/main" id="{6EB2390E-135F-4780-A355-32A566B69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" y="2260"/>
              <a:ext cx="57" cy="36"/>
            </a:xfrm>
            <a:custGeom>
              <a:avLst/>
              <a:gdLst>
                <a:gd name="T0" fmla="*/ 2 w 171"/>
                <a:gd name="T1" fmla="*/ 15 h 108"/>
                <a:gd name="T2" fmla="*/ 0 w 171"/>
                <a:gd name="T3" fmla="*/ 15 h 108"/>
                <a:gd name="T4" fmla="*/ 1 w 171"/>
                <a:gd name="T5" fmla="*/ 16 h 108"/>
                <a:gd name="T6" fmla="*/ 103 w 171"/>
                <a:gd name="T7" fmla="*/ 108 h 108"/>
                <a:gd name="T8" fmla="*/ 171 w 171"/>
                <a:gd name="T9" fmla="*/ 79 h 108"/>
                <a:gd name="T10" fmla="*/ 47 w 171"/>
                <a:gd name="T11" fmla="*/ 0 h 108"/>
                <a:gd name="T12" fmla="*/ 2 w 171"/>
                <a:gd name="T13" fmla="*/ 1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08">
                  <a:moveTo>
                    <a:pt x="2" y="15"/>
                  </a:moveTo>
                  <a:lnTo>
                    <a:pt x="0" y="15"/>
                  </a:lnTo>
                  <a:lnTo>
                    <a:pt x="1" y="16"/>
                  </a:lnTo>
                  <a:lnTo>
                    <a:pt x="103" y="108"/>
                  </a:lnTo>
                  <a:lnTo>
                    <a:pt x="171" y="79"/>
                  </a:lnTo>
                  <a:lnTo>
                    <a:pt x="47" y="0"/>
                  </a:lnTo>
                  <a:lnTo>
                    <a:pt x="2" y="15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428">
              <a:extLst>
                <a:ext uri="{FF2B5EF4-FFF2-40B4-BE49-F238E27FC236}">
                  <a16:creationId xmlns:a16="http://schemas.microsoft.com/office/drawing/2014/main" id="{4CAEAAD9-D155-4078-B610-FFD792D49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" y="2357"/>
              <a:ext cx="60" cy="107"/>
            </a:xfrm>
            <a:custGeom>
              <a:avLst/>
              <a:gdLst>
                <a:gd name="T0" fmla="*/ 0 w 179"/>
                <a:gd name="T1" fmla="*/ 65 h 321"/>
                <a:gd name="T2" fmla="*/ 148 w 179"/>
                <a:gd name="T3" fmla="*/ 321 h 321"/>
                <a:gd name="T4" fmla="*/ 179 w 179"/>
                <a:gd name="T5" fmla="*/ 248 h 321"/>
                <a:gd name="T6" fmla="*/ 157 w 179"/>
                <a:gd name="T7" fmla="*/ 79 h 321"/>
                <a:gd name="T8" fmla="*/ 40 w 179"/>
                <a:gd name="T9" fmla="*/ 0 h 321"/>
                <a:gd name="T10" fmla="*/ 0 w 179"/>
                <a:gd name="T11" fmla="*/ 65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321">
                  <a:moveTo>
                    <a:pt x="0" y="65"/>
                  </a:moveTo>
                  <a:lnTo>
                    <a:pt x="148" y="321"/>
                  </a:lnTo>
                  <a:lnTo>
                    <a:pt x="179" y="248"/>
                  </a:lnTo>
                  <a:lnTo>
                    <a:pt x="157" y="79"/>
                  </a:lnTo>
                  <a:lnTo>
                    <a:pt x="40" y="0"/>
                  </a:lnTo>
                  <a:lnTo>
                    <a:pt x="0" y="65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429">
              <a:extLst>
                <a:ext uri="{FF2B5EF4-FFF2-40B4-BE49-F238E27FC236}">
                  <a16:creationId xmlns:a16="http://schemas.microsoft.com/office/drawing/2014/main" id="{B894380D-436A-4182-88FB-381136DF6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" y="2852"/>
              <a:ext cx="829" cy="1015"/>
            </a:xfrm>
            <a:custGeom>
              <a:avLst/>
              <a:gdLst>
                <a:gd name="T0" fmla="*/ 2489 w 2489"/>
                <a:gd name="T1" fmla="*/ 81 h 3045"/>
                <a:gd name="T2" fmla="*/ 2334 w 2489"/>
                <a:gd name="T3" fmla="*/ 78 h 3045"/>
                <a:gd name="T4" fmla="*/ 2213 w 2489"/>
                <a:gd name="T5" fmla="*/ 139 h 3045"/>
                <a:gd name="T6" fmla="*/ 2058 w 2489"/>
                <a:gd name="T7" fmla="*/ 0 h 3045"/>
                <a:gd name="T8" fmla="*/ 1873 w 2489"/>
                <a:gd name="T9" fmla="*/ 17 h 3045"/>
                <a:gd name="T10" fmla="*/ 1857 w 2489"/>
                <a:gd name="T11" fmla="*/ 132 h 3045"/>
                <a:gd name="T12" fmla="*/ 1825 w 2489"/>
                <a:gd name="T13" fmla="*/ 255 h 3045"/>
                <a:gd name="T14" fmla="*/ 1721 w 2489"/>
                <a:gd name="T15" fmla="*/ 328 h 3045"/>
                <a:gd name="T16" fmla="*/ 1735 w 2489"/>
                <a:gd name="T17" fmla="*/ 410 h 3045"/>
                <a:gd name="T18" fmla="*/ 1596 w 2489"/>
                <a:gd name="T19" fmla="*/ 489 h 3045"/>
                <a:gd name="T20" fmla="*/ 1489 w 2489"/>
                <a:gd name="T21" fmla="*/ 636 h 3045"/>
                <a:gd name="T22" fmla="*/ 1411 w 2489"/>
                <a:gd name="T23" fmla="*/ 708 h 3045"/>
                <a:gd name="T24" fmla="*/ 1472 w 2489"/>
                <a:gd name="T25" fmla="*/ 918 h 3045"/>
                <a:gd name="T26" fmla="*/ 1299 w 2489"/>
                <a:gd name="T27" fmla="*/ 963 h 3045"/>
                <a:gd name="T28" fmla="*/ 1299 w 2489"/>
                <a:gd name="T29" fmla="*/ 1031 h 3045"/>
                <a:gd name="T30" fmla="*/ 1354 w 2489"/>
                <a:gd name="T31" fmla="*/ 1062 h 3045"/>
                <a:gd name="T32" fmla="*/ 1253 w 2489"/>
                <a:gd name="T33" fmla="*/ 1188 h 3045"/>
                <a:gd name="T34" fmla="*/ 1283 w 2489"/>
                <a:gd name="T35" fmla="*/ 1251 h 3045"/>
                <a:gd name="T36" fmla="*/ 1219 w 2489"/>
                <a:gd name="T37" fmla="*/ 1246 h 3045"/>
                <a:gd name="T38" fmla="*/ 1137 w 2489"/>
                <a:gd name="T39" fmla="*/ 1354 h 3045"/>
                <a:gd name="T40" fmla="*/ 1075 w 2489"/>
                <a:gd name="T41" fmla="*/ 1385 h 3045"/>
                <a:gd name="T42" fmla="*/ 877 w 2489"/>
                <a:gd name="T43" fmla="*/ 1362 h 3045"/>
                <a:gd name="T44" fmla="*/ 762 w 2489"/>
                <a:gd name="T45" fmla="*/ 1427 h 3045"/>
                <a:gd name="T46" fmla="*/ 570 w 2489"/>
                <a:gd name="T47" fmla="*/ 1411 h 3045"/>
                <a:gd name="T48" fmla="*/ 539 w 2489"/>
                <a:gd name="T49" fmla="*/ 1468 h 3045"/>
                <a:gd name="T50" fmla="*/ 453 w 2489"/>
                <a:gd name="T51" fmla="*/ 1453 h 3045"/>
                <a:gd name="T52" fmla="*/ 453 w 2489"/>
                <a:gd name="T53" fmla="*/ 1455 h 3045"/>
                <a:gd name="T54" fmla="*/ 446 w 2489"/>
                <a:gd name="T55" fmla="*/ 1521 h 3045"/>
                <a:gd name="T56" fmla="*/ 389 w 2489"/>
                <a:gd name="T57" fmla="*/ 1551 h 3045"/>
                <a:gd name="T58" fmla="*/ 373 w 2489"/>
                <a:gd name="T59" fmla="*/ 1482 h 3045"/>
                <a:gd name="T60" fmla="*/ 159 w 2489"/>
                <a:gd name="T61" fmla="*/ 1545 h 3045"/>
                <a:gd name="T62" fmla="*/ 170 w 2489"/>
                <a:gd name="T63" fmla="*/ 1691 h 3045"/>
                <a:gd name="T64" fmla="*/ 73 w 2489"/>
                <a:gd name="T65" fmla="*/ 1946 h 3045"/>
                <a:gd name="T66" fmla="*/ 108 w 2489"/>
                <a:gd name="T67" fmla="*/ 2008 h 3045"/>
                <a:gd name="T68" fmla="*/ 260 w 2489"/>
                <a:gd name="T69" fmla="*/ 2015 h 3045"/>
                <a:gd name="T70" fmla="*/ 261 w 2489"/>
                <a:gd name="T71" fmla="*/ 2016 h 3045"/>
                <a:gd name="T72" fmla="*/ 317 w 2489"/>
                <a:gd name="T73" fmla="*/ 2149 h 3045"/>
                <a:gd name="T74" fmla="*/ 284 w 2489"/>
                <a:gd name="T75" fmla="*/ 2212 h 3045"/>
                <a:gd name="T76" fmla="*/ 350 w 2489"/>
                <a:gd name="T77" fmla="*/ 2212 h 3045"/>
                <a:gd name="T78" fmla="*/ 361 w 2489"/>
                <a:gd name="T79" fmla="*/ 2379 h 3045"/>
                <a:gd name="T80" fmla="*/ 300 w 2489"/>
                <a:gd name="T81" fmla="*/ 2411 h 3045"/>
                <a:gd name="T82" fmla="*/ 319 w 2489"/>
                <a:gd name="T83" fmla="*/ 2482 h 3045"/>
                <a:gd name="T84" fmla="*/ 134 w 2489"/>
                <a:gd name="T85" fmla="*/ 2695 h 3045"/>
                <a:gd name="T86" fmla="*/ 143 w 2489"/>
                <a:gd name="T87" fmla="*/ 2762 h 3045"/>
                <a:gd name="T88" fmla="*/ 66 w 2489"/>
                <a:gd name="T89" fmla="*/ 2781 h 3045"/>
                <a:gd name="T90" fmla="*/ 29 w 2489"/>
                <a:gd name="T91" fmla="*/ 2845 h 3045"/>
                <a:gd name="T92" fmla="*/ 0 w 2489"/>
                <a:gd name="T93" fmla="*/ 3045 h 3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89" h="3045">
                  <a:moveTo>
                    <a:pt x="2489" y="81"/>
                  </a:moveTo>
                  <a:lnTo>
                    <a:pt x="2334" y="78"/>
                  </a:lnTo>
                  <a:lnTo>
                    <a:pt x="2213" y="139"/>
                  </a:lnTo>
                  <a:lnTo>
                    <a:pt x="2058" y="0"/>
                  </a:lnTo>
                  <a:lnTo>
                    <a:pt x="1873" y="17"/>
                  </a:lnTo>
                  <a:lnTo>
                    <a:pt x="1857" y="132"/>
                  </a:lnTo>
                  <a:lnTo>
                    <a:pt x="1825" y="255"/>
                  </a:lnTo>
                  <a:lnTo>
                    <a:pt x="1721" y="328"/>
                  </a:lnTo>
                  <a:lnTo>
                    <a:pt x="1735" y="410"/>
                  </a:lnTo>
                  <a:lnTo>
                    <a:pt x="1596" y="489"/>
                  </a:lnTo>
                  <a:lnTo>
                    <a:pt x="1489" y="636"/>
                  </a:lnTo>
                  <a:lnTo>
                    <a:pt x="1411" y="708"/>
                  </a:lnTo>
                  <a:lnTo>
                    <a:pt x="1472" y="918"/>
                  </a:lnTo>
                  <a:lnTo>
                    <a:pt x="1299" y="963"/>
                  </a:lnTo>
                  <a:lnTo>
                    <a:pt x="1299" y="1031"/>
                  </a:lnTo>
                  <a:lnTo>
                    <a:pt x="1354" y="1062"/>
                  </a:lnTo>
                  <a:lnTo>
                    <a:pt x="1253" y="1188"/>
                  </a:lnTo>
                  <a:lnTo>
                    <a:pt x="1283" y="1251"/>
                  </a:lnTo>
                  <a:lnTo>
                    <a:pt x="1219" y="1246"/>
                  </a:lnTo>
                  <a:lnTo>
                    <a:pt x="1137" y="1354"/>
                  </a:lnTo>
                  <a:lnTo>
                    <a:pt x="1075" y="1385"/>
                  </a:lnTo>
                  <a:lnTo>
                    <a:pt x="877" y="1362"/>
                  </a:lnTo>
                  <a:lnTo>
                    <a:pt x="762" y="1427"/>
                  </a:lnTo>
                  <a:lnTo>
                    <a:pt x="570" y="1411"/>
                  </a:lnTo>
                  <a:lnTo>
                    <a:pt x="539" y="1468"/>
                  </a:lnTo>
                  <a:lnTo>
                    <a:pt x="453" y="1453"/>
                  </a:lnTo>
                  <a:lnTo>
                    <a:pt x="453" y="1455"/>
                  </a:lnTo>
                  <a:lnTo>
                    <a:pt x="446" y="1521"/>
                  </a:lnTo>
                  <a:lnTo>
                    <a:pt x="389" y="1551"/>
                  </a:lnTo>
                  <a:lnTo>
                    <a:pt x="373" y="1482"/>
                  </a:lnTo>
                  <a:lnTo>
                    <a:pt x="159" y="1545"/>
                  </a:lnTo>
                  <a:lnTo>
                    <a:pt x="170" y="1691"/>
                  </a:lnTo>
                  <a:lnTo>
                    <a:pt x="73" y="1946"/>
                  </a:lnTo>
                  <a:lnTo>
                    <a:pt x="108" y="2008"/>
                  </a:lnTo>
                  <a:lnTo>
                    <a:pt x="260" y="2015"/>
                  </a:lnTo>
                  <a:lnTo>
                    <a:pt x="261" y="2016"/>
                  </a:lnTo>
                  <a:lnTo>
                    <a:pt x="317" y="2149"/>
                  </a:lnTo>
                  <a:lnTo>
                    <a:pt x="284" y="2212"/>
                  </a:lnTo>
                  <a:lnTo>
                    <a:pt x="350" y="2212"/>
                  </a:lnTo>
                  <a:lnTo>
                    <a:pt x="361" y="2379"/>
                  </a:lnTo>
                  <a:lnTo>
                    <a:pt x="300" y="2411"/>
                  </a:lnTo>
                  <a:lnTo>
                    <a:pt x="319" y="2482"/>
                  </a:lnTo>
                  <a:lnTo>
                    <a:pt x="134" y="2695"/>
                  </a:lnTo>
                  <a:lnTo>
                    <a:pt x="143" y="2762"/>
                  </a:lnTo>
                  <a:lnTo>
                    <a:pt x="66" y="2781"/>
                  </a:lnTo>
                  <a:lnTo>
                    <a:pt x="29" y="2845"/>
                  </a:lnTo>
                  <a:lnTo>
                    <a:pt x="0" y="3045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430">
              <a:extLst>
                <a:ext uri="{FF2B5EF4-FFF2-40B4-BE49-F238E27FC236}">
                  <a16:creationId xmlns:a16="http://schemas.microsoft.com/office/drawing/2014/main" id="{EC572E00-45E6-4392-8B2F-378DAFCD6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3657"/>
              <a:ext cx="17" cy="21"/>
            </a:xfrm>
            <a:custGeom>
              <a:avLst/>
              <a:gdLst>
                <a:gd name="T0" fmla="*/ 49 w 52"/>
                <a:gd name="T1" fmla="*/ 0 h 64"/>
                <a:gd name="T2" fmla="*/ 52 w 52"/>
                <a:gd name="T3" fmla="*/ 64 h 64"/>
                <a:gd name="T4" fmla="*/ 0 w 52"/>
                <a:gd name="T5" fmla="*/ 27 h 64"/>
                <a:gd name="T6" fmla="*/ 49 w 52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64">
                  <a:moveTo>
                    <a:pt x="49" y="0"/>
                  </a:moveTo>
                  <a:lnTo>
                    <a:pt x="52" y="64"/>
                  </a:lnTo>
                  <a:lnTo>
                    <a:pt x="0" y="27"/>
                  </a:lnTo>
                  <a:lnTo>
                    <a:pt x="49" y="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431">
              <a:extLst>
                <a:ext uri="{FF2B5EF4-FFF2-40B4-BE49-F238E27FC236}">
                  <a16:creationId xmlns:a16="http://schemas.microsoft.com/office/drawing/2014/main" id="{AC8785D9-C5A0-4637-BD07-9F2FE50B0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8" y="3536"/>
              <a:ext cx="357" cy="778"/>
            </a:xfrm>
            <a:custGeom>
              <a:avLst/>
              <a:gdLst>
                <a:gd name="T0" fmla="*/ 865 w 1073"/>
                <a:gd name="T1" fmla="*/ 25 h 2334"/>
                <a:gd name="T2" fmla="*/ 799 w 1073"/>
                <a:gd name="T3" fmla="*/ 0 h 2334"/>
                <a:gd name="T4" fmla="*/ 744 w 1073"/>
                <a:gd name="T5" fmla="*/ 47 h 2334"/>
                <a:gd name="T6" fmla="*/ 755 w 1073"/>
                <a:gd name="T7" fmla="*/ 446 h 2334"/>
                <a:gd name="T8" fmla="*/ 558 w 1073"/>
                <a:gd name="T9" fmla="*/ 415 h 2334"/>
                <a:gd name="T10" fmla="*/ 476 w 1073"/>
                <a:gd name="T11" fmla="*/ 528 h 2334"/>
                <a:gd name="T12" fmla="*/ 230 w 1073"/>
                <a:gd name="T13" fmla="*/ 625 h 2334"/>
                <a:gd name="T14" fmla="*/ 211 w 1073"/>
                <a:gd name="T15" fmla="*/ 691 h 2334"/>
                <a:gd name="T16" fmla="*/ 146 w 1073"/>
                <a:gd name="T17" fmla="*/ 698 h 2334"/>
                <a:gd name="T18" fmla="*/ 96 w 1073"/>
                <a:gd name="T19" fmla="*/ 762 h 2334"/>
                <a:gd name="T20" fmla="*/ 102 w 1073"/>
                <a:gd name="T21" fmla="*/ 841 h 2334"/>
                <a:gd name="T22" fmla="*/ 13 w 1073"/>
                <a:gd name="T23" fmla="*/ 956 h 2334"/>
                <a:gd name="T24" fmla="*/ 0 w 1073"/>
                <a:gd name="T25" fmla="*/ 1023 h 2334"/>
                <a:gd name="T26" fmla="*/ 60 w 1073"/>
                <a:gd name="T27" fmla="*/ 1000 h 2334"/>
                <a:gd name="T28" fmla="*/ 147 w 1073"/>
                <a:gd name="T29" fmla="*/ 1096 h 2334"/>
                <a:gd name="T30" fmla="*/ 28 w 1073"/>
                <a:gd name="T31" fmla="*/ 1182 h 2334"/>
                <a:gd name="T32" fmla="*/ 52 w 1073"/>
                <a:gd name="T33" fmla="*/ 1309 h 2334"/>
                <a:gd name="T34" fmla="*/ 232 w 1073"/>
                <a:gd name="T35" fmla="*/ 1410 h 2334"/>
                <a:gd name="T36" fmla="*/ 174 w 1073"/>
                <a:gd name="T37" fmla="*/ 1447 h 2334"/>
                <a:gd name="T38" fmla="*/ 105 w 1073"/>
                <a:gd name="T39" fmla="*/ 1639 h 2334"/>
                <a:gd name="T40" fmla="*/ 271 w 1073"/>
                <a:gd name="T41" fmla="*/ 1581 h 2334"/>
                <a:gd name="T42" fmla="*/ 292 w 1073"/>
                <a:gd name="T43" fmla="*/ 1713 h 2334"/>
                <a:gd name="T44" fmla="*/ 231 w 1073"/>
                <a:gd name="T45" fmla="*/ 1875 h 2334"/>
                <a:gd name="T46" fmla="*/ 450 w 1073"/>
                <a:gd name="T47" fmla="*/ 1917 h 2334"/>
                <a:gd name="T48" fmla="*/ 337 w 1073"/>
                <a:gd name="T49" fmla="*/ 1993 h 2334"/>
                <a:gd name="T50" fmla="*/ 332 w 1073"/>
                <a:gd name="T51" fmla="*/ 2062 h 2334"/>
                <a:gd name="T52" fmla="*/ 443 w 1073"/>
                <a:gd name="T53" fmla="*/ 2163 h 2334"/>
                <a:gd name="T54" fmla="*/ 699 w 1073"/>
                <a:gd name="T55" fmla="*/ 2241 h 2334"/>
                <a:gd name="T56" fmla="*/ 728 w 1073"/>
                <a:gd name="T57" fmla="*/ 2305 h 2334"/>
                <a:gd name="T58" fmla="*/ 798 w 1073"/>
                <a:gd name="T59" fmla="*/ 2334 h 2334"/>
                <a:gd name="T60" fmla="*/ 932 w 1073"/>
                <a:gd name="T61" fmla="*/ 1995 h 2334"/>
                <a:gd name="T62" fmla="*/ 857 w 1073"/>
                <a:gd name="T63" fmla="*/ 1987 h 2334"/>
                <a:gd name="T64" fmla="*/ 918 w 1073"/>
                <a:gd name="T65" fmla="*/ 1942 h 2334"/>
                <a:gd name="T66" fmla="*/ 965 w 1073"/>
                <a:gd name="T67" fmla="*/ 1818 h 2334"/>
                <a:gd name="T68" fmla="*/ 947 w 1073"/>
                <a:gd name="T69" fmla="*/ 1620 h 2334"/>
                <a:gd name="T70" fmla="*/ 949 w 1073"/>
                <a:gd name="T71" fmla="*/ 1477 h 2334"/>
                <a:gd name="T72" fmla="*/ 1073 w 1073"/>
                <a:gd name="T73" fmla="*/ 1204 h 2334"/>
                <a:gd name="T74" fmla="*/ 985 w 1073"/>
                <a:gd name="T75" fmla="*/ 607 h 2334"/>
                <a:gd name="T76" fmla="*/ 892 w 1073"/>
                <a:gd name="T77" fmla="*/ 477 h 2334"/>
                <a:gd name="T78" fmla="*/ 905 w 1073"/>
                <a:gd name="T79" fmla="*/ 234 h 2334"/>
                <a:gd name="T80" fmla="*/ 865 w 1073"/>
                <a:gd name="T81" fmla="*/ 25 h 2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73" h="2334">
                  <a:moveTo>
                    <a:pt x="865" y="25"/>
                  </a:moveTo>
                  <a:lnTo>
                    <a:pt x="799" y="0"/>
                  </a:lnTo>
                  <a:lnTo>
                    <a:pt x="744" y="47"/>
                  </a:lnTo>
                  <a:lnTo>
                    <a:pt x="755" y="446"/>
                  </a:lnTo>
                  <a:lnTo>
                    <a:pt x="558" y="415"/>
                  </a:lnTo>
                  <a:lnTo>
                    <a:pt x="476" y="528"/>
                  </a:lnTo>
                  <a:lnTo>
                    <a:pt x="230" y="625"/>
                  </a:lnTo>
                  <a:lnTo>
                    <a:pt x="211" y="691"/>
                  </a:lnTo>
                  <a:lnTo>
                    <a:pt x="146" y="698"/>
                  </a:lnTo>
                  <a:lnTo>
                    <a:pt x="96" y="762"/>
                  </a:lnTo>
                  <a:lnTo>
                    <a:pt x="102" y="841"/>
                  </a:lnTo>
                  <a:lnTo>
                    <a:pt x="13" y="956"/>
                  </a:lnTo>
                  <a:lnTo>
                    <a:pt x="0" y="1023"/>
                  </a:lnTo>
                  <a:lnTo>
                    <a:pt x="60" y="1000"/>
                  </a:lnTo>
                  <a:lnTo>
                    <a:pt x="147" y="1096"/>
                  </a:lnTo>
                  <a:lnTo>
                    <a:pt x="28" y="1182"/>
                  </a:lnTo>
                  <a:lnTo>
                    <a:pt x="52" y="1309"/>
                  </a:lnTo>
                  <a:lnTo>
                    <a:pt x="232" y="1410"/>
                  </a:lnTo>
                  <a:lnTo>
                    <a:pt x="174" y="1447"/>
                  </a:lnTo>
                  <a:lnTo>
                    <a:pt x="105" y="1639"/>
                  </a:lnTo>
                  <a:lnTo>
                    <a:pt x="271" y="1581"/>
                  </a:lnTo>
                  <a:lnTo>
                    <a:pt x="292" y="1713"/>
                  </a:lnTo>
                  <a:lnTo>
                    <a:pt x="231" y="1875"/>
                  </a:lnTo>
                  <a:lnTo>
                    <a:pt x="450" y="1917"/>
                  </a:lnTo>
                  <a:lnTo>
                    <a:pt x="337" y="1993"/>
                  </a:lnTo>
                  <a:lnTo>
                    <a:pt x="332" y="2062"/>
                  </a:lnTo>
                  <a:lnTo>
                    <a:pt x="443" y="2163"/>
                  </a:lnTo>
                  <a:lnTo>
                    <a:pt x="699" y="2241"/>
                  </a:lnTo>
                  <a:lnTo>
                    <a:pt x="728" y="2305"/>
                  </a:lnTo>
                  <a:lnTo>
                    <a:pt x="798" y="2334"/>
                  </a:lnTo>
                  <a:lnTo>
                    <a:pt x="932" y="1995"/>
                  </a:lnTo>
                  <a:lnTo>
                    <a:pt x="857" y="1987"/>
                  </a:lnTo>
                  <a:lnTo>
                    <a:pt x="918" y="1942"/>
                  </a:lnTo>
                  <a:lnTo>
                    <a:pt x="965" y="1818"/>
                  </a:lnTo>
                  <a:lnTo>
                    <a:pt x="947" y="1620"/>
                  </a:lnTo>
                  <a:lnTo>
                    <a:pt x="949" y="1477"/>
                  </a:lnTo>
                  <a:lnTo>
                    <a:pt x="1073" y="1204"/>
                  </a:lnTo>
                  <a:lnTo>
                    <a:pt x="985" y="607"/>
                  </a:lnTo>
                  <a:lnTo>
                    <a:pt x="892" y="477"/>
                  </a:lnTo>
                  <a:lnTo>
                    <a:pt x="905" y="234"/>
                  </a:lnTo>
                  <a:lnTo>
                    <a:pt x="865" y="25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432">
              <a:extLst>
                <a:ext uri="{FF2B5EF4-FFF2-40B4-BE49-F238E27FC236}">
                  <a16:creationId xmlns:a16="http://schemas.microsoft.com/office/drawing/2014/main" id="{888662A1-B606-47A4-8668-2D81BA3940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32" y="2985"/>
              <a:ext cx="2" cy="2"/>
            </a:xfrm>
            <a:prstGeom prst="line">
              <a:avLst/>
            </a:pr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433">
              <a:extLst>
                <a:ext uri="{FF2B5EF4-FFF2-40B4-BE49-F238E27FC236}">
                  <a16:creationId xmlns:a16="http://schemas.microsoft.com/office/drawing/2014/main" id="{3B5820D6-F976-447E-96A3-7C81B3E44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61" y="3537"/>
              <a:ext cx="1" cy="3"/>
            </a:xfrm>
            <a:prstGeom prst="line">
              <a:avLst/>
            </a:pr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434">
              <a:extLst>
                <a:ext uri="{FF2B5EF4-FFF2-40B4-BE49-F238E27FC236}">
                  <a16:creationId xmlns:a16="http://schemas.microsoft.com/office/drawing/2014/main" id="{866C8E4B-21D7-4DFA-A329-CD709E722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" y="3123"/>
              <a:ext cx="65" cy="57"/>
            </a:xfrm>
            <a:custGeom>
              <a:avLst/>
              <a:gdLst>
                <a:gd name="T0" fmla="*/ 194 w 194"/>
                <a:gd name="T1" fmla="*/ 63 h 172"/>
                <a:gd name="T2" fmla="*/ 138 w 194"/>
                <a:gd name="T3" fmla="*/ 144 h 172"/>
                <a:gd name="T4" fmla="*/ 46 w 194"/>
                <a:gd name="T5" fmla="*/ 172 h 172"/>
                <a:gd name="T6" fmla="*/ 0 w 194"/>
                <a:gd name="T7" fmla="*/ 121 h 172"/>
                <a:gd name="T8" fmla="*/ 29 w 194"/>
                <a:gd name="T9" fmla="*/ 51 h 172"/>
                <a:gd name="T10" fmla="*/ 90 w 194"/>
                <a:gd name="T11" fmla="*/ 0 h 172"/>
                <a:gd name="T12" fmla="*/ 194 w 194"/>
                <a:gd name="T13" fmla="*/ 6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172">
                  <a:moveTo>
                    <a:pt x="194" y="63"/>
                  </a:moveTo>
                  <a:lnTo>
                    <a:pt x="138" y="144"/>
                  </a:lnTo>
                  <a:lnTo>
                    <a:pt x="46" y="172"/>
                  </a:lnTo>
                  <a:lnTo>
                    <a:pt x="0" y="121"/>
                  </a:lnTo>
                  <a:lnTo>
                    <a:pt x="29" y="51"/>
                  </a:lnTo>
                  <a:lnTo>
                    <a:pt x="90" y="0"/>
                  </a:lnTo>
                  <a:lnTo>
                    <a:pt x="194" y="63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435">
              <a:extLst>
                <a:ext uri="{FF2B5EF4-FFF2-40B4-BE49-F238E27FC236}">
                  <a16:creationId xmlns:a16="http://schemas.microsoft.com/office/drawing/2014/main" id="{36BCFD32-4281-43B1-BC77-F41924C37B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35" y="3118"/>
              <a:ext cx="9" cy="15"/>
            </a:xfrm>
            <a:prstGeom prst="line">
              <a:avLst/>
            </a:pr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436">
              <a:extLst>
                <a:ext uri="{FF2B5EF4-FFF2-40B4-BE49-F238E27FC236}">
                  <a16:creationId xmlns:a16="http://schemas.microsoft.com/office/drawing/2014/main" id="{CBD67C81-A0A1-4C10-AE07-83588DAB8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118"/>
              <a:ext cx="222" cy="83"/>
            </a:xfrm>
            <a:custGeom>
              <a:avLst/>
              <a:gdLst>
                <a:gd name="T0" fmla="*/ 667 w 667"/>
                <a:gd name="T1" fmla="*/ 250 h 251"/>
                <a:gd name="T2" fmla="*/ 528 w 667"/>
                <a:gd name="T3" fmla="*/ 171 h 251"/>
                <a:gd name="T4" fmla="*/ 465 w 667"/>
                <a:gd name="T5" fmla="*/ 171 h 251"/>
                <a:gd name="T6" fmla="*/ 407 w 667"/>
                <a:gd name="T7" fmla="*/ 222 h 251"/>
                <a:gd name="T8" fmla="*/ 404 w 667"/>
                <a:gd name="T9" fmla="*/ 150 h 251"/>
                <a:gd name="T10" fmla="*/ 242 w 667"/>
                <a:gd name="T11" fmla="*/ 251 h 251"/>
                <a:gd name="T12" fmla="*/ 63 w 667"/>
                <a:gd name="T13" fmla="*/ 136 h 251"/>
                <a:gd name="T14" fmla="*/ 0 w 667"/>
                <a:gd name="T1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7" h="251">
                  <a:moveTo>
                    <a:pt x="667" y="250"/>
                  </a:moveTo>
                  <a:lnTo>
                    <a:pt x="528" y="171"/>
                  </a:lnTo>
                  <a:lnTo>
                    <a:pt x="465" y="171"/>
                  </a:lnTo>
                  <a:lnTo>
                    <a:pt x="407" y="222"/>
                  </a:lnTo>
                  <a:lnTo>
                    <a:pt x="404" y="150"/>
                  </a:lnTo>
                  <a:lnTo>
                    <a:pt x="242" y="251"/>
                  </a:lnTo>
                  <a:lnTo>
                    <a:pt x="63" y="136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437">
              <a:extLst>
                <a:ext uri="{FF2B5EF4-FFF2-40B4-BE49-F238E27FC236}">
                  <a16:creationId xmlns:a16="http://schemas.microsoft.com/office/drawing/2014/main" id="{84DD76B5-844C-409F-90C4-104104C70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4" y="3201"/>
              <a:ext cx="202" cy="385"/>
            </a:xfrm>
            <a:custGeom>
              <a:avLst/>
              <a:gdLst>
                <a:gd name="T0" fmla="*/ 0 w 607"/>
                <a:gd name="T1" fmla="*/ 1156 h 1156"/>
                <a:gd name="T2" fmla="*/ 87 w 607"/>
                <a:gd name="T3" fmla="*/ 1019 h 1156"/>
                <a:gd name="T4" fmla="*/ 219 w 607"/>
                <a:gd name="T5" fmla="*/ 979 h 1156"/>
                <a:gd name="T6" fmla="*/ 196 w 607"/>
                <a:gd name="T7" fmla="*/ 917 h 1156"/>
                <a:gd name="T8" fmla="*/ 294 w 607"/>
                <a:gd name="T9" fmla="*/ 807 h 1156"/>
                <a:gd name="T10" fmla="*/ 369 w 607"/>
                <a:gd name="T11" fmla="*/ 828 h 1156"/>
                <a:gd name="T12" fmla="*/ 412 w 607"/>
                <a:gd name="T13" fmla="*/ 584 h 1156"/>
                <a:gd name="T14" fmla="*/ 607 w 607"/>
                <a:gd name="T15" fmla="*/ 375 h 1156"/>
                <a:gd name="T16" fmla="*/ 461 w 607"/>
                <a:gd name="T17" fmla="*/ 228 h 1156"/>
                <a:gd name="T18" fmla="*/ 457 w 607"/>
                <a:gd name="T19" fmla="*/ 102 h 1156"/>
                <a:gd name="T20" fmla="*/ 397 w 607"/>
                <a:gd name="T21" fmla="*/ 0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1156">
                  <a:moveTo>
                    <a:pt x="0" y="1156"/>
                  </a:moveTo>
                  <a:lnTo>
                    <a:pt x="87" y="1019"/>
                  </a:lnTo>
                  <a:lnTo>
                    <a:pt x="219" y="979"/>
                  </a:lnTo>
                  <a:lnTo>
                    <a:pt x="196" y="917"/>
                  </a:lnTo>
                  <a:lnTo>
                    <a:pt x="294" y="807"/>
                  </a:lnTo>
                  <a:lnTo>
                    <a:pt x="369" y="828"/>
                  </a:lnTo>
                  <a:lnTo>
                    <a:pt x="412" y="584"/>
                  </a:lnTo>
                  <a:lnTo>
                    <a:pt x="607" y="375"/>
                  </a:lnTo>
                  <a:lnTo>
                    <a:pt x="461" y="228"/>
                  </a:lnTo>
                  <a:lnTo>
                    <a:pt x="457" y="102"/>
                  </a:lnTo>
                  <a:lnTo>
                    <a:pt x="397" y="0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438">
              <a:extLst>
                <a:ext uri="{FF2B5EF4-FFF2-40B4-BE49-F238E27FC236}">
                  <a16:creationId xmlns:a16="http://schemas.microsoft.com/office/drawing/2014/main" id="{49FF788C-C95D-41D7-8AA7-6617495FC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3546"/>
              <a:ext cx="77" cy="58"/>
            </a:xfrm>
            <a:custGeom>
              <a:avLst/>
              <a:gdLst>
                <a:gd name="T0" fmla="*/ 230 w 230"/>
                <a:gd name="T1" fmla="*/ 62 h 175"/>
                <a:gd name="T2" fmla="*/ 179 w 230"/>
                <a:gd name="T3" fmla="*/ 150 h 175"/>
                <a:gd name="T4" fmla="*/ 106 w 230"/>
                <a:gd name="T5" fmla="*/ 175 h 175"/>
                <a:gd name="T6" fmla="*/ 0 w 230"/>
                <a:gd name="T7" fmla="*/ 76 h 175"/>
                <a:gd name="T8" fmla="*/ 13 w 230"/>
                <a:gd name="T9" fmla="*/ 0 h 175"/>
                <a:gd name="T10" fmla="*/ 106 w 230"/>
                <a:gd name="T11" fmla="*/ 0 h 175"/>
                <a:gd name="T12" fmla="*/ 154 w 230"/>
                <a:gd name="T13" fmla="*/ 95 h 175"/>
                <a:gd name="T14" fmla="*/ 230 w 230"/>
                <a:gd name="T15" fmla="*/ 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" h="175">
                  <a:moveTo>
                    <a:pt x="230" y="62"/>
                  </a:moveTo>
                  <a:lnTo>
                    <a:pt x="179" y="150"/>
                  </a:lnTo>
                  <a:lnTo>
                    <a:pt x="106" y="175"/>
                  </a:lnTo>
                  <a:lnTo>
                    <a:pt x="0" y="76"/>
                  </a:lnTo>
                  <a:lnTo>
                    <a:pt x="13" y="0"/>
                  </a:lnTo>
                  <a:lnTo>
                    <a:pt x="106" y="0"/>
                  </a:lnTo>
                  <a:lnTo>
                    <a:pt x="154" y="95"/>
                  </a:lnTo>
                  <a:lnTo>
                    <a:pt x="230" y="62"/>
                  </a:lnTo>
                </a:path>
              </a:pathLst>
            </a:cu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439">
              <a:extLst>
                <a:ext uri="{FF2B5EF4-FFF2-40B4-BE49-F238E27FC236}">
                  <a16:creationId xmlns:a16="http://schemas.microsoft.com/office/drawing/2014/main" id="{26D23CE1-15D8-46BB-88D2-54F67FD450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94" y="3708"/>
              <a:ext cx="1" cy="2"/>
            </a:xfrm>
            <a:prstGeom prst="line">
              <a:avLst/>
            </a:prstGeom>
            <a:noFill/>
            <a:ln w="17463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65478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ce-circonscriptions.pptx" id="{ED3BF050-51EE-4AF1-9374-E591B714ED4D}" vid="{0B648C57-9159-46A6-9558-708011FF90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0</TotalTime>
  <Words>9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Tramp</dc:creator>
  <cp:lastModifiedBy>Tramp</cp:lastModifiedBy>
  <cp:revision>1</cp:revision>
  <dcterms:created xsi:type="dcterms:W3CDTF">2018-10-16T16:48:16Z</dcterms:created>
  <dcterms:modified xsi:type="dcterms:W3CDTF">2018-10-16T16:49:11Z</dcterms:modified>
</cp:coreProperties>
</file>