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13394B-C4D2-47E8-8002-F92414549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7B026C-4CA4-43E5-8264-6AE99B4043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760CC1-E2D5-424B-B8DD-6CC76846B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4FDB56-E01A-4C90-B128-835894063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819E45-5AB4-4A01-A8B0-049E58404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6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CD9EF5-6AAF-4E73-8F75-7B766DAA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9C7B56-EC83-4FA9-B2B4-A1BAB6EE9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065C4E-998A-4ADE-8315-E3BEDF0F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865F36-8839-49DA-8CB2-3FF15222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E11961-459A-49E1-BD24-514E90F5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24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D596D-E6D7-4A22-9F50-003E7F0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BB547A-95DA-4A80-AB21-01A386B4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F39679-2991-4AFA-822C-E7447031C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5F70CB-CFC9-4856-9DF1-AC29F0F83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8B1419-789D-4CE4-A26E-259A09C3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857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BCCCF-AA13-4A4A-8A28-115F0C60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9387DE-E405-4F6C-9B45-D0753B2D8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4F2F67-AAAF-4D51-A6E8-E9AB52A99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16F66D-7319-4995-9B58-C4BA250D7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1DD9E9-1EA8-4D4A-894A-9313A3F7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CDAA08-FECB-4D24-AA73-16A416C31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14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DFED18-65B0-4CC5-96C8-FF3BF1FF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7CF73A-1C10-4DF3-A48D-B3167F49C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6485AB-1969-4FB1-9F4D-7AC78D517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DAFCE3-473A-4F1A-AA88-023983717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39E7541-181C-4E3F-96AB-4487B2B22B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5C9A085-1D9C-45BF-82D3-68FE167F9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215DF00-B9B3-41F1-B288-07B4E4BF2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0960077-75FE-48FB-94BF-7B2E93160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242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9C357E-C167-4997-BF15-64E5FBDF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DC2E8D-F877-4DC6-BB29-7E52A1B80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BB9D3F-8F9D-4087-A741-C18DBE13D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EB47E2-207C-4ED9-88CD-F3F52C66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359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1ADDE71-C6FB-4773-AE30-EAFF1ABF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0337052-02CE-497F-B002-CCCD9309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9E4119-CE4E-46FE-80AB-363010AA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604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08E4C-BDEF-4DBE-8E1E-3F205F86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3FAD37-A118-4081-920F-8C1B1F592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3EA82E-E95E-4F1A-AE75-3F78FB3A0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A1ACE5-1B2F-4861-8648-AA089C7D8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875BB2-9950-4E70-97D2-203C0387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3A3A49F-B62D-4766-92D1-EC897E00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094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F356DD-03FB-4F3B-B4B2-EA6558B25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D3C82A-6EAA-490A-ABCF-3490D20C33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AFC077-0578-498F-A86E-482450883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AB0E8E-A5B0-476C-B86F-41344C9F0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97F5B1-C552-42EA-933B-5575FA8E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95237F-937E-4045-9EDA-23FB10F1F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665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C8A3D4-5979-4E3B-ACBB-E0575C9E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363CBAF-2C2D-42EA-A573-B30FE2D09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7A5861-64ED-4567-93EF-33E37868F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C615F5-6C8B-4085-BED3-794FBED4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A72286-5AE0-45EA-8B61-7954C8869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63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073E5C9-D171-40B7-8AB0-9B6E7D69D1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E07507-1F7A-4CC0-9083-965A43FE6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56E13E-1069-44B4-B2A6-37124FB19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16CB8D-B556-474E-900E-96A47ED2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B3BCC3-F5C3-47CE-B411-17D8438D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04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B77304A-B6D7-4D66-9283-610D90421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341FD7-7BB9-46D1-A56A-7CAE800D8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1AA5C3-B149-4ECD-9095-9CF56C251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471251-8557-4592-9DF1-38D672636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3A3E1E-0EC3-434D-AD1D-FD4D87FBE0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ersis.com/carte-powerpoint.ph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ZoneTexte 2732">
            <a:extLst>
              <a:ext uri="{FF2B5EF4-FFF2-40B4-BE49-F238E27FC236}">
                <a16:creationId xmlns:a16="http://schemas.microsoft.com/office/drawing/2014/main" id="{091D5CCD-8E9D-4772-AEBC-03516FC614C6}"/>
              </a:ext>
            </a:extLst>
          </p:cNvPr>
          <p:cNvSpPr txBox="1"/>
          <p:nvPr/>
        </p:nvSpPr>
        <p:spPr>
          <a:xfrm>
            <a:off x="8263156" y="692587"/>
            <a:ext cx="3356747" cy="55666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08000" tIns="108000" rIns="108000" bIns="108000" rtlCol="0">
            <a:spAutoFit/>
          </a:bodyPr>
          <a:lstStyle/>
          <a:p>
            <a:r>
              <a:rPr lang="fr-FR" sz="1100" dirty="0"/>
              <a:t>Modifier facilement cette carte en lisant notre tutoriel</a:t>
            </a:r>
          </a:p>
          <a:p>
            <a:r>
              <a:rPr lang="fr-FR" sz="1100" dirty="0"/>
              <a:t>« </a:t>
            </a:r>
            <a:r>
              <a:rPr lang="fr-FR" sz="1100" dirty="0">
                <a:hlinkClick r:id="rId2"/>
              </a:rPr>
              <a:t>modifier une carte avec Office PowerPoint</a:t>
            </a:r>
            <a:r>
              <a:rPr lang="fr-FR" sz="1100" dirty="0"/>
              <a:t> »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3787A02D-8036-41EA-94FA-AAA99B47B50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7711" y="79695"/>
            <a:ext cx="7362267" cy="6698609"/>
            <a:chOff x="1466" y="0"/>
            <a:chExt cx="4748" cy="4320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36DD99A6-982F-4546-B8A2-055EF497402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466" y="0"/>
              <a:ext cx="474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6" name="Group 205">
              <a:extLst>
                <a:ext uri="{FF2B5EF4-FFF2-40B4-BE49-F238E27FC236}">
                  <a16:creationId xmlns:a16="http://schemas.microsoft.com/office/drawing/2014/main" id="{BF242090-5DFD-4EA2-B99D-BE8AA404AD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1" y="35"/>
              <a:ext cx="3750" cy="4208"/>
              <a:chOff x="1471" y="35"/>
              <a:chExt cx="3750" cy="4208"/>
            </a:xfrm>
          </p:grpSpPr>
          <p:sp>
            <p:nvSpPr>
              <p:cNvPr id="2898" name="Freeform 5">
                <a:extLst>
                  <a:ext uri="{FF2B5EF4-FFF2-40B4-BE49-F238E27FC236}">
                    <a16:creationId xmlns:a16="http://schemas.microsoft.com/office/drawing/2014/main" id="{3AC0AD79-6B84-479A-903E-0ED23BDFE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7" y="2117"/>
                <a:ext cx="52" cy="33"/>
              </a:xfrm>
              <a:custGeom>
                <a:avLst/>
                <a:gdLst>
                  <a:gd name="T0" fmla="*/ 52 w 52"/>
                  <a:gd name="T1" fmla="*/ 25 h 33"/>
                  <a:gd name="T2" fmla="*/ 14 w 52"/>
                  <a:gd name="T3" fmla="*/ 0 h 33"/>
                  <a:gd name="T4" fmla="*/ 0 w 52"/>
                  <a:gd name="T5" fmla="*/ 4 h 33"/>
                  <a:gd name="T6" fmla="*/ 2 w 52"/>
                  <a:gd name="T7" fmla="*/ 4 h 33"/>
                  <a:gd name="T8" fmla="*/ 0 w 52"/>
                  <a:gd name="T9" fmla="*/ 4 h 33"/>
                  <a:gd name="T10" fmla="*/ 31 w 52"/>
                  <a:gd name="T11" fmla="*/ 33 h 33"/>
                  <a:gd name="T12" fmla="*/ 52 w 52"/>
                  <a:gd name="T13" fmla="*/ 2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33">
                    <a:moveTo>
                      <a:pt x="52" y="25"/>
                    </a:moveTo>
                    <a:lnTo>
                      <a:pt x="14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31" y="33"/>
                    </a:lnTo>
                    <a:lnTo>
                      <a:pt x="52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9" name="Freeform 6">
                <a:extLst>
                  <a:ext uri="{FF2B5EF4-FFF2-40B4-BE49-F238E27FC236}">
                    <a16:creationId xmlns:a16="http://schemas.microsoft.com/office/drawing/2014/main" id="{48B02EE7-147D-4B5A-A9FC-F25C374BB5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0" y="2107"/>
                <a:ext cx="17" cy="18"/>
              </a:xfrm>
              <a:custGeom>
                <a:avLst/>
                <a:gdLst>
                  <a:gd name="T0" fmla="*/ 8 w 17"/>
                  <a:gd name="T1" fmla="*/ 18 h 18"/>
                  <a:gd name="T2" fmla="*/ 12 w 17"/>
                  <a:gd name="T3" fmla="*/ 16 h 18"/>
                  <a:gd name="T4" fmla="*/ 17 w 17"/>
                  <a:gd name="T5" fmla="*/ 16 h 18"/>
                  <a:gd name="T6" fmla="*/ 0 w 17"/>
                  <a:gd name="T7" fmla="*/ 0 h 18"/>
                  <a:gd name="T8" fmla="*/ 8 w 17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8" y="18"/>
                    </a:moveTo>
                    <a:lnTo>
                      <a:pt x="12" y="16"/>
                    </a:lnTo>
                    <a:lnTo>
                      <a:pt x="17" y="16"/>
                    </a:lnTo>
                    <a:lnTo>
                      <a:pt x="0" y="0"/>
                    </a:lnTo>
                    <a:lnTo>
                      <a:pt x="8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0" name="Freeform 7">
                <a:extLst>
                  <a:ext uri="{FF2B5EF4-FFF2-40B4-BE49-F238E27FC236}">
                    <a16:creationId xmlns:a16="http://schemas.microsoft.com/office/drawing/2014/main" id="{9BA3A939-98F4-4F86-940A-95B85360F2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3" y="2208"/>
                <a:ext cx="55" cy="98"/>
              </a:xfrm>
              <a:custGeom>
                <a:avLst/>
                <a:gdLst>
                  <a:gd name="T0" fmla="*/ 12 w 55"/>
                  <a:gd name="T1" fmla="*/ 0 h 98"/>
                  <a:gd name="T2" fmla="*/ 0 w 55"/>
                  <a:gd name="T3" fmla="*/ 19 h 98"/>
                  <a:gd name="T4" fmla="*/ 45 w 55"/>
                  <a:gd name="T5" fmla="*/ 98 h 98"/>
                  <a:gd name="T6" fmla="*/ 55 w 55"/>
                  <a:gd name="T7" fmla="*/ 76 h 98"/>
                  <a:gd name="T8" fmla="*/ 48 w 55"/>
                  <a:gd name="T9" fmla="*/ 22 h 98"/>
                  <a:gd name="T10" fmla="*/ 12 w 55"/>
                  <a:gd name="T11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98">
                    <a:moveTo>
                      <a:pt x="12" y="0"/>
                    </a:moveTo>
                    <a:lnTo>
                      <a:pt x="0" y="19"/>
                    </a:lnTo>
                    <a:lnTo>
                      <a:pt x="45" y="98"/>
                    </a:lnTo>
                    <a:lnTo>
                      <a:pt x="55" y="76"/>
                    </a:lnTo>
                    <a:lnTo>
                      <a:pt x="48" y="2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1" name="Freeform 8">
                <a:extLst>
                  <a:ext uri="{FF2B5EF4-FFF2-40B4-BE49-F238E27FC236}">
                    <a16:creationId xmlns:a16="http://schemas.microsoft.com/office/drawing/2014/main" id="{F9B1DF2D-0317-4F4F-BA84-1FBA097ABA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1756"/>
                <a:ext cx="42" cy="59"/>
              </a:xfrm>
              <a:custGeom>
                <a:avLst/>
                <a:gdLst>
                  <a:gd name="T0" fmla="*/ 20 w 42"/>
                  <a:gd name="T1" fmla="*/ 22 h 59"/>
                  <a:gd name="T2" fmla="*/ 13 w 42"/>
                  <a:gd name="T3" fmla="*/ 0 h 59"/>
                  <a:gd name="T4" fmla="*/ 0 w 42"/>
                  <a:gd name="T5" fmla="*/ 18 h 59"/>
                  <a:gd name="T6" fmla="*/ 42 w 42"/>
                  <a:gd name="T7" fmla="*/ 59 h 59"/>
                  <a:gd name="T8" fmla="*/ 41 w 42"/>
                  <a:gd name="T9" fmla="*/ 37 h 59"/>
                  <a:gd name="T10" fmla="*/ 20 w 42"/>
                  <a:gd name="T11" fmla="*/ 2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59">
                    <a:moveTo>
                      <a:pt x="20" y="22"/>
                    </a:moveTo>
                    <a:lnTo>
                      <a:pt x="13" y="0"/>
                    </a:lnTo>
                    <a:lnTo>
                      <a:pt x="0" y="18"/>
                    </a:lnTo>
                    <a:lnTo>
                      <a:pt x="42" y="59"/>
                    </a:lnTo>
                    <a:lnTo>
                      <a:pt x="41" y="37"/>
                    </a:lnTo>
                    <a:lnTo>
                      <a:pt x="20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2" name="Freeform 9">
                <a:extLst>
                  <a:ext uri="{FF2B5EF4-FFF2-40B4-BE49-F238E27FC236}">
                    <a16:creationId xmlns:a16="http://schemas.microsoft.com/office/drawing/2014/main" id="{7B73F503-C6C2-4C96-90D6-9904A7C93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0" y="1591"/>
                <a:ext cx="55" cy="33"/>
              </a:xfrm>
              <a:custGeom>
                <a:avLst/>
                <a:gdLst>
                  <a:gd name="T0" fmla="*/ 20 w 55"/>
                  <a:gd name="T1" fmla="*/ 0 h 33"/>
                  <a:gd name="T2" fmla="*/ 0 w 55"/>
                  <a:gd name="T3" fmla="*/ 3 h 33"/>
                  <a:gd name="T4" fmla="*/ 5 w 55"/>
                  <a:gd name="T5" fmla="*/ 27 h 33"/>
                  <a:gd name="T6" fmla="*/ 28 w 55"/>
                  <a:gd name="T7" fmla="*/ 33 h 33"/>
                  <a:gd name="T8" fmla="*/ 55 w 55"/>
                  <a:gd name="T9" fmla="*/ 25 h 33"/>
                  <a:gd name="T10" fmla="*/ 20 w 55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33">
                    <a:moveTo>
                      <a:pt x="20" y="0"/>
                    </a:moveTo>
                    <a:lnTo>
                      <a:pt x="0" y="3"/>
                    </a:lnTo>
                    <a:lnTo>
                      <a:pt x="5" y="27"/>
                    </a:lnTo>
                    <a:lnTo>
                      <a:pt x="28" y="33"/>
                    </a:lnTo>
                    <a:lnTo>
                      <a:pt x="55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3" name="Freeform 10">
                <a:extLst>
                  <a:ext uri="{FF2B5EF4-FFF2-40B4-BE49-F238E27FC236}">
                    <a16:creationId xmlns:a16="http://schemas.microsoft.com/office/drawing/2014/main" id="{3153910E-51CB-4840-84AE-E58D4EB0E9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" y="3524"/>
                <a:ext cx="326" cy="513"/>
              </a:xfrm>
              <a:custGeom>
                <a:avLst/>
                <a:gdLst>
                  <a:gd name="T0" fmla="*/ 274 w 326"/>
                  <a:gd name="T1" fmla="*/ 72 h 513"/>
                  <a:gd name="T2" fmla="*/ 262 w 326"/>
                  <a:gd name="T3" fmla="*/ 8 h 513"/>
                  <a:gd name="T4" fmla="*/ 243 w 326"/>
                  <a:gd name="T5" fmla="*/ 0 h 513"/>
                  <a:gd name="T6" fmla="*/ 226 w 326"/>
                  <a:gd name="T7" fmla="*/ 15 h 513"/>
                  <a:gd name="T8" fmla="*/ 229 w 326"/>
                  <a:gd name="T9" fmla="*/ 138 h 513"/>
                  <a:gd name="T10" fmla="*/ 167 w 326"/>
                  <a:gd name="T11" fmla="*/ 129 h 513"/>
                  <a:gd name="T12" fmla="*/ 142 w 326"/>
                  <a:gd name="T13" fmla="*/ 163 h 513"/>
                  <a:gd name="T14" fmla="*/ 67 w 326"/>
                  <a:gd name="T15" fmla="*/ 193 h 513"/>
                  <a:gd name="T16" fmla="*/ 62 w 326"/>
                  <a:gd name="T17" fmla="*/ 214 h 513"/>
                  <a:gd name="T18" fmla="*/ 41 w 326"/>
                  <a:gd name="T19" fmla="*/ 215 h 513"/>
                  <a:gd name="T20" fmla="*/ 26 w 326"/>
                  <a:gd name="T21" fmla="*/ 236 h 513"/>
                  <a:gd name="T22" fmla="*/ 27 w 326"/>
                  <a:gd name="T23" fmla="*/ 259 h 513"/>
                  <a:gd name="T24" fmla="*/ 0 w 326"/>
                  <a:gd name="T25" fmla="*/ 296 h 513"/>
                  <a:gd name="T26" fmla="*/ 0 w 326"/>
                  <a:gd name="T27" fmla="*/ 296 h 513"/>
                  <a:gd name="T28" fmla="*/ 96 w 326"/>
                  <a:gd name="T29" fmla="*/ 311 h 513"/>
                  <a:gd name="T30" fmla="*/ 104 w 326"/>
                  <a:gd name="T31" fmla="*/ 336 h 513"/>
                  <a:gd name="T32" fmla="*/ 147 w 326"/>
                  <a:gd name="T33" fmla="*/ 360 h 513"/>
                  <a:gd name="T34" fmla="*/ 189 w 326"/>
                  <a:gd name="T35" fmla="*/ 401 h 513"/>
                  <a:gd name="T36" fmla="*/ 194 w 326"/>
                  <a:gd name="T37" fmla="*/ 425 h 513"/>
                  <a:gd name="T38" fmla="*/ 211 w 326"/>
                  <a:gd name="T39" fmla="*/ 432 h 513"/>
                  <a:gd name="T40" fmla="*/ 238 w 326"/>
                  <a:gd name="T41" fmla="*/ 510 h 513"/>
                  <a:gd name="T42" fmla="*/ 265 w 326"/>
                  <a:gd name="T43" fmla="*/ 513 h 513"/>
                  <a:gd name="T44" fmla="*/ 289 w 326"/>
                  <a:gd name="T45" fmla="*/ 502 h 513"/>
                  <a:gd name="T46" fmla="*/ 287 w 326"/>
                  <a:gd name="T47" fmla="*/ 500 h 513"/>
                  <a:gd name="T48" fmla="*/ 289 w 326"/>
                  <a:gd name="T49" fmla="*/ 456 h 513"/>
                  <a:gd name="T50" fmla="*/ 326 w 326"/>
                  <a:gd name="T51" fmla="*/ 371 h 513"/>
                  <a:gd name="T52" fmla="*/ 300 w 326"/>
                  <a:gd name="T53" fmla="*/ 189 h 513"/>
                  <a:gd name="T54" fmla="*/ 271 w 326"/>
                  <a:gd name="T55" fmla="*/ 148 h 513"/>
                  <a:gd name="T56" fmla="*/ 274 w 326"/>
                  <a:gd name="T57" fmla="*/ 72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513">
                    <a:moveTo>
                      <a:pt x="274" y="72"/>
                    </a:moveTo>
                    <a:lnTo>
                      <a:pt x="262" y="8"/>
                    </a:lnTo>
                    <a:lnTo>
                      <a:pt x="243" y="0"/>
                    </a:lnTo>
                    <a:lnTo>
                      <a:pt x="226" y="15"/>
                    </a:lnTo>
                    <a:lnTo>
                      <a:pt x="229" y="138"/>
                    </a:lnTo>
                    <a:lnTo>
                      <a:pt x="167" y="129"/>
                    </a:lnTo>
                    <a:lnTo>
                      <a:pt x="142" y="163"/>
                    </a:lnTo>
                    <a:lnTo>
                      <a:pt x="67" y="193"/>
                    </a:lnTo>
                    <a:lnTo>
                      <a:pt x="62" y="214"/>
                    </a:lnTo>
                    <a:lnTo>
                      <a:pt x="41" y="215"/>
                    </a:lnTo>
                    <a:lnTo>
                      <a:pt x="26" y="236"/>
                    </a:lnTo>
                    <a:lnTo>
                      <a:pt x="27" y="259"/>
                    </a:lnTo>
                    <a:lnTo>
                      <a:pt x="0" y="296"/>
                    </a:lnTo>
                    <a:lnTo>
                      <a:pt x="0" y="296"/>
                    </a:lnTo>
                    <a:lnTo>
                      <a:pt x="96" y="311"/>
                    </a:lnTo>
                    <a:lnTo>
                      <a:pt x="104" y="336"/>
                    </a:lnTo>
                    <a:lnTo>
                      <a:pt x="147" y="360"/>
                    </a:lnTo>
                    <a:lnTo>
                      <a:pt x="189" y="401"/>
                    </a:lnTo>
                    <a:lnTo>
                      <a:pt x="194" y="425"/>
                    </a:lnTo>
                    <a:lnTo>
                      <a:pt x="211" y="432"/>
                    </a:lnTo>
                    <a:lnTo>
                      <a:pt x="238" y="510"/>
                    </a:lnTo>
                    <a:lnTo>
                      <a:pt x="265" y="513"/>
                    </a:lnTo>
                    <a:lnTo>
                      <a:pt x="289" y="502"/>
                    </a:lnTo>
                    <a:lnTo>
                      <a:pt x="287" y="500"/>
                    </a:lnTo>
                    <a:lnTo>
                      <a:pt x="289" y="456"/>
                    </a:lnTo>
                    <a:lnTo>
                      <a:pt x="326" y="371"/>
                    </a:lnTo>
                    <a:lnTo>
                      <a:pt x="300" y="189"/>
                    </a:lnTo>
                    <a:lnTo>
                      <a:pt x="271" y="148"/>
                    </a:lnTo>
                    <a:lnTo>
                      <a:pt x="274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4" name="Freeform 11">
                <a:extLst>
                  <a:ext uri="{FF2B5EF4-FFF2-40B4-BE49-F238E27FC236}">
                    <a16:creationId xmlns:a16="http://schemas.microsoft.com/office/drawing/2014/main" id="{76787351-2B97-4FED-9993-CDD06151D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7" y="3820"/>
                <a:ext cx="297" cy="423"/>
              </a:xfrm>
              <a:custGeom>
                <a:avLst/>
                <a:gdLst>
                  <a:gd name="T0" fmla="*/ 4 w 297"/>
                  <a:gd name="T1" fmla="*/ 0 h 423"/>
                  <a:gd name="T2" fmla="*/ 0 w 297"/>
                  <a:gd name="T3" fmla="*/ 20 h 423"/>
                  <a:gd name="T4" fmla="*/ 19 w 297"/>
                  <a:gd name="T5" fmla="*/ 12 h 423"/>
                  <a:gd name="T6" fmla="*/ 45 w 297"/>
                  <a:gd name="T7" fmla="*/ 42 h 423"/>
                  <a:gd name="T8" fmla="*/ 9 w 297"/>
                  <a:gd name="T9" fmla="*/ 69 h 423"/>
                  <a:gd name="T10" fmla="*/ 17 w 297"/>
                  <a:gd name="T11" fmla="*/ 108 h 423"/>
                  <a:gd name="T12" fmla="*/ 72 w 297"/>
                  <a:gd name="T13" fmla="*/ 138 h 423"/>
                  <a:gd name="T14" fmla="*/ 53 w 297"/>
                  <a:gd name="T15" fmla="*/ 151 h 423"/>
                  <a:gd name="T16" fmla="*/ 33 w 297"/>
                  <a:gd name="T17" fmla="*/ 209 h 423"/>
                  <a:gd name="T18" fmla="*/ 83 w 297"/>
                  <a:gd name="T19" fmla="*/ 192 h 423"/>
                  <a:gd name="T20" fmla="*/ 89 w 297"/>
                  <a:gd name="T21" fmla="*/ 232 h 423"/>
                  <a:gd name="T22" fmla="*/ 71 w 297"/>
                  <a:gd name="T23" fmla="*/ 281 h 423"/>
                  <a:gd name="T24" fmla="*/ 138 w 297"/>
                  <a:gd name="T25" fmla="*/ 295 h 423"/>
                  <a:gd name="T26" fmla="*/ 104 w 297"/>
                  <a:gd name="T27" fmla="*/ 317 h 423"/>
                  <a:gd name="T28" fmla="*/ 102 w 297"/>
                  <a:gd name="T29" fmla="*/ 339 h 423"/>
                  <a:gd name="T30" fmla="*/ 137 w 297"/>
                  <a:gd name="T31" fmla="*/ 371 h 423"/>
                  <a:gd name="T32" fmla="*/ 215 w 297"/>
                  <a:gd name="T33" fmla="*/ 395 h 423"/>
                  <a:gd name="T34" fmla="*/ 225 w 297"/>
                  <a:gd name="T35" fmla="*/ 415 h 423"/>
                  <a:gd name="T36" fmla="*/ 245 w 297"/>
                  <a:gd name="T37" fmla="*/ 423 h 423"/>
                  <a:gd name="T38" fmla="*/ 288 w 297"/>
                  <a:gd name="T39" fmla="*/ 319 h 423"/>
                  <a:gd name="T40" fmla="*/ 264 w 297"/>
                  <a:gd name="T41" fmla="*/ 317 h 423"/>
                  <a:gd name="T42" fmla="*/ 281 w 297"/>
                  <a:gd name="T43" fmla="*/ 303 h 423"/>
                  <a:gd name="T44" fmla="*/ 297 w 297"/>
                  <a:gd name="T45" fmla="*/ 264 h 423"/>
                  <a:gd name="T46" fmla="*/ 293 w 297"/>
                  <a:gd name="T47" fmla="*/ 206 h 423"/>
                  <a:gd name="T48" fmla="*/ 269 w 297"/>
                  <a:gd name="T49" fmla="*/ 217 h 423"/>
                  <a:gd name="T50" fmla="*/ 242 w 297"/>
                  <a:gd name="T51" fmla="*/ 214 h 423"/>
                  <a:gd name="T52" fmla="*/ 215 w 297"/>
                  <a:gd name="T53" fmla="*/ 136 h 423"/>
                  <a:gd name="T54" fmla="*/ 198 w 297"/>
                  <a:gd name="T55" fmla="*/ 129 h 423"/>
                  <a:gd name="T56" fmla="*/ 193 w 297"/>
                  <a:gd name="T57" fmla="*/ 105 h 423"/>
                  <a:gd name="T58" fmla="*/ 151 w 297"/>
                  <a:gd name="T59" fmla="*/ 64 h 423"/>
                  <a:gd name="T60" fmla="*/ 108 w 297"/>
                  <a:gd name="T61" fmla="*/ 40 h 423"/>
                  <a:gd name="T62" fmla="*/ 100 w 297"/>
                  <a:gd name="T63" fmla="*/ 15 h 423"/>
                  <a:gd name="T64" fmla="*/ 4 w 297"/>
                  <a:gd name="T6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7" h="423">
                    <a:moveTo>
                      <a:pt x="4" y="0"/>
                    </a:moveTo>
                    <a:lnTo>
                      <a:pt x="0" y="20"/>
                    </a:lnTo>
                    <a:lnTo>
                      <a:pt x="19" y="12"/>
                    </a:lnTo>
                    <a:lnTo>
                      <a:pt x="45" y="42"/>
                    </a:lnTo>
                    <a:lnTo>
                      <a:pt x="9" y="69"/>
                    </a:lnTo>
                    <a:lnTo>
                      <a:pt x="17" y="108"/>
                    </a:lnTo>
                    <a:lnTo>
                      <a:pt x="72" y="138"/>
                    </a:lnTo>
                    <a:lnTo>
                      <a:pt x="53" y="151"/>
                    </a:lnTo>
                    <a:lnTo>
                      <a:pt x="33" y="209"/>
                    </a:lnTo>
                    <a:lnTo>
                      <a:pt x="83" y="192"/>
                    </a:lnTo>
                    <a:lnTo>
                      <a:pt x="89" y="232"/>
                    </a:lnTo>
                    <a:lnTo>
                      <a:pt x="71" y="281"/>
                    </a:lnTo>
                    <a:lnTo>
                      <a:pt x="138" y="295"/>
                    </a:lnTo>
                    <a:lnTo>
                      <a:pt x="104" y="317"/>
                    </a:lnTo>
                    <a:lnTo>
                      <a:pt x="102" y="339"/>
                    </a:lnTo>
                    <a:lnTo>
                      <a:pt x="137" y="371"/>
                    </a:lnTo>
                    <a:lnTo>
                      <a:pt x="215" y="395"/>
                    </a:lnTo>
                    <a:lnTo>
                      <a:pt x="225" y="415"/>
                    </a:lnTo>
                    <a:lnTo>
                      <a:pt x="245" y="423"/>
                    </a:lnTo>
                    <a:lnTo>
                      <a:pt x="288" y="319"/>
                    </a:lnTo>
                    <a:lnTo>
                      <a:pt x="264" y="317"/>
                    </a:lnTo>
                    <a:lnTo>
                      <a:pt x="281" y="303"/>
                    </a:lnTo>
                    <a:lnTo>
                      <a:pt x="297" y="264"/>
                    </a:lnTo>
                    <a:lnTo>
                      <a:pt x="293" y="206"/>
                    </a:lnTo>
                    <a:lnTo>
                      <a:pt x="269" y="217"/>
                    </a:lnTo>
                    <a:lnTo>
                      <a:pt x="242" y="214"/>
                    </a:lnTo>
                    <a:lnTo>
                      <a:pt x="215" y="136"/>
                    </a:lnTo>
                    <a:lnTo>
                      <a:pt x="198" y="129"/>
                    </a:lnTo>
                    <a:lnTo>
                      <a:pt x="193" y="105"/>
                    </a:lnTo>
                    <a:lnTo>
                      <a:pt x="151" y="64"/>
                    </a:lnTo>
                    <a:lnTo>
                      <a:pt x="108" y="40"/>
                    </a:lnTo>
                    <a:lnTo>
                      <a:pt x="100" y="1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5" name="Freeform 12">
                <a:extLst>
                  <a:ext uri="{FF2B5EF4-FFF2-40B4-BE49-F238E27FC236}">
                    <a16:creationId xmlns:a16="http://schemas.microsoft.com/office/drawing/2014/main" id="{6A4AE5CF-1868-4653-9540-CFA5B3B4E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7" y="1106"/>
                <a:ext cx="521" cy="310"/>
              </a:xfrm>
              <a:custGeom>
                <a:avLst/>
                <a:gdLst>
                  <a:gd name="T0" fmla="*/ 142 w 521"/>
                  <a:gd name="T1" fmla="*/ 33 h 310"/>
                  <a:gd name="T2" fmla="*/ 101 w 521"/>
                  <a:gd name="T3" fmla="*/ 29 h 310"/>
                  <a:gd name="T4" fmla="*/ 87 w 521"/>
                  <a:gd name="T5" fmla="*/ 44 h 310"/>
                  <a:gd name="T6" fmla="*/ 66 w 521"/>
                  <a:gd name="T7" fmla="*/ 41 h 310"/>
                  <a:gd name="T8" fmla="*/ 18 w 521"/>
                  <a:gd name="T9" fmla="*/ 65 h 310"/>
                  <a:gd name="T10" fmla="*/ 0 w 521"/>
                  <a:gd name="T11" fmla="*/ 82 h 310"/>
                  <a:gd name="T12" fmla="*/ 90 w 521"/>
                  <a:gd name="T13" fmla="*/ 150 h 310"/>
                  <a:gd name="T14" fmla="*/ 77 w 521"/>
                  <a:gd name="T15" fmla="*/ 210 h 310"/>
                  <a:gd name="T16" fmla="*/ 117 w 521"/>
                  <a:gd name="T17" fmla="*/ 243 h 310"/>
                  <a:gd name="T18" fmla="*/ 118 w 521"/>
                  <a:gd name="T19" fmla="*/ 265 h 310"/>
                  <a:gd name="T20" fmla="*/ 137 w 521"/>
                  <a:gd name="T21" fmla="*/ 258 h 310"/>
                  <a:gd name="T22" fmla="*/ 147 w 521"/>
                  <a:gd name="T23" fmla="*/ 276 h 310"/>
                  <a:gd name="T24" fmla="*/ 147 w 521"/>
                  <a:gd name="T25" fmla="*/ 276 h 310"/>
                  <a:gd name="T26" fmla="*/ 203 w 521"/>
                  <a:gd name="T27" fmla="*/ 235 h 310"/>
                  <a:gd name="T28" fmla="*/ 254 w 521"/>
                  <a:gd name="T29" fmla="*/ 265 h 310"/>
                  <a:gd name="T30" fmla="*/ 295 w 521"/>
                  <a:gd name="T31" fmla="*/ 254 h 310"/>
                  <a:gd name="T32" fmla="*/ 329 w 521"/>
                  <a:gd name="T33" fmla="*/ 279 h 310"/>
                  <a:gd name="T34" fmla="*/ 364 w 521"/>
                  <a:gd name="T35" fmla="*/ 263 h 310"/>
                  <a:gd name="T36" fmla="*/ 424 w 521"/>
                  <a:gd name="T37" fmla="*/ 310 h 310"/>
                  <a:gd name="T38" fmla="*/ 430 w 521"/>
                  <a:gd name="T39" fmla="*/ 306 h 310"/>
                  <a:gd name="T40" fmla="*/ 449 w 521"/>
                  <a:gd name="T41" fmla="*/ 290 h 310"/>
                  <a:gd name="T42" fmla="*/ 450 w 521"/>
                  <a:gd name="T43" fmla="*/ 246 h 310"/>
                  <a:gd name="T44" fmla="*/ 484 w 521"/>
                  <a:gd name="T45" fmla="*/ 191 h 310"/>
                  <a:gd name="T46" fmla="*/ 513 w 521"/>
                  <a:gd name="T47" fmla="*/ 95 h 310"/>
                  <a:gd name="T48" fmla="*/ 521 w 521"/>
                  <a:gd name="T49" fmla="*/ 88 h 310"/>
                  <a:gd name="T50" fmla="*/ 484 w 521"/>
                  <a:gd name="T51" fmla="*/ 73 h 310"/>
                  <a:gd name="T52" fmla="*/ 493 w 521"/>
                  <a:gd name="T53" fmla="*/ 0 h 310"/>
                  <a:gd name="T54" fmla="*/ 482 w 521"/>
                  <a:gd name="T55" fmla="*/ 4 h 310"/>
                  <a:gd name="T56" fmla="*/ 408 w 521"/>
                  <a:gd name="T57" fmla="*/ 59 h 310"/>
                  <a:gd name="T58" fmla="*/ 364 w 521"/>
                  <a:gd name="T59" fmla="*/ 46 h 310"/>
                  <a:gd name="T60" fmla="*/ 353 w 521"/>
                  <a:gd name="T61" fmla="*/ 29 h 310"/>
                  <a:gd name="T62" fmla="*/ 317 w 521"/>
                  <a:gd name="T63" fmla="*/ 54 h 310"/>
                  <a:gd name="T64" fmla="*/ 273 w 521"/>
                  <a:gd name="T65" fmla="*/ 62 h 310"/>
                  <a:gd name="T66" fmla="*/ 257 w 521"/>
                  <a:gd name="T67" fmla="*/ 49 h 310"/>
                  <a:gd name="T68" fmla="*/ 219 w 521"/>
                  <a:gd name="T69" fmla="*/ 63 h 310"/>
                  <a:gd name="T70" fmla="*/ 211 w 521"/>
                  <a:gd name="T71" fmla="*/ 82 h 310"/>
                  <a:gd name="T72" fmla="*/ 170 w 521"/>
                  <a:gd name="T73" fmla="*/ 88 h 310"/>
                  <a:gd name="T74" fmla="*/ 140 w 521"/>
                  <a:gd name="T75" fmla="*/ 54 h 310"/>
                  <a:gd name="T76" fmla="*/ 142 w 521"/>
                  <a:gd name="T77" fmla="*/ 33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21" h="310">
                    <a:moveTo>
                      <a:pt x="142" y="33"/>
                    </a:moveTo>
                    <a:lnTo>
                      <a:pt x="101" y="29"/>
                    </a:lnTo>
                    <a:lnTo>
                      <a:pt x="87" y="44"/>
                    </a:lnTo>
                    <a:lnTo>
                      <a:pt x="66" y="41"/>
                    </a:lnTo>
                    <a:lnTo>
                      <a:pt x="18" y="65"/>
                    </a:lnTo>
                    <a:lnTo>
                      <a:pt x="0" y="82"/>
                    </a:lnTo>
                    <a:lnTo>
                      <a:pt x="90" y="150"/>
                    </a:lnTo>
                    <a:lnTo>
                      <a:pt x="77" y="210"/>
                    </a:lnTo>
                    <a:lnTo>
                      <a:pt x="117" y="243"/>
                    </a:lnTo>
                    <a:lnTo>
                      <a:pt x="118" y="265"/>
                    </a:lnTo>
                    <a:lnTo>
                      <a:pt x="137" y="258"/>
                    </a:lnTo>
                    <a:lnTo>
                      <a:pt x="147" y="276"/>
                    </a:lnTo>
                    <a:lnTo>
                      <a:pt x="147" y="276"/>
                    </a:lnTo>
                    <a:lnTo>
                      <a:pt x="203" y="235"/>
                    </a:lnTo>
                    <a:lnTo>
                      <a:pt x="254" y="265"/>
                    </a:lnTo>
                    <a:lnTo>
                      <a:pt x="295" y="254"/>
                    </a:lnTo>
                    <a:lnTo>
                      <a:pt x="329" y="279"/>
                    </a:lnTo>
                    <a:lnTo>
                      <a:pt x="364" y="263"/>
                    </a:lnTo>
                    <a:lnTo>
                      <a:pt x="424" y="310"/>
                    </a:lnTo>
                    <a:lnTo>
                      <a:pt x="430" y="306"/>
                    </a:lnTo>
                    <a:lnTo>
                      <a:pt x="449" y="290"/>
                    </a:lnTo>
                    <a:lnTo>
                      <a:pt x="450" y="246"/>
                    </a:lnTo>
                    <a:lnTo>
                      <a:pt x="484" y="191"/>
                    </a:lnTo>
                    <a:lnTo>
                      <a:pt x="513" y="95"/>
                    </a:lnTo>
                    <a:lnTo>
                      <a:pt x="521" y="88"/>
                    </a:lnTo>
                    <a:lnTo>
                      <a:pt x="484" y="73"/>
                    </a:lnTo>
                    <a:lnTo>
                      <a:pt x="493" y="0"/>
                    </a:lnTo>
                    <a:lnTo>
                      <a:pt x="482" y="4"/>
                    </a:lnTo>
                    <a:lnTo>
                      <a:pt x="408" y="59"/>
                    </a:lnTo>
                    <a:lnTo>
                      <a:pt x="364" y="46"/>
                    </a:lnTo>
                    <a:lnTo>
                      <a:pt x="353" y="29"/>
                    </a:lnTo>
                    <a:lnTo>
                      <a:pt x="317" y="54"/>
                    </a:lnTo>
                    <a:lnTo>
                      <a:pt x="273" y="62"/>
                    </a:lnTo>
                    <a:lnTo>
                      <a:pt x="257" y="49"/>
                    </a:lnTo>
                    <a:lnTo>
                      <a:pt x="219" y="63"/>
                    </a:lnTo>
                    <a:lnTo>
                      <a:pt x="211" y="82"/>
                    </a:lnTo>
                    <a:lnTo>
                      <a:pt x="170" y="88"/>
                    </a:lnTo>
                    <a:lnTo>
                      <a:pt x="140" y="54"/>
                    </a:lnTo>
                    <a:lnTo>
                      <a:pt x="14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6" name="Freeform 13">
                <a:extLst>
                  <a:ext uri="{FF2B5EF4-FFF2-40B4-BE49-F238E27FC236}">
                    <a16:creationId xmlns:a16="http://schemas.microsoft.com/office/drawing/2014/main" id="{7B3FC79F-9D90-46A4-865A-5C3D69715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755"/>
                <a:ext cx="464" cy="384"/>
              </a:xfrm>
              <a:custGeom>
                <a:avLst/>
                <a:gdLst>
                  <a:gd name="T0" fmla="*/ 459 w 464"/>
                  <a:gd name="T1" fmla="*/ 197 h 384"/>
                  <a:gd name="T2" fmla="*/ 464 w 464"/>
                  <a:gd name="T3" fmla="*/ 169 h 384"/>
                  <a:gd name="T4" fmla="*/ 445 w 464"/>
                  <a:gd name="T5" fmla="*/ 159 h 384"/>
                  <a:gd name="T6" fmla="*/ 452 w 464"/>
                  <a:gd name="T7" fmla="*/ 131 h 384"/>
                  <a:gd name="T8" fmla="*/ 436 w 464"/>
                  <a:gd name="T9" fmla="*/ 67 h 384"/>
                  <a:gd name="T10" fmla="*/ 294 w 464"/>
                  <a:gd name="T11" fmla="*/ 54 h 384"/>
                  <a:gd name="T12" fmla="*/ 225 w 464"/>
                  <a:gd name="T13" fmla="*/ 7 h 384"/>
                  <a:gd name="T14" fmla="*/ 178 w 464"/>
                  <a:gd name="T15" fmla="*/ 0 h 384"/>
                  <a:gd name="T16" fmla="*/ 171 w 464"/>
                  <a:gd name="T17" fmla="*/ 21 h 384"/>
                  <a:gd name="T18" fmla="*/ 134 w 464"/>
                  <a:gd name="T19" fmla="*/ 7 h 384"/>
                  <a:gd name="T20" fmla="*/ 77 w 464"/>
                  <a:gd name="T21" fmla="*/ 35 h 384"/>
                  <a:gd name="T22" fmla="*/ 67 w 464"/>
                  <a:gd name="T23" fmla="*/ 54 h 384"/>
                  <a:gd name="T24" fmla="*/ 89 w 464"/>
                  <a:gd name="T25" fmla="*/ 111 h 384"/>
                  <a:gd name="T26" fmla="*/ 52 w 464"/>
                  <a:gd name="T27" fmla="*/ 126 h 384"/>
                  <a:gd name="T28" fmla="*/ 64 w 464"/>
                  <a:gd name="T29" fmla="*/ 144 h 384"/>
                  <a:gd name="T30" fmla="*/ 58 w 464"/>
                  <a:gd name="T31" fmla="*/ 163 h 384"/>
                  <a:gd name="T32" fmla="*/ 75 w 464"/>
                  <a:gd name="T33" fmla="*/ 172 h 384"/>
                  <a:gd name="T34" fmla="*/ 20 w 464"/>
                  <a:gd name="T35" fmla="*/ 244 h 384"/>
                  <a:gd name="T36" fmla="*/ 17 w 464"/>
                  <a:gd name="T37" fmla="*/ 259 h 384"/>
                  <a:gd name="T38" fmla="*/ 0 w 464"/>
                  <a:gd name="T39" fmla="*/ 274 h 384"/>
                  <a:gd name="T40" fmla="*/ 23 w 464"/>
                  <a:gd name="T41" fmla="*/ 332 h 384"/>
                  <a:gd name="T42" fmla="*/ 42 w 464"/>
                  <a:gd name="T43" fmla="*/ 345 h 384"/>
                  <a:gd name="T44" fmla="*/ 66 w 464"/>
                  <a:gd name="T45" fmla="*/ 377 h 384"/>
                  <a:gd name="T46" fmla="*/ 129 w 464"/>
                  <a:gd name="T47" fmla="*/ 384 h 384"/>
                  <a:gd name="T48" fmla="*/ 129 w 464"/>
                  <a:gd name="T49" fmla="*/ 361 h 384"/>
                  <a:gd name="T50" fmla="*/ 197 w 464"/>
                  <a:gd name="T51" fmla="*/ 307 h 384"/>
                  <a:gd name="T52" fmla="*/ 242 w 464"/>
                  <a:gd name="T53" fmla="*/ 301 h 384"/>
                  <a:gd name="T54" fmla="*/ 264 w 464"/>
                  <a:gd name="T55" fmla="*/ 306 h 384"/>
                  <a:gd name="T56" fmla="*/ 266 w 464"/>
                  <a:gd name="T57" fmla="*/ 348 h 384"/>
                  <a:gd name="T58" fmla="*/ 285 w 464"/>
                  <a:gd name="T59" fmla="*/ 362 h 384"/>
                  <a:gd name="T60" fmla="*/ 285 w 464"/>
                  <a:gd name="T61" fmla="*/ 362 h 384"/>
                  <a:gd name="T62" fmla="*/ 326 w 464"/>
                  <a:gd name="T63" fmla="*/ 378 h 384"/>
                  <a:gd name="T64" fmla="*/ 343 w 464"/>
                  <a:gd name="T65" fmla="*/ 367 h 384"/>
                  <a:gd name="T66" fmla="*/ 367 w 464"/>
                  <a:gd name="T67" fmla="*/ 377 h 384"/>
                  <a:gd name="T68" fmla="*/ 400 w 464"/>
                  <a:gd name="T69" fmla="*/ 377 h 384"/>
                  <a:gd name="T70" fmla="*/ 395 w 464"/>
                  <a:gd name="T71" fmla="*/ 356 h 384"/>
                  <a:gd name="T72" fmla="*/ 411 w 464"/>
                  <a:gd name="T73" fmla="*/ 339 h 384"/>
                  <a:gd name="T74" fmla="*/ 395 w 464"/>
                  <a:gd name="T75" fmla="*/ 323 h 384"/>
                  <a:gd name="T76" fmla="*/ 455 w 464"/>
                  <a:gd name="T77" fmla="*/ 307 h 384"/>
                  <a:gd name="T78" fmla="*/ 452 w 464"/>
                  <a:gd name="T79" fmla="*/ 277 h 384"/>
                  <a:gd name="T80" fmla="*/ 429 w 464"/>
                  <a:gd name="T81" fmla="*/ 246 h 384"/>
                  <a:gd name="T82" fmla="*/ 437 w 464"/>
                  <a:gd name="T83" fmla="*/ 203 h 384"/>
                  <a:gd name="T84" fmla="*/ 459 w 464"/>
                  <a:gd name="T85" fmla="*/ 197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64" h="384">
                    <a:moveTo>
                      <a:pt x="459" y="197"/>
                    </a:moveTo>
                    <a:lnTo>
                      <a:pt x="464" y="169"/>
                    </a:lnTo>
                    <a:lnTo>
                      <a:pt x="445" y="159"/>
                    </a:lnTo>
                    <a:lnTo>
                      <a:pt x="452" y="131"/>
                    </a:lnTo>
                    <a:lnTo>
                      <a:pt x="436" y="67"/>
                    </a:lnTo>
                    <a:lnTo>
                      <a:pt x="294" y="54"/>
                    </a:lnTo>
                    <a:lnTo>
                      <a:pt x="225" y="7"/>
                    </a:lnTo>
                    <a:lnTo>
                      <a:pt x="178" y="0"/>
                    </a:lnTo>
                    <a:lnTo>
                      <a:pt x="171" y="21"/>
                    </a:lnTo>
                    <a:lnTo>
                      <a:pt x="134" y="7"/>
                    </a:lnTo>
                    <a:lnTo>
                      <a:pt x="77" y="35"/>
                    </a:lnTo>
                    <a:lnTo>
                      <a:pt x="67" y="54"/>
                    </a:lnTo>
                    <a:lnTo>
                      <a:pt x="89" y="111"/>
                    </a:lnTo>
                    <a:lnTo>
                      <a:pt x="52" y="126"/>
                    </a:lnTo>
                    <a:lnTo>
                      <a:pt x="64" y="144"/>
                    </a:lnTo>
                    <a:lnTo>
                      <a:pt x="58" y="163"/>
                    </a:lnTo>
                    <a:lnTo>
                      <a:pt x="75" y="172"/>
                    </a:lnTo>
                    <a:lnTo>
                      <a:pt x="20" y="244"/>
                    </a:lnTo>
                    <a:lnTo>
                      <a:pt x="17" y="259"/>
                    </a:lnTo>
                    <a:lnTo>
                      <a:pt x="0" y="274"/>
                    </a:lnTo>
                    <a:lnTo>
                      <a:pt x="23" y="332"/>
                    </a:lnTo>
                    <a:lnTo>
                      <a:pt x="42" y="345"/>
                    </a:lnTo>
                    <a:lnTo>
                      <a:pt x="66" y="377"/>
                    </a:lnTo>
                    <a:lnTo>
                      <a:pt x="129" y="384"/>
                    </a:lnTo>
                    <a:lnTo>
                      <a:pt x="129" y="361"/>
                    </a:lnTo>
                    <a:lnTo>
                      <a:pt x="197" y="307"/>
                    </a:lnTo>
                    <a:lnTo>
                      <a:pt x="242" y="301"/>
                    </a:lnTo>
                    <a:lnTo>
                      <a:pt x="264" y="306"/>
                    </a:lnTo>
                    <a:lnTo>
                      <a:pt x="266" y="348"/>
                    </a:lnTo>
                    <a:lnTo>
                      <a:pt x="285" y="362"/>
                    </a:lnTo>
                    <a:lnTo>
                      <a:pt x="285" y="362"/>
                    </a:lnTo>
                    <a:lnTo>
                      <a:pt x="326" y="378"/>
                    </a:lnTo>
                    <a:lnTo>
                      <a:pt x="343" y="367"/>
                    </a:lnTo>
                    <a:lnTo>
                      <a:pt x="367" y="377"/>
                    </a:lnTo>
                    <a:lnTo>
                      <a:pt x="400" y="377"/>
                    </a:lnTo>
                    <a:lnTo>
                      <a:pt x="395" y="356"/>
                    </a:lnTo>
                    <a:lnTo>
                      <a:pt x="411" y="339"/>
                    </a:lnTo>
                    <a:lnTo>
                      <a:pt x="395" y="323"/>
                    </a:lnTo>
                    <a:lnTo>
                      <a:pt x="455" y="307"/>
                    </a:lnTo>
                    <a:lnTo>
                      <a:pt x="452" y="277"/>
                    </a:lnTo>
                    <a:lnTo>
                      <a:pt x="429" y="246"/>
                    </a:lnTo>
                    <a:lnTo>
                      <a:pt x="437" y="203"/>
                    </a:lnTo>
                    <a:lnTo>
                      <a:pt x="459" y="1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7" name="Freeform 14">
                <a:extLst>
                  <a:ext uri="{FF2B5EF4-FFF2-40B4-BE49-F238E27FC236}">
                    <a16:creationId xmlns:a16="http://schemas.microsoft.com/office/drawing/2014/main" id="{E39BF3B8-3C21-479D-803C-9A1B669116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6" y="1056"/>
                <a:ext cx="421" cy="343"/>
              </a:xfrm>
              <a:custGeom>
                <a:avLst/>
                <a:gdLst>
                  <a:gd name="T0" fmla="*/ 366 w 421"/>
                  <a:gd name="T1" fmla="*/ 76 h 343"/>
                  <a:gd name="T2" fmla="*/ 342 w 421"/>
                  <a:gd name="T3" fmla="*/ 66 h 343"/>
                  <a:gd name="T4" fmla="*/ 325 w 421"/>
                  <a:gd name="T5" fmla="*/ 77 h 343"/>
                  <a:gd name="T6" fmla="*/ 325 w 421"/>
                  <a:gd name="T7" fmla="*/ 77 h 343"/>
                  <a:gd name="T8" fmla="*/ 284 w 421"/>
                  <a:gd name="T9" fmla="*/ 61 h 343"/>
                  <a:gd name="T10" fmla="*/ 265 w 421"/>
                  <a:gd name="T11" fmla="*/ 47 h 343"/>
                  <a:gd name="T12" fmla="*/ 263 w 421"/>
                  <a:gd name="T13" fmla="*/ 5 h 343"/>
                  <a:gd name="T14" fmla="*/ 241 w 421"/>
                  <a:gd name="T15" fmla="*/ 0 h 343"/>
                  <a:gd name="T16" fmla="*/ 196 w 421"/>
                  <a:gd name="T17" fmla="*/ 6 h 343"/>
                  <a:gd name="T18" fmla="*/ 128 w 421"/>
                  <a:gd name="T19" fmla="*/ 60 h 343"/>
                  <a:gd name="T20" fmla="*/ 128 w 421"/>
                  <a:gd name="T21" fmla="*/ 83 h 343"/>
                  <a:gd name="T22" fmla="*/ 65 w 421"/>
                  <a:gd name="T23" fmla="*/ 76 h 343"/>
                  <a:gd name="T24" fmla="*/ 41 w 421"/>
                  <a:gd name="T25" fmla="*/ 44 h 343"/>
                  <a:gd name="T26" fmla="*/ 21 w 421"/>
                  <a:gd name="T27" fmla="*/ 79 h 343"/>
                  <a:gd name="T28" fmla="*/ 0 w 421"/>
                  <a:gd name="T29" fmla="*/ 85 h 343"/>
                  <a:gd name="T30" fmla="*/ 2 w 421"/>
                  <a:gd name="T31" fmla="*/ 145 h 343"/>
                  <a:gd name="T32" fmla="*/ 29 w 421"/>
                  <a:gd name="T33" fmla="*/ 154 h 343"/>
                  <a:gd name="T34" fmla="*/ 60 w 421"/>
                  <a:gd name="T35" fmla="*/ 195 h 343"/>
                  <a:gd name="T36" fmla="*/ 77 w 421"/>
                  <a:gd name="T37" fmla="*/ 253 h 343"/>
                  <a:gd name="T38" fmla="*/ 92 w 421"/>
                  <a:gd name="T39" fmla="*/ 238 h 343"/>
                  <a:gd name="T40" fmla="*/ 117 w 421"/>
                  <a:gd name="T41" fmla="*/ 266 h 343"/>
                  <a:gd name="T42" fmla="*/ 153 w 421"/>
                  <a:gd name="T43" fmla="*/ 343 h 343"/>
                  <a:gd name="T44" fmla="*/ 241 w 421"/>
                  <a:gd name="T45" fmla="*/ 332 h 343"/>
                  <a:gd name="T46" fmla="*/ 262 w 421"/>
                  <a:gd name="T47" fmla="*/ 343 h 343"/>
                  <a:gd name="T48" fmla="*/ 277 w 421"/>
                  <a:gd name="T49" fmla="*/ 329 h 343"/>
                  <a:gd name="T50" fmla="*/ 321 w 421"/>
                  <a:gd name="T51" fmla="*/ 321 h 343"/>
                  <a:gd name="T52" fmla="*/ 355 w 421"/>
                  <a:gd name="T53" fmla="*/ 294 h 343"/>
                  <a:gd name="T54" fmla="*/ 381 w 421"/>
                  <a:gd name="T55" fmla="*/ 297 h 343"/>
                  <a:gd name="T56" fmla="*/ 381 w 421"/>
                  <a:gd name="T57" fmla="*/ 297 h 343"/>
                  <a:gd name="T58" fmla="*/ 381 w 421"/>
                  <a:gd name="T59" fmla="*/ 264 h 343"/>
                  <a:gd name="T60" fmla="*/ 419 w 421"/>
                  <a:gd name="T61" fmla="*/ 246 h 343"/>
                  <a:gd name="T62" fmla="*/ 421 w 421"/>
                  <a:gd name="T63" fmla="*/ 227 h 343"/>
                  <a:gd name="T64" fmla="*/ 417 w 421"/>
                  <a:gd name="T65" fmla="*/ 157 h 343"/>
                  <a:gd name="T66" fmla="*/ 378 w 421"/>
                  <a:gd name="T67" fmla="*/ 135 h 343"/>
                  <a:gd name="T68" fmla="*/ 361 w 421"/>
                  <a:gd name="T69" fmla="*/ 99 h 343"/>
                  <a:gd name="T70" fmla="*/ 366 w 421"/>
                  <a:gd name="T71" fmla="*/ 76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1" h="343">
                    <a:moveTo>
                      <a:pt x="366" y="76"/>
                    </a:moveTo>
                    <a:lnTo>
                      <a:pt x="342" y="66"/>
                    </a:lnTo>
                    <a:lnTo>
                      <a:pt x="325" y="77"/>
                    </a:lnTo>
                    <a:lnTo>
                      <a:pt x="325" y="77"/>
                    </a:lnTo>
                    <a:lnTo>
                      <a:pt x="284" y="61"/>
                    </a:lnTo>
                    <a:lnTo>
                      <a:pt x="265" y="47"/>
                    </a:lnTo>
                    <a:lnTo>
                      <a:pt x="263" y="5"/>
                    </a:lnTo>
                    <a:lnTo>
                      <a:pt x="241" y="0"/>
                    </a:lnTo>
                    <a:lnTo>
                      <a:pt x="196" y="6"/>
                    </a:lnTo>
                    <a:lnTo>
                      <a:pt x="128" y="60"/>
                    </a:lnTo>
                    <a:lnTo>
                      <a:pt x="128" y="83"/>
                    </a:lnTo>
                    <a:lnTo>
                      <a:pt x="65" y="76"/>
                    </a:lnTo>
                    <a:lnTo>
                      <a:pt x="41" y="44"/>
                    </a:lnTo>
                    <a:lnTo>
                      <a:pt x="21" y="79"/>
                    </a:lnTo>
                    <a:lnTo>
                      <a:pt x="0" y="85"/>
                    </a:lnTo>
                    <a:lnTo>
                      <a:pt x="2" y="145"/>
                    </a:lnTo>
                    <a:lnTo>
                      <a:pt x="29" y="154"/>
                    </a:lnTo>
                    <a:lnTo>
                      <a:pt x="60" y="195"/>
                    </a:lnTo>
                    <a:lnTo>
                      <a:pt x="77" y="253"/>
                    </a:lnTo>
                    <a:lnTo>
                      <a:pt x="92" y="238"/>
                    </a:lnTo>
                    <a:lnTo>
                      <a:pt x="117" y="266"/>
                    </a:lnTo>
                    <a:lnTo>
                      <a:pt x="153" y="343"/>
                    </a:lnTo>
                    <a:lnTo>
                      <a:pt x="241" y="332"/>
                    </a:lnTo>
                    <a:lnTo>
                      <a:pt x="262" y="343"/>
                    </a:lnTo>
                    <a:lnTo>
                      <a:pt x="277" y="329"/>
                    </a:lnTo>
                    <a:lnTo>
                      <a:pt x="321" y="321"/>
                    </a:lnTo>
                    <a:lnTo>
                      <a:pt x="355" y="294"/>
                    </a:lnTo>
                    <a:lnTo>
                      <a:pt x="381" y="297"/>
                    </a:lnTo>
                    <a:lnTo>
                      <a:pt x="381" y="297"/>
                    </a:lnTo>
                    <a:lnTo>
                      <a:pt x="381" y="264"/>
                    </a:lnTo>
                    <a:lnTo>
                      <a:pt x="419" y="246"/>
                    </a:lnTo>
                    <a:lnTo>
                      <a:pt x="421" y="227"/>
                    </a:lnTo>
                    <a:lnTo>
                      <a:pt x="417" y="157"/>
                    </a:lnTo>
                    <a:lnTo>
                      <a:pt x="378" y="135"/>
                    </a:lnTo>
                    <a:lnTo>
                      <a:pt x="361" y="99"/>
                    </a:lnTo>
                    <a:lnTo>
                      <a:pt x="366" y="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8" name="Freeform 15">
                <a:extLst>
                  <a:ext uri="{FF2B5EF4-FFF2-40B4-BE49-F238E27FC236}">
                    <a16:creationId xmlns:a16="http://schemas.microsoft.com/office/drawing/2014/main" id="{98D4A0BA-23F6-43A7-8899-DAEEA1B30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7" y="1062"/>
                <a:ext cx="368" cy="479"/>
              </a:xfrm>
              <a:custGeom>
                <a:avLst/>
                <a:gdLst>
                  <a:gd name="T0" fmla="*/ 38 w 368"/>
                  <a:gd name="T1" fmla="*/ 70 h 479"/>
                  <a:gd name="T2" fmla="*/ 5 w 368"/>
                  <a:gd name="T3" fmla="*/ 70 h 479"/>
                  <a:gd name="T4" fmla="*/ 0 w 368"/>
                  <a:gd name="T5" fmla="*/ 93 h 479"/>
                  <a:gd name="T6" fmla="*/ 17 w 368"/>
                  <a:gd name="T7" fmla="*/ 129 h 479"/>
                  <a:gd name="T8" fmla="*/ 56 w 368"/>
                  <a:gd name="T9" fmla="*/ 151 h 479"/>
                  <a:gd name="T10" fmla="*/ 60 w 368"/>
                  <a:gd name="T11" fmla="*/ 221 h 479"/>
                  <a:gd name="T12" fmla="*/ 58 w 368"/>
                  <a:gd name="T13" fmla="*/ 240 h 479"/>
                  <a:gd name="T14" fmla="*/ 20 w 368"/>
                  <a:gd name="T15" fmla="*/ 258 h 479"/>
                  <a:gd name="T16" fmla="*/ 20 w 368"/>
                  <a:gd name="T17" fmla="*/ 291 h 479"/>
                  <a:gd name="T18" fmla="*/ 45 w 368"/>
                  <a:gd name="T19" fmla="*/ 296 h 479"/>
                  <a:gd name="T20" fmla="*/ 49 w 368"/>
                  <a:gd name="T21" fmla="*/ 315 h 479"/>
                  <a:gd name="T22" fmla="*/ 67 w 368"/>
                  <a:gd name="T23" fmla="*/ 323 h 479"/>
                  <a:gd name="T24" fmla="*/ 64 w 368"/>
                  <a:gd name="T25" fmla="*/ 343 h 479"/>
                  <a:gd name="T26" fmla="*/ 86 w 368"/>
                  <a:gd name="T27" fmla="*/ 345 h 479"/>
                  <a:gd name="T28" fmla="*/ 99 w 368"/>
                  <a:gd name="T29" fmla="*/ 361 h 479"/>
                  <a:gd name="T30" fmla="*/ 105 w 368"/>
                  <a:gd name="T31" fmla="*/ 383 h 479"/>
                  <a:gd name="T32" fmla="*/ 86 w 368"/>
                  <a:gd name="T33" fmla="*/ 400 h 479"/>
                  <a:gd name="T34" fmla="*/ 102 w 368"/>
                  <a:gd name="T35" fmla="*/ 435 h 479"/>
                  <a:gd name="T36" fmla="*/ 168 w 368"/>
                  <a:gd name="T37" fmla="*/ 447 h 479"/>
                  <a:gd name="T38" fmla="*/ 189 w 368"/>
                  <a:gd name="T39" fmla="*/ 460 h 479"/>
                  <a:gd name="T40" fmla="*/ 189 w 368"/>
                  <a:gd name="T41" fmla="*/ 479 h 479"/>
                  <a:gd name="T42" fmla="*/ 222 w 368"/>
                  <a:gd name="T43" fmla="*/ 466 h 479"/>
                  <a:gd name="T44" fmla="*/ 231 w 368"/>
                  <a:gd name="T45" fmla="*/ 447 h 479"/>
                  <a:gd name="T46" fmla="*/ 277 w 368"/>
                  <a:gd name="T47" fmla="*/ 420 h 479"/>
                  <a:gd name="T48" fmla="*/ 293 w 368"/>
                  <a:gd name="T49" fmla="*/ 433 h 479"/>
                  <a:gd name="T50" fmla="*/ 315 w 368"/>
                  <a:gd name="T51" fmla="*/ 425 h 479"/>
                  <a:gd name="T52" fmla="*/ 316 w 368"/>
                  <a:gd name="T53" fmla="*/ 367 h 479"/>
                  <a:gd name="T54" fmla="*/ 332 w 368"/>
                  <a:gd name="T55" fmla="*/ 350 h 479"/>
                  <a:gd name="T56" fmla="*/ 352 w 368"/>
                  <a:gd name="T57" fmla="*/ 353 h 479"/>
                  <a:gd name="T58" fmla="*/ 368 w 368"/>
                  <a:gd name="T59" fmla="*/ 331 h 479"/>
                  <a:gd name="T60" fmla="*/ 367 w 368"/>
                  <a:gd name="T61" fmla="*/ 320 h 479"/>
                  <a:gd name="T62" fmla="*/ 367 w 368"/>
                  <a:gd name="T63" fmla="*/ 320 h 479"/>
                  <a:gd name="T64" fmla="*/ 357 w 368"/>
                  <a:gd name="T65" fmla="*/ 302 h 479"/>
                  <a:gd name="T66" fmla="*/ 338 w 368"/>
                  <a:gd name="T67" fmla="*/ 309 h 479"/>
                  <a:gd name="T68" fmla="*/ 337 w 368"/>
                  <a:gd name="T69" fmla="*/ 287 h 479"/>
                  <a:gd name="T70" fmla="*/ 297 w 368"/>
                  <a:gd name="T71" fmla="*/ 254 h 479"/>
                  <a:gd name="T72" fmla="*/ 310 w 368"/>
                  <a:gd name="T73" fmla="*/ 194 h 479"/>
                  <a:gd name="T74" fmla="*/ 220 w 368"/>
                  <a:gd name="T75" fmla="*/ 126 h 479"/>
                  <a:gd name="T76" fmla="*/ 238 w 368"/>
                  <a:gd name="T77" fmla="*/ 109 h 479"/>
                  <a:gd name="T78" fmla="*/ 118 w 368"/>
                  <a:gd name="T79" fmla="*/ 36 h 479"/>
                  <a:gd name="T80" fmla="*/ 93 w 368"/>
                  <a:gd name="T81" fmla="*/ 0 h 479"/>
                  <a:gd name="T82" fmla="*/ 33 w 368"/>
                  <a:gd name="T83" fmla="*/ 16 h 479"/>
                  <a:gd name="T84" fmla="*/ 49 w 368"/>
                  <a:gd name="T85" fmla="*/ 32 h 479"/>
                  <a:gd name="T86" fmla="*/ 33 w 368"/>
                  <a:gd name="T87" fmla="*/ 49 h 479"/>
                  <a:gd name="T88" fmla="*/ 38 w 368"/>
                  <a:gd name="T89" fmla="*/ 70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8" h="479">
                    <a:moveTo>
                      <a:pt x="38" y="70"/>
                    </a:moveTo>
                    <a:lnTo>
                      <a:pt x="5" y="70"/>
                    </a:lnTo>
                    <a:lnTo>
                      <a:pt x="0" y="93"/>
                    </a:lnTo>
                    <a:lnTo>
                      <a:pt x="17" y="129"/>
                    </a:lnTo>
                    <a:lnTo>
                      <a:pt x="56" y="151"/>
                    </a:lnTo>
                    <a:lnTo>
                      <a:pt x="60" y="221"/>
                    </a:lnTo>
                    <a:lnTo>
                      <a:pt x="58" y="240"/>
                    </a:lnTo>
                    <a:lnTo>
                      <a:pt x="20" y="258"/>
                    </a:lnTo>
                    <a:lnTo>
                      <a:pt x="20" y="291"/>
                    </a:lnTo>
                    <a:lnTo>
                      <a:pt x="45" y="296"/>
                    </a:lnTo>
                    <a:lnTo>
                      <a:pt x="49" y="315"/>
                    </a:lnTo>
                    <a:lnTo>
                      <a:pt x="67" y="323"/>
                    </a:lnTo>
                    <a:lnTo>
                      <a:pt x="64" y="343"/>
                    </a:lnTo>
                    <a:lnTo>
                      <a:pt x="86" y="345"/>
                    </a:lnTo>
                    <a:lnTo>
                      <a:pt x="99" y="361"/>
                    </a:lnTo>
                    <a:lnTo>
                      <a:pt x="105" y="383"/>
                    </a:lnTo>
                    <a:lnTo>
                      <a:pt x="86" y="400"/>
                    </a:lnTo>
                    <a:lnTo>
                      <a:pt x="102" y="435"/>
                    </a:lnTo>
                    <a:lnTo>
                      <a:pt x="168" y="447"/>
                    </a:lnTo>
                    <a:lnTo>
                      <a:pt x="189" y="460"/>
                    </a:lnTo>
                    <a:lnTo>
                      <a:pt x="189" y="479"/>
                    </a:lnTo>
                    <a:lnTo>
                      <a:pt x="222" y="466"/>
                    </a:lnTo>
                    <a:lnTo>
                      <a:pt x="231" y="447"/>
                    </a:lnTo>
                    <a:lnTo>
                      <a:pt x="277" y="420"/>
                    </a:lnTo>
                    <a:lnTo>
                      <a:pt x="293" y="433"/>
                    </a:lnTo>
                    <a:lnTo>
                      <a:pt x="315" y="425"/>
                    </a:lnTo>
                    <a:lnTo>
                      <a:pt x="316" y="367"/>
                    </a:lnTo>
                    <a:lnTo>
                      <a:pt x="332" y="350"/>
                    </a:lnTo>
                    <a:lnTo>
                      <a:pt x="352" y="353"/>
                    </a:lnTo>
                    <a:lnTo>
                      <a:pt x="368" y="331"/>
                    </a:lnTo>
                    <a:lnTo>
                      <a:pt x="367" y="320"/>
                    </a:lnTo>
                    <a:lnTo>
                      <a:pt x="367" y="320"/>
                    </a:lnTo>
                    <a:lnTo>
                      <a:pt x="357" y="302"/>
                    </a:lnTo>
                    <a:lnTo>
                      <a:pt x="338" y="309"/>
                    </a:lnTo>
                    <a:lnTo>
                      <a:pt x="337" y="287"/>
                    </a:lnTo>
                    <a:lnTo>
                      <a:pt x="297" y="254"/>
                    </a:lnTo>
                    <a:lnTo>
                      <a:pt x="310" y="194"/>
                    </a:lnTo>
                    <a:lnTo>
                      <a:pt x="220" y="126"/>
                    </a:lnTo>
                    <a:lnTo>
                      <a:pt x="238" y="109"/>
                    </a:lnTo>
                    <a:lnTo>
                      <a:pt x="118" y="36"/>
                    </a:lnTo>
                    <a:lnTo>
                      <a:pt x="93" y="0"/>
                    </a:lnTo>
                    <a:lnTo>
                      <a:pt x="33" y="16"/>
                    </a:lnTo>
                    <a:lnTo>
                      <a:pt x="49" y="32"/>
                    </a:lnTo>
                    <a:lnTo>
                      <a:pt x="33" y="49"/>
                    </a:lnTo>
                    <a:lnTo>
                      <a:pt x="38" y="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9" name="Freeform 16">
                <a:extLst>
                  <a:ext uri="{FF2B5EF4-FFF2-40B4-BE49-F238E27FC236}">
                    <a16:creationId xmlns:a16="http://schemas.microsoft.com/office/drawing/2014/main" id="{CC9E9AC4-A69B-47BD-8069-604D54203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1" y="1350"/>
                <a:ext cx="427" cy="491"/>
              </a:xfrm>
              <a:custGeom>
                <a:avLst/>
                <a:gdLst>
                  <a:gd name="T0" fmla="*/ 255 w 427"/>
                  <a:gd name="T1" fmla="*/ 73 h 491"/>
                  <a:gd name="T2" fmla="*/ 242 w 427"/>
                  <a:gd name="T3" fmla="*/ 57 h 491"/>
                  <a:gd name="T4" fmla="*/ 220 w 427"/>
                  <a:gd name="T5" fmla="*/ 55 h 491"/>
                  <a:gd name="T6" fmla="*/ 223 w 427"/>
                  <a:gd name="T7" fmla="*/ 35 h 491"/>
                  <a:gd name="T8" fmla="*/ 205 w 427"/>
                  <a:gd name="T9" fmla="*/ 27 h 491"/>
                  <a:gd name="T10" fmla="*/ 201 w 427"/>
                  <a:gd name="T11" fmla="*/ 8 h 491"/>
                  <a:gd name="T12" fmla="*/ 176 w 427"/>
                  <a:gd name="T13" fmla="*/ 3 h 491"/>
                  <a:gd name="T14" fmla="*/ 176 w 427"/>
                  <a:gd name="T15" fmla="*/ 3 h 491"/>
                  <a:gd name="T16" fmla="*/ 150 w 427"/>
                  <a:gd name="T17" fmla="*/ 0 h 491"/>
                  <a:gd name="T18" fmla="*/ 116 w 427"/>
                  <a:gd name="T19" fmla="*/ 27 h 491"/>
                  <a:gd name="T20" fmla="*/ 72 w 427"/>
                  <a:gd name="T21" fmla="*/ 35 h 491"/>
                  <a:gd name="T22" fmla="*/ 57 w 427"/>
                  <a:gd name="T23" fmla="*/ 49 h 491"/>
                  <a:gd name="T24" fmla="*/ 44 w 427"/>
                  <a:gd name="T25" fmla="*/ 70 h 491"/>
                  <a:gd name="T26" fmla="*/ 66 w 427"/>
                  <a:gd name="T27" fmla="*/ 98 h 491"/>
                  <a:gd name="T28" fmla="*/ 63 w 427"/>
                  <a:gd name="T29" fmla="*/ 125 h 491"/>
                  <a:gd name="T30" fmla="*/ 44 w 427"/>
                  <a:gd name="T31" fmla="*/ 139 h 491"/>
                  <a:gd name="T32" fmla="*/ 57 w 427"/>
                  <a:gd name="T33" fmla="*/ 155 h 491"/>
                  <a:gd name="T34" fmla="*/ 9 w 427"/>
                  <a:gd name="T35" fmla="*/ 228 h 491"/>
                  <a:gd name="T36" fmla="*/ 0 w 427"/>
                  <a:gd name="T37" fmla="*/ 285 h 491"/>
                  <a:gd name="T38" fmla="*/ 8 w 427"/>
                  <a:gd name="T39" fmla="*/ 304 h 491"/>
                  <a:gd name="T40" fmla="*/ 8 w 427"/>
                  <a:gd name="T41" fmla="*/ 304 h 491"/>
                  <a:gd name="T42" fmla="*/ 16 w 427"/>
                  <a:gd name="T43" fmla="*/ 348 h 491"/>
                  <a:gd name="T44" fmla="*/ 42 w 427"/>
                  <a:gd name="T45" fmla="*/ 356 h 491"/>
                  <a:gd name="T46" fmla="*/ 41 w 427"/>
                  <a:gd name="T47" fmla="*/ 378 h 491"/>
                  <a:gd name="T48" fmla="*/ 41 w 427"/>
                  <a:gd name="T49" fmla="*/ 384 h 491"/>
                  <a:gd name="T50" fmla="*/ 57 w 427"/>
                  <a:gd name="T51" fmla="*/ 402 h 491"/>
                  <a:gd name="T52" fmla="*/ 98 w 427"/>
                  <a:gd name="T53" fmla="*/ 414 h 491"/>
                  <a:gd name="T54" fmla="*/ 107 w 427"/>
                  <a:gd name="T55" fmla="*/ 433 h 491"/>
                  <a:gd name="T56" fmla="*/ 146 w 427"/>
                  <a:gd name="T57" fmla="*/ 446 h 491"/>
                  <a:gd name="T58" fmla="*/ 186 w 427"/>
                  <a:gd name="T59" fmla="*/ 491 h 491"/>
                  <a:gd name="T60" fmla="*/ 247 w 427"/>
                  <a:gd name="T61" fmla="*/ 461 h 491"/>
                  <a:gd name="T62" fmla="*/ 354 w 427"/>
                  <a:gd name="T63" fmla="*/ 450 h 491"/>
                  <a:gd name="T64" fmla="*/ 354 w 427"/>
                  <a:gd name="T65" fmla="*/ 450 h 491"/>
                  <a:gd name="T66" fmla="*/ 362 w 427"/>
                  <a:gd name="T67" fmla="*/ 422 h 491"/>
                  <a:gd name="T68" fmla="*/ 406 w 427"/>
                  <a:gd name="T69" fmla="*/ 375 h 491"/>
                  <a:gd name="T70" fmla="*/ 419 w 427"/>
                  <a:gd name="T71" fmla="*/ 317 h 491"/>
                  <a:gd name="T72" fmla="*/ 427 w 427"/>
                  <a:gd name="T73" fmla="*/ 307 h 491"/>
                  <a:gd name="T74" fmla="*/ 398 w 427"/>
                  <a:gd name="T75" fmla="*/ 249 h 491"/>
                  <a:gd name="T76" fmla="*/ 381 w 427"/>
                  <a:gd name="T77" fmla="*/ 238 h 491"/>
                  <a:gd name="T78" fmla="*/ 414 w 427"/>
                  <a:gd name="T79" fmla="*/ 210 h 491"/>
                  <a:gd name="T80" fmla="*/ 412 w 427"/>
                  <a:gd name="T81" fmla="*/ 188 h 491"/>
                  <a:gd name="T82" fmla="*/ 398 w 427"/>
                  <a:gd name="T83" fmla="*/ 166 h 491"/>
                  <a:gd name="T84" fmla="*/ 378 w 427"/>
                  <a:gd name="T85" fmla="*/ 178 h 491"/>
                  <a:gd name="T86" fmla="*/ 345 w 427"/>
                  <a:gd name="T87" fmla="*/ 191 h 491"/>
                  <a:gd name="T88" fmla="*/ 345 w 427"/>
                  <a:gd name="T89" fmla="*/ 172 h 491"/>
                  <a:gd name="T90" fmla="*/ 324 w 427"/>
                  <a:gd name="T91" fmla="*/ 159 h 491"/>
                  <a:gd name="T92" fmla="*/ 258 w 427"/>
                  <a:gd name="T93" fmla="*/ 147 h 491"/>
                  <a:gd name="T94" fmla="*/ 242 w 427"/>
                  <a:gd name="T95" fmla="*/ 112 h 491"/>
                  <a:gd name="T96" fmla="*/ 261 w 427"/>
                  <a:gd name="T97" fmla="*/ 95 h 491"/>
                  <a:gd name="T98" fmla="*/ 255 w 427"/>
                  <a:gd name="T99" fmla="*/ 73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27" h="491">
                    <a:moveTo>
                      <a:pt x="255" y="73"/>
                    </a:moveTo>
                    <a:lnTo>
                      <a:pt x="242" y="57"/>
                    </a:lnTo>
                    <a:lnTo>
                      <a:pt x="220" y="55"/>
                    </a:lnTo>
                    <a:lnTo>
                      <a:pt x="223" y="35"/>
                    </a:lnTo>
                    <a:lnTo>
                      <a:pt x="205" y="27"/>
                    </a:lnTo>
                    <a:lnTo>
                      <a:pt x="201" y="8"/>
                    </a:lnTo>
                    <a:lnTo>
                      <a:pt x="176" y="3"/>
                    </a:lnTo>
                    <a:lnTo>
                      <a:pt x="176" y="3"/>
                    </a:lnTo>
                    <a:lnTo>
                      <a:pt x="150" y="0"/>
                    </a:lnTo>
                    <a:lnTo>
                      <a:pt x="116" y="27"/>
                    </a:lnTo>
                    <a:lnTo>
                      <a:pt x="72" y="35"/>
                    </a:lnTo>
                    <a:lnTo>
                      <a:pt x="57" y="49"/>
                    </a:lnTo>
                    <a:lnTo>
                      <a:pt x="44" y="70"/>
                    </a:lnTo>
                    <a:lnTo>
                      <a:pt x="66" y="98"/>
                    </a:lnTo>
                    <a:lnTo>
                      <a:pt x="63" y="125"/>
                    </a:lnTo>
                    <a:lnTo>
                      <a:pt x="44" y="139"/>
                    </a:lnTo>
                    <a:lnTo>
                      <a:pt x="57" y="155"/>
                    </a:lnTo>
                    <a:lnTo>
                      <a:pt x="9" y="228"/>
                    </a:lnTo>
                    <a:lnTo>
                      <a:pt x="0" y="285"/>
                    </a:lnTo>
                    <a:lnTo>
                      <a:pt x="8" y="304"/>
                    </a:lnTo>
                    <a:lnTo>
                      <a:pt x="8" y="304"/>
                    </a:lnTo>
                    <a:lnTo>
                      <a:pt x="16" y="348"/>
                    </a:lnTo>
                    <a:lnTo>
                      <a:pt x="42" y="356"/>
                    </a:lnTo>
                    <a:lnTo>
                      <a:pt x="41" y="378"/>
                    </a:lnTo>
                    <a:lnTo>
                      <a:pt x="41" y="384"/>
                    </a:lnTo>
                    <a:lnTo>
                      <a:pt x="57" y="402"/>
                    </a:lnTo>
                    <a:lnTo>
                      <a:pt x="98" y="414"/>
                    </a:lnTo>
                    <a:lnTo>
                      <a:pt x="107" y="433"/>
                    </a:lnTo>
                    <a:lnTo>
                      <a:pt x="146" y="446"/>
                    </a:lnTo>
                    <a:lnTo>
                      <a:pt x="186" y="491"/>
                    </a:lnTo>
                    <a:lnTo>
                      <a:pt x="247" y="461"/>
                    </a:lnTo>
                    <a:lnTo>
                      <a:pt x="354" y="450"/>
                    </a:lnTo>
                    <a:lnTo>
                      <a:pt x="354" y="450"/>
                    </a:lnTo>
                    <a:lnTo>
                      <a:pt x="362" y="422"/>
                    </a:lnTo>
                    <a:lnTo>
                      <a:pt x="406" y="375"/>
                    </a:lnTo>
                    <a:lnTo>
                      <a:pt x="419" y="317"/>
                    </a:lnTo>
                    <a:lnTo>
                      <a:pt x="427" y="307"/>
                    </a:lnTo>
                    <a:lnTo>
                      <a:pt x="398" y="249"/>
                    </a:lnTo>
                    <a:lnTo>
                      <a:pt x="381" y="238"/>
                    </a:lnTo>
                    <a:lnTo>
                      <a:pt x="414" y="210"/>
                    </a:lnTo>
                    <a:lnTo>
                      <a:pt x="412" y="188"/>
                    </a:lnTo>
                    <a:lnTo>
                      <a:pt x="398" y="166"/>
                    </a:lnTo>
                    <a:lnTo>
                      <a:pt x="378" y="178"/>
                    </a:lnTo>
                    <a:lnTo>
                      <a:pt x="345" y="191"/>
                    </a:lnTo>
                    <a:lnTo>
                      <a:pt x="345" y="172"/>
                    </a:lnTo>
                    <a:lnTo>
                      <a:pt x="324" y="159"/>
                    </a:lnTo>
                    <a:lnTo>
                      <a:pt x="258" y="147"/>
                    </a:lnTo>
                    <a:lnTo>
                      <a:pt x="242" y="112"/>
                    </a:lnTo>
                    <a:lnTo>
                      <a:pt x="261" y="95"/>
                    </a:lnTo>
                    <a:lnTo>
                      <a:pt x="255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0" name="Freeform 17">
                <a:extLst>
                  <a:ext uri="{FF2B5EF4-FFF2-40B4-BE49-F238E27FC236}">
                    <a16:creationId xmlns:a16="http://schemas.microsoft.com/office/drawing/2014/main" id="{F3342BA0-39F6-49B4-9EED-DC741E224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9" y="1341"/>
                <a:ext cx="423" cy="332"/>
              </a:xfrm>
              <a:custGeom>
                <a:avLst/>
                <a:gdLst>
                  <a:gd name="T0" fmla="*/ 55 w 423"/>
                  <a:gd name="T1" fmla="*/ 141 h 332"/>
                  <a:gd name="T2" fmla="*/ 9 w 423"/>
                  <a:gd name="T3" fmla="*/ 168 h 332"/>
                  <a:gd name="T4" fmla="*/ 0 w 423"/>
                  <a:gd name="T5" fmla="*/ 187 h 332"/>
                  <a:gd name="T6" fmla="*/ 20 w 423"/>
                  <a:gd name="T7" fmla="*/ 175 h 332"/>
                  <a:gd name="T8" fmla="*/ 34 w 423"/>
                  <a:gd name="T9" fmla="*/ 197 h 332"/>
                  <a:gd name="T10" fmla="*/ 36 w 423"/>
                  <a:gd name="T11" fmla="*/ 219 h 332"/>
                  <a:gd name="T12" fmla="*/ 3 w 423"/>
                  <a:gd name="T13" fmla="*/ 247 h 332"/>
                  <a:gd name="T14" fmla="*/ 20 w 423"/>
                  <a:gd name="T15" fmla="*/ 258 h 332"/>
                  <a:gd name="T16" fmla="*/ 49 w 423"/>
                  <a:gd name="T17" fmla="*/ 316 h 332"/>
                  <a:gd name="T18" fmla="*/ 64 w 423"/>
                  <a:gd name="T19" fmla="*/ 330 h 332"/>
                  <a:gd name="T20" fmla="*/ 104 w 423"/>
                  <a:gd name="T21" fmla="*/ 332 h 332"/>
                  <a:gd name="T22" fmla="*/ 261 w 423"/>
                  <a:gd name="T23" fmla="*/ 260 h 332"/>
                  <a:gd name="T24" fmla="*/ 282 w 423"/>
                  <a:gd name="T25" fmla="*/ 225 h 332"/>
                  <a:gd name="T26" fmla="*/ 321 w 423"/>
                  <a:gd name="T27" fmla="*/ 212 h 332"/>
                  <a:gd name="T28" fmla="*/ 341 w 423"/>
                  <a:gd name="T29" fmla="*/ 219 h 332"/>
                  <a:gd name="T30" fmla="*/ 354 w 423"/>
                  <a:gd name="T31" fmla="*/ 203 h 332"/>
                  <a:gd name="T32" fmla="*/ 378 w 423"/>
                  <a:gd name="T33" fmla="*/ 200 h 332"/>
                  <a:gd name="T34" fmla="*/ 381 w 423"/>
                  <a:gd name="T35" fmla="*/ 181 h 332"/>
                  <a:gd name="T36" fmla="*/ 422 w 423"/>
                  <a:gd name="T37" fmla="*/ 186 h 332"/>
                  <a:gd name="T38" fmla="*/ 423 w 423"/>
                  <a:gd name="T39" fmla="*/ 186 h 332"/>
                  <a:gd name="T40" fmla="*/ 406 w 423"/>
                  <a:gd name="T41" fmla="*/ 115 h 332"/>
                  <a:gd name="T42" fmla="*/ 422 w 423"/>
                  <a:gd name="T43" fmla="*/ 75 h 332"/>
                  <a:gd name="T44" fmla="*/ 362 w 423"/>
                  <a:gd name="T45" fmla="*/ 28 h 332"/>
                  <a:gd name="T46" fmla="*/ 327 w 423"/>
                  <a:gd name="T47" fmla="*/ 44 h 332"/>
                  <a:gd name="T48" fmla="*/ 293 w 423"/>
                  <a:gd name="T49" fmla="*/ 19 h 332"/>
                  <a:gd name="T50" fmla="*/ 252 w 423"/>
                  <a:gd name="T51" fmla="*/ 30 h 332"/>
                  <a:gd name="T52" fmla="*/ 201 w 423"/>
                  <a:gd name="T53" fmla="*/ 0 h 332"/>
                  <a:gd name="T54" fmla="*/ 145 w 423"/>
                  <a:gd name="T55" fmla="*/ 41 h 332"/>
                  <a:gd name="T56" fmla="*/ 146 w 423"/>
                  <a:gd name="T57" fmla="*/ 52 h 332"/>
                  <a:gd name="T58" fmla="*/ 130 w 423"/>
                  <a:gd name="T59" fmla="*/ 74 h 332"/>
                  <a:gd name="T60" fmla="*/ 110 w 423"/>
                  <a:gd name="T61" fmla="*/ 71 h 332"/>
                  <a:gd name="T62" fmla="*/ 94 w 423"/>
                  <a:gd name="T63" fmla="*/ 88 h 332"/>
                  <a:gd name="T64" fmla="*/ 93 w 423"/>
                  <a:gd name="T65" fmla="*/ 146 h 332"/>
                  <a:gd name="T66" fmla="*/ 71 w 423"/>
                  <a:gd name="T67" fmla="*/ 154 h 332"/>
                  <a:gd name="T68" fmla="*/ 55 w 423"/>
                  <a:gd name="T69" fmla="*/ 141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3" h="332">
                    <a:moveTo>
                      <a:pt x="55" y="141"/>
                    </a:moveTo>
                    <a:lnTo>
                      <a:pt x="9" y="168"/>
                    </a:lnTo>
                    <a:lnTo>
                      <a:pt x="0" y="187"/>
                    </a:lnTo>
                    <a:lnTo>
                      <a:pt x="20" y="175"/>
                    </a:lnTo>
                    <a:lnTo>
                      <a:pt x="34" y="197"/>
                    </a:lnTo>
                    <a:lnTo>
                      <a:pt x="36" y="219"/>
                    </a:lnTo>
                    <a:lnTo>
                      <a:pt x="3" y="247"/>
                    </a:lnTo>
                    <a:lnTo>
                      <a:pt x="20" y="258"/>
                    </a:lnTo>
                    <a:lnTo>
                      <a:pt x="49" y="316"/>
                    </a:lnTo>
                    <a:lnTo>
                      <a:pt x="64" y="330"/>
                    </a:lnTo>
                    <a:lnTo>
                      <a:pt x="104" y="332"/>
                    </a:lnTo>
                    <a:lnTo>
                      <a:pt x="261" y="260"/>
                    </a:lnTo>
                    <a:lnTo>
                      <a:pt x="282" y="225"/>
                    </a:lnTo>
                    <a:lnTo>
                      <a:pt x="321" y="212"/>
                    </a:lnTo>
                    <a:lnTo>
                      <a:pt x="341" y="219"/>
                    </a:lnTo>
                    <a:lnTo>
                      <a:pt x="354" y="203"/>
                    </a:lnTo>
                    <a:lnTo>
                      <a:pt x="378" y="200"/>
                    </a:lnTo>
                    <a:lnTo>
                      <a:pt x="381" y="181"/>
                    </a:lnTo>
                    <a:lnTo>
                      <a:pt x="422" y="186"/>
                    </a:lnTo>
                    <a:lnTo>
                      <a:pt x="423" y="186"/>
                    </a:lnTo>
                    <a:lnTo>
                      <a:pt x="406" y="115"/>
                    </a:lnTo>
                    <a:lnTo>
                      <a:pt x="422" y="75"/>
                    </a:lnTo>
                    <a:lnTo>
                      <a:pt x="362" y="28"/>
                    </a:lnTo>
                    <a:lnTo>
                      <a:pt x="327" y="44"/>
                    </a:lnTo>
                    <a:lnTo>
                      <a:pt x="293" y="19"/>
                    </a:lnTo>
                    <a:lnTo>
                      <a:pt x="252" y="30"/>
                    </a:lnTo>
                    <a:lnTo>
                      <a:pt x="201" y="0"/>
                    </a:lnTo>
                    <a:lnTo>
                      <a:pt x="145" y="41"/>
                    </a:lnTo>
                    <a:lnTo>
                      <a:pt x="146" y="52"/>
                    </a:lnTo>
                    <a:lnTo>
                      <a:pt x="130" y="74"/>
                    </a:lnTo>
                    <a:lnTo>
                      <a:pt x="110" y="71"/>
                    </a:lnTo>
                    <a:lnTo>
                      <a:pt x="94" y="88"/>
                    </a:lnTo>
                    <a:lnTo>
                      <a:pt x="93" y="146"/>
                    </a:lnTo>
                    <a:lnTo>
                      <a:pt x="71" y="154"/>
                    </a:lnTo>
                    <a:lnTo>
                      <a:pt x="55" y="1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1" name="Freeform 18">
                <a:extLst>
                  <a:ext uri="{FF2B5EF4-FFF2-40B4-BE49-F238E27FC236}">
                    <a16:creationId xmlns:a16="http://schemas.microsoft.com/office/drawing/2014/main" id="{F5D6B160-DEF2-48FB-883F-A334E00D7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3" y="862"/>
                <a:ext cx="351" cy="406"/>
              </a:xfrm>
              <a:custGeom>
                <a:avLst/>
                <a:gdLst>
                  <a:gd name="T0" fmla="*/ 351 w 351"/>
                  <a:gd name="T1" fmla="*/ 27 h 406"/>
                  <a:gd name="T2" fmla="*/ 292 w 351"/>
                  <a:gd name="T3" fmla="*/ 5 h 406"/>
                  <a:gd name="T4" fmla="*/ 189 w 351"/>
                  <a:gd name="T5" fmla="*/ 2 h 406"/>
                  <a:gd name="T6" fmla="*/ 189 w 351"/>
                  <a:gd name="T7" fmla="*/ 2 h 406"/>
                  <a:gd name="T8" fmla="*/ 180 w 351"/>
                  <a:gd name="T9" fmla="*/ 32 h 406"/>
                  <a:gd name="T10" fmla="*/ 169 w 351"/>
                  <a:gd name="T11" fmla="*/ 51 h 406"/>
                  <a:gd name="T12" fmla="*/ 106 w 351"/>
                  <a:gd name="T13" fmla="*/ 52 h 406"/>
                  <a:gd name="T14" fmla="*/ 41 w 351"/>
                  <a:gd name="T15" fmla="*/ 19 h 406"/>
                  <a:gd name="T16" fmla="*/ 35 w 351"/>
                  <a:gd name="T17" fmla="*/ 0 h 406"/>
                  <a:gd name="T18" fmla="*/ 0 w 351"/>
                  <a:gd name="T19" fmla="*/ 76 h 406"/>
                  <a:gd name="T20" fmla="*/ 40 w 351"/>
                  <a:gd name="T21" fmla="*/ 93 h 406"/>
                  <a:gd name="T22" fmla="*/ 29 w 351"/>
                  <a:gd name="T23" fmla="*/ 112 h 406"/>
                  <a:gd name="T24" fmla="*/ 44 w 351"/>
                  <a:gd name="T25" fmla="*/ 123 h 406"/>
                  <a:gd name="T26" fmla="*/ 54 w 351"/>
                  <a:gd name="T27" fmla="*/ 106 h 406"/>
                  <a:gd name="T28" fmla="*/ 74 w 351"/>
                  <a:gd name="T29" fmla="*/ 107 h 406"/>
                  <a:gd name="T30" fmla="*/ 106 w 351"/>
                  <a:gd name="T31" fmla="*/ 131 h 406"/>
                  <a:gd name="T32" fmla="*/ 84 w 351"/>
                  <a:gd name="T33" fmla="*/ 225 h 406"/>
                  <a:gd name="T34" fmla="*/ 68 w 351"/>
                  <a:gd name="T35" fmla="*/ 238 h 406"/>
                  <a:gd name="T36" fmla="*/ 44 w 351"/>
                  <a:gd name="T37" fmla="*/ 236 h 406"/>
                  <a:gd name="T38" fmla="*/ 57 w 351"/>
                  <a:gd name="T39" fmla="*/ 244 h 406"/>
                  <a:gd name="T40" fmla="*/ 48 w 351"/>
                  <a:gd name="T41" fmla="*/ 317 h 406"/>
                  <a:gd name="T42" fmla="*/ 85 w 351"/>
                  <a:gd name="T43" fmla="*/ 332 h 406"/>
                  <a:gd name="T44" fmla="*/ 107 w 351"/>
                  <a:gd name="T45" fmla="*/ 332 h 406"/>
                  <a:gd name="T46" fmla="*/ 167 w 351"/>
                  <a:gd name="T47" fmla="*/ 373 h 406"/>
                  <a:gd name="T48" fmla="*/ 169 w 351"/>
                  <a:gd name="T49" fmla="*/ 392 h 406"/>
                  <a:gd name="T50" fmla="*/ 199 w 351"/>
                  <a:gd name="T51" fmla="*/ 406 h 406"/>
                  <a:gd name="T52" fmla="*/ 240 w 351"/>
                  <a:gd name="T53" fmla="*/ 310 h 406"/>
                  <a:gd name="T54" fmla="*/ 249 w 351"/>
                  <a:gd name="T55" fmla="*/ 199 h 406"/>
                  <a:gd name="T56" fmla="*/ 325 w 351"/>
                  <a:gd name="T57" fmla="*/ 103 h 406"/>
                  <a:gd name="T58" fmla="*/ 351 w 351"/>
                  <a:gd name="T59" fmla="*/ 27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51" h="406">
                    <a:moveTo>
                      <a:pt x="351" y="27"/>
                    </a:moveTo>
                    <a:lnTo>
                      <a:pt x="292" y="5"/>
                    </a:lnTo>
                    <a:lnTo>
                      <a:pt x="189" y="2"/>
                    </a:lnTo>
                    <a:lnTo>
                      <a:pt x="189" y="2"/>
                    </a:lnTo>
                    <a:lnTo>
                      <a:pt x="180" y="32"/>
                    </a:lnTo>
                    <a:lnTo>
                      <a:pt x="169" y="51"/>
                    </a:lnTo>
                    <a:lnTo>
                      <a:pt x="106" y="52"/>
                    </a:lnTo>
                    <a:lnTo>
                      <a:pt x="41" y="19"/>
                    </a:lnTo>
                    <a:lnTo>
                      <a:pt x="35" y="0"/>
                    </a:lnTo>
                    <a:lnTo>
                      <a:pt x="0" y="76"/>
                    </a:lnTo>
                    <a:lnTo>
                      <a:pt x="40" y="93"/>
                    </a:lnTo>
                    <a:lnTo>
                      <a:pt x="29" y="112"/>
                    </a:lnTo>
                    <a:lnTo>
                      <a:pt x="44" y="123"/>
                    </a:lnTo>
                    <a:lnTo>
                      <a:pt x="54" y="106"/>
                    </a:lnTo>
                    <a:lnTo>
                      <a:pt x="74" y="107"/>
                    </a:lnTo>
                    <a:lnTo>
                      <a:pt x="106" y="131"/>
                    </a:lnTo>
                    <a:lnTo>
                      <a:pt x="84" y="225"/>
                    </a:lnTo>
                    <a:lnTo>
                      <a:pt x="68" y="238"/>
                    </a:lnTo>
                    <a:lnTo>
                      <a:pt x="44" y="236"/>
                    </a:lnTo>
                    <a:lnTo>
                      <a:pt x="57" y="244"/>
                    </a:lnTo>
                    <a:lnTo>
                      <a:pt x="48" y="317"/>
                    </a:lnTo>
                    <a:lnTo>
                      <a:pt x="85" y="332"/>
                    </a:lnTo>
                    <a:lnTo>
                      <a:pt x="107" y="332"/>
                    </a:lnTo>
                    <a:lnTo>
                      <a:pt x="167" y="373"/>
                    </a:lnTo>
                    <a:lnTo>
                      <a:pt x="169" y="392"/>
                    </a:lnTo>
                    <a:lnTo>
                      <a:pt x="199" y="406"/>
                    </a:lnTo>
                    <a:lnTo>
                      <a:pt x="240" y="310"/>
                    </a:lnTo>
                    <a:lnTo>
                      <a:pt x="249" y="199"/>
                    </a:lnTo>
                    <a:lnTo>
                      <a:pt x="325" y="103"/>
                    </a:lnTo>
                    <a:lnTo>
                      <a:pt x="351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2" name="Freeform 19">
                <a:extLst>
                  <a:ext uri="{FF2B5EF4-FFF2-40B4-BE49-F238E27FC236}">
                    <a16:creationId xmlns:a16="http://schemas.microsoft.com/office/drawing/2014/main" id="{8741C8C0-38DF-48AF-841A-7B018BB87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7" y="1194"/>
                <a:ext cx="219" cy="378"/>
              </a:xfrm>
              <a:custGeom>
                <a:avLst/>
                <a:gdLst>
                  <a:gd name="T0" fmla="*/ 205 w 219"/>
                  <a:gd name="T1" fmla="*/ 74 h 378"/>
                  <a:gd name="T2" fmla="*/ 175 w 219"/>
                  <a:gd name="T3" fmla="*/ 60 h 378"/>
                  <a:gd name="T4" fmla="*/ 173 w 219"/>
                  <a:gd name="T5" fmla="*/ 41 h 378"/>
                  <a:gd name="T6" fmla="*/ 113 w 219"/>
                  <a:gd name="T7" fmla="*/ 0 h 378"/>
                  <a:gd name="T8" fmla="*/ 91 w 219"/>
                  <a:gd name="T9" fmla="*/ 0 h 378"/>
                  <a:gd name="T10" fmla="*/ 83 w 219"/>
                  <a:gd name="T11" fmla="*/ 7 h 378"/>
                  <a:gd name="T12" fmla="*/ 54 w 219"/>
                  <a:gd name="T13" fmla="*/ 103 h 378"/>
                  <a:gd name="T14" fmla="*/ 20 w 219"/>
                  <a:gd name="T15" fmla="*/ 158 h 378"/>
                  <a:gd name="T16" fmla="*/ 19 w 219"/>
                  <a:gd name="T17" fmla="*/ 202 h 378"/>
                  <a:gd name="T18" fmla="*/ 0 w 219"/>
                  <a:gd name="T19" fmla="*/ 218 h 378"/>
                  <a:gd name="T20" fmla="*/ 54 w 219"/>
                  <a:gd name="T21" fmla="*/ 254 h 378"/>
                  <a:gd name="T22" fmla="*/ 57 w 219"/>
                  <a:gd name="T23" fmla="*/ 317 h 378"/>
                  <a:gd name="T24" fmla="*/ 77 w 219"/>
                  <a:gd name="T25" fmla="*/ 315 h 378"/>
                  <a:gd name="T26" fmla="*/ 91 w 219"/>
                  <a:gd name="T27" fmla="*/ 351 h 378"/>
                  <a:gd name="T28" fmla="*/ 90 w 219"/>
                  <a:gd name="T29" fmla="*/ 353 h 378"/>
                  <a:gd name="T30" fmla="*/ 110 w 219"/>
                  <a:gd name="T31" fmla="*/ 358 h 378"/>
                  <a:gd name="T32" fmla="*/ 104 w 219"/>
                  <a:gd name="T33" fmla="*/ 378 h 378"/>
                  <a:gd name="T34" fmla="*/ 159 w 219"/>
                  <a:gd name="T35" fmla="*/ 378 h 378"/>
                  <a:gd name="T36" fmla="*/ 178 w 219"/>
                  <a:gd name="T37" fmla="*/ 372 h 378"/>
                  <a:gd name="T38" fmla="*/ 181 w 219"/>
                  <a:gd name="T39" fmla="*/ 350 h 378"/>
                  <a:gd name="T40" fmla="*/ 201 w 219"/>
                  <a:gd name="T41" fmla="*/ 350 h 378"/>
                  <a:gd name="T42" fmla="*/ 203 w 219"/>
                  <a:gd name="T43" fmla="*/ 328 h 378"/>
                  <a:gd name="T44" fmla="*/ 219 w 219"/>
                  <a:gd name="T45" fmla="*/ 312 h 378"/>
                  <a:gd name="T46" fmla="*/ 198 w 219"/>
                  <a:gd name="T47" fmla="*/ 259 h 378"/>
                  <a:gd name="T48" fmla="*/ 217 w 219"/>
                  <a:gd name="T49" fmla="*/ 148 h 378"/>
                  <a:gd name="T50" fmla="*/ 203 w 219"/>
                  <a:gd name="T51" fmla="*/ 76 h 378"/>
                  <a:gd name="T52" fmla="*/ 205 w 219"/>
                  <a:gd name="T53" fmla="*/ 74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9" h="378">
                    <a:moveTo>
                      <a:pt x="205" y="74"/>
                    </a:moveTo>
                    <a:lnTo>
                      <a:pt x="175" y="60"/>
                    </a:lnTo>
                    <a:lnTo>
                      <a:pt x="173" y="41"/>
                    </a:lnTo>
                    <a:lnTo>
                      <a:pt x="113" y="0"/>
                    </a:lnTo>
                    <a:lnTo>
                      <a:pt x="91" y="0"/>
                    </a:lnTo>
                    <a:lnTo>
                      <a:pt x="83" y="7"/>
                    </a:lnTo>
                    <a:lnTo>
                      <a:pt x="54" y="103"/>
                    </a:lnTo>
                    <a:lnTo>
                      <a:pt x="20" y="158"/>
                    </a:lnTo>
                    <a:lnTo>
                      <a:pt x="19" y="202"/>
                    </a:lnTo>
                    <a:lnTo>
                      <a:pt x="0" y="218"/>
                    </a:lnTo>
                    <a:lnTo>
                      <a:pt x="54" y="254"/>
                    </a:lnTo>
                    <a:lnTo>
                      <a:pt x="57" y="317"/>
                    </a:lnTo>
                    <a:lnTo>
                      <a:pt x="77" y="315"/>
                    </a:lnTo>
                    <a:lnTo>
                      <a:pt x="91" y="351"/>
                    </a:lnTo>
                    <a:lnTo>
                      <a:pt x="90" y="353"/>
                    </a:lnTo>
                    <a:lnTo>
                      <a:pt x="110" y="358"/>
                    </a:lnTo>
                    <a:lnTo>
                      <a:pt x="104" y="378"/>
                    </a:lnTo>
                    <a:lnTo>
                      <a:pt x="159" y="378"/>
                    </a:lnTo>
                    <a:lnTo>
                      <a:pt x="178" y="372"/>
                    </a:lnTo>
                    <a:lnTo>
                      <a:pt x="181" y="350"/>
                    </a:lnTo>
                    <a:lnTo>
                      <a:pt x="201" y="350"/>
                    </a:lnTo>
                    <a:lnTo>
                      <a:pt x="203" y="328"/>
                    </a:lnTo>
                    <a:lnTo>
                      <a:pt x="219" y="312"/>
                    </a:lnTo>
                    <a:lnTo>
                      <a:pt x="198" y="259"/>
                    </a:lnTo>
                    <a:lnTo>
                      <a:pt x="217" y="148"/>
                    </a:lnTo>
                    <a:lnTo>
                      <a:pt x="203" y="76"/>
                    </a:lnTo>
                    <a:lnTo>
                      <a:pt x="205" y="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3" name="Freeform 20">
                <a:extLst>
                  <a:ext uri="{FF2B5EF4-FFF2-40B4-BE49-F238E27FC236}">
                    <a16:creationId xmlns:a16="http://schemas.microsoft.com/office/drawing/2014/main" id="{1AACCDA9-9DE6-4333-A6ED-932C9A6866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" y="1412"/>
                <a:ext cx="113" cy="166"/>
              </a:xfrm>
              <a:custGeom>
                <a:avLst/>
                <a:gdLst>
                  <a:gd name="T0" fmla="*/ 16 w 113"/>
                  <a:gd name="T1" fmla="*/ 4 h 166"/>
                  <a:gd name="T2" fmla="*/ 0 w 113"/>
                  <a:gd name="T3" fmla="*/ 44 h 166"/>
                  <a:gd name="T4" fmla="*/ 17 w 113"/>
                  <a:gd name="T5" fmla="*/ 115 h 166"/>
                  <a:gd name="T6" fmla="*/ 17 w 113"/>
                  <a:gd name="T7" fmla="*/ 115 h 166"/>
                  <a:gd name="T8" fmla="*/ 60 w 113"/>
                  <a:gd name="T9" fmla="*/ 133 h 166"/>
                  <a:gd name="T10" fmla="*/ 50 w 113"/>
                  <a:gd name="T11" fmla="*/ 151 h 166"/>
                  <a:gd name="T12" fmla="*/ 58 w 113"/>
                  <a:gd name="T13" fmla="*/ 166 h 166"/>
                  <a:gd name="T14" fmla="*/ 85 w 113"/>
                  <a:gd name="T15" fmla="*/ 138 h 166"/>
                  <a:gd name="T16" fmla="*/ 87 w 113"/>
                  <a:gd name="T17" fmla="*/ 138 h 166"/>
                  <a:gd name="T18" fmla="*/ 87 w 113"/>
                  <a:gd name="T19" fmla="*/ 137 h 166"/>
                  <a:gd name="T20" fmla="*/ 113 w 113"/>
                  <a:gd name="T21" fmla="*/ 133 h 166"/>
                  <a:gd name="T22" fmla="*/ 99 w 113"/>
                  <a:gd name="T23" fmla="*/ 97 h 166"/>
                  <a:gd name="T24" fmla="*/ 79 w 113"/>
                  <a:gd name="T25" fmla="*/ 99 h 166"/>
                  <a:gd name="T26" fmla="*/ 76 w 113"/>
                  <a:gd name="T27" fmla="*/ 36 h 166"/>
                  <a:gd name="T28" fmla="*/ 22 w 113"/>
                  <a:gd name="T29" fmla="*/ 0 h 166"/>
                  <a:gd name="T30" fmla="*/ 16 w 113"/>
                  <a:gd name="T31" fmla="*/ 4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3" h="166">
                    <a:moveTo>
                      <a:pt x="16" y="4"/>
                    </a:moveTo>
                    <a:lnTo>
                      <a:pt x="0" y="44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60" y="133"/>
                    </a:lnTo>
                    <a:lnTo>
                      <a:pt x="50" y="151"/>
                    </a:lnTo>
                    <a:lnTo>
                      <a:pt x="58" y="166"/>
                    </a:lnTo>
                    <a:lnTo>
                      <a:pt x="85" y="138"/>
                    </a:lnTo>
                    <a:lnTo>
                      <a:pt x="87" y="138"/>
                    </a:lnTo>
                    <a:lnTo>
                      <a:pt x="87" y="137"/>
                    </a:lnTo>
                    <a:lnTo>
                      <a:pt x="113" y="133"/>
                    </a:lnTo>
                    <a:lnTo>
                      <a:pt x="99" y="97"/>
                    </a:lnTo>
                    <a:lnTo>
                      <a:pt x="79" y="99"/>
                    </a:lnTo>
                    <a:lnTo>
                      <a:pt x="76" y="36"/>
                    </a:lnTo>
                    <a:lnTo>
                      <a:pt x="22" y="0"/>
                    </a:ln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4" name="Freeform 21">
                <a:extLst>
                  <a:ext uri="{FF2B5EF4-FFF2-40B4-BE49-F238E27FC236}">
                    <a16:creationId xmlns:a16="http://schemas.microsoft.com/office/drawing/2014/main" id="{CC16F466-B7FB-4044-B3F9-A27C60730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1" y="2030"/>
                <a:ext cx="368" cy="321"/>
              </a:xfrm>
              <a:custGeom>
                <a:avLst/>
                <a:gdLst>
                  <a:gd name="T0" fmla="*/ 280 w 368"/>
                  <a:gd name="T1" fmla="*/ 25 h 321"/>
                  <a:gd name="T2" fmla="*/ 283 w 368"/>
                  <a:gd name="T3" fmla="*/ 5 h 321"/>
                  <a:gd name="T4" fmla="*/ 260 w 368"/>
                  <a:gd name="T5" fmla="*/ 0 h 321"/>
                  <a:gd name="T6" fmla="*/ 200 w 368"/>
                  <a:gd name="T7" fmla="*/ 5 h 321"/>
                  <a:gd name="T8" fmla="*/ 165 w 368"/>
                  <a:gd name="T9" fmla="*/ 33 h 321"/>
                  <a:gd name="T10" fmla="*/ 140 w 368"/>
                  <a:gd name="T11" fmla="*/ 24 h 321"/>
                  <a:gd name="T12" fmla="*/ 120 w 368"/>
                  <a:gd name="T13" fmla="*/ 65 h 321"/>
                  <a:gd name="T14" fmla="*/ 137 w 368"/>
                  <a:gd name="T15" fmla="*/ 87 h 321"/>
                  <a:gd name="T16" fmla="*/ 87 w 368"/>
                  <a:gd name="T17" fmla="*/ 124 h 321"/>
                  <a:gd name="T18" fmla="*/ 39 w 368"/>
                  <a:gd name="T19" fmla="*/ 131 h 321"/>
                  <a:gd name="T20" fmla="*/ 20 w 368"/>
                  <a:gd name="T21" fmla="*/ 151 h 321"/>
                  <a:gd name="T22" fmla="*/ 0 w 368"/>
                  <a:gd name="T23" fmla="*/ 151 h 321"/>
                  <a:gd name="T24" fmla="*/ 5 w 368"/>
                  <a:gd name="T25" fmla="*/ 217 h 321"/>
                  <a:gd name="T26" fmla="*/ 5 w 368"/>
                  <a:gd name="T27" fmla="*/ 217 h 321"/>
                  <a:gd name="T28" fmla="*/ 24 w 368"/>
                  <a:gd name="T29" fmla="*/ 265 h 321"/>
                  <a:gd name="T30" fmla="*/ 44 w 368"/>
                  <a:gd name="T31" fmla="*/ 271 h 321"/>
                  <a:gd name="T32" fmla="*/ 52 w 368"/>
                  <a:gd name="T33" fmla="*/ 288 h 321"/>
                  <a:gd name="T34" fmla="*/ 74 w 368"/>
                  <a:gd name="T35" fmla="*/ 301 h 321"/>
                  <a:gd name="T36" fmla="*/ 93 w 368"/>
                  <a:gd name="T37" fmla="*/ 290 h 321"/>
                  <a:gd name="T38" fmla="*/ 115 w 368"/>
                  <a:gd name="T39" fmla="*/ 296 h 321"/>
                  <a:gd name="T40" fmla="*/ 148 w 368"/>
                  <a:gd name="T41" fmla="*/ 321 h 321"/>
                  <a:gd name="T42" fmla="*/ 214 w 368"/>
                  <a:gd name="T43" fmla="*/ 222 h 321"/>
                  <a:gd name="T44" fmla="*/ 231 w 368"/>
                  <a:gd name="T45" fmla="*/ 233 h 321"/>
                  <a:gd name="T46" fmla="*/ 228 w 368"/>
                  <a:gd name="T47" fmla="*/ 255 h 321"/>
                  <a:gd name="T48" fmla="*/ 244 w 368"/>
                  <a:gd name="T49" fmla="*/ 268 h 321"/>
                  <a:gd name="T50" fmla="*/ 286 w 368"/>
                  <a:gd name="T51" fmla="*/ 283 h 321"/>
                  <a:gd name="T52" fmla="*/ 302 w 368"/>
                  <a:gd name="T53" fmla="*/ 272 h 321"/>
                  <a:gd name="T54" fmla="*/ 302 w 368"/>
                  <a:gd name="T55" fmla="*/ 272 h 321"/>
                  <a:gd name="T56" fmla="*/ 304 w 368"/>
                  <a:gd name="T57" fmla="*/ 271 h 321"/>
                  <a:gd name="T58" fmla="*/ 362 w 368"/>
                  <a:gd name="T59" fmla="*/ 214 h 321"/>
                  <a:gd name="T60" fmla="*/ 368 w 368"/>
                  <a:gd name="T61" fmla="*/ 192 h 321"/>
                  <a:gd name="T62" fmla="*/ 345 w 368"/>
                  <a:gd name="T63" fmla="*/ 159 h 321"/>
                  <a:gd name="T64" fmla="*/ 290 w 368"/>
                  <a:gd name="T65" fmla="*/ 107 h 321"/>
                  <a:gd name="T66" fmla="*/ 305 w 368"/>
                  <a:gd name="T67" fmla="*/ 63 h 321"/>
                  <a:gd name="T68" fmla="*/ 280 w 368"/>
                  <a:gd name="T69" fmla="*/ 25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8" h="321">
                    <a:moveTo>
                      <a:pt x="280" y="25"/>
                    </a:moveTo>
                    <a:lnTo>
                      <a:pt x="283" y="5"/>
                    </a:lnTo>
                    <a:lnTo>
                      <a:pt x="260" y="0"/>
                    </a:lnTo>
                    <a:lnTo>
                      <a:pt x="200" y="5"/>
                    </a:lnTo>
                    <a:lnTo>
                      <a:pt x="165" y="33"/>
                    </a:lnTo>
                    <a:lnTo>
                      <a:pt x="140" y="24"/>
                    </a:lnTo>
                    <a:lnTo>
                      <a:pt x="120" y="65"/>
                    </a:lnTo>
                    <a:lnTo>
                      <a:pt x="137" y="87"/>
                    </a:lnTo>
                    <a:lnTo>
                      <a:pt x="87" y="124"/>
                    </a:lnTo>
                    <a:lnTo>
                      <a:pt x="39" y="131"/>
                    </a:lnTo>
                    <a:lnTo>
                      <a:pt x="20" y="151"/>
                    </a:lnTo>
                    <a:lnTo>
                      <a:pt x="0" y="151"/>
                    </a:lnTo>
                    <a:lnTo>
                      <a:pt x="5" y="217"/>
                    </a:lnTo>
                    <a:lnTo>
                      <a:pt x="5" y="217"/>
                    </a:lnTo>
                    <a:lnTo>
                      <a:pt x="24" y="265"/>
                    </a:lnTo>
                    <a:lnTo>
                      <a:pt x="44" y="271"/>
                    </a:lnTo>
                    <a:lnTo>
                      <a:pt x="52" y="288"/>
                    </a:lnTo>
                    <a:lnTo>
                      <a:pt x="74" y="301"/>
                    </a:lnTo>
                    <a:lnTo>
                      <a:pt x="93" y="290"/>
                    </a:lnTo>
                    <a:lnTo>
                      <a:pt x="115" y="296"/>
                    </a:lnTo>
                    <a:lnTo>
                      <a:pt x="148" y="321"/>
                    </a:lnTo>
                    <a:lnTo>
                      <a:pt x="214" y="222"/>
                    </a:lnTo>
                    <a:lnTo>
                      <a:pt x="231" y="233"/>
                    </a:lnTo>
                    <a:lnTo>
                      <a:pt x="228" y="255"/>
                    </a:lnTo>
                    <a:lnTo>
                      <a:pt x="244" y="268"/>
                    </a:lnTo>
                    <a:lnTo>
                      <a:pt x="286" y="283"/>
                    </a:lnTo>
                    <a:lnTo>
                      <a:pt x="302" y="272"/>
                    </a:lnTo>
                    <a:lnTo>
                      <a:pt x="302" y="272"/>
                    </a:lnTo>
                    <a:lnTo>
                      <a:pt x="304" y="271"/>
                    </a:lnTo>
                    <a:lnTo>
                      <a:pt x="362" y="214"/>
                    </a:lnTo>
                    <a:lnTo>
                      <a:pt x="368" y="192"/>
                    </a:lnTo>
                    <a:lnTo>
                      <a:pt x="345" y="159"/>
                    </a:lnTo>
                    <a:lnTo>
                      <a:pt x="290" y="107"/>
                    </a:lnTo>
                    <a:lnTo>
                      <a:pt x="305" y="63"/>
                    </a:lnTo>
                    <a:lnTo>
                      <a:pt x="280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5" name="Freeform 22">
                <a:extLst>
                  <a:ext uri="{FF2B5EF4-FFF2-40B4-BE49-F238E27FC236}">
                    <a16:creationId xmlns:a16="http://schemas.microsoft.com/office/drawing/2014/main" id="{86B1C43D-EE12-4E75-81B8-1320579190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9" y="2247"/>
                <a:ext cx="480" cy="372"/>
              </a:xfrm>
              <a:custGeom>
                <a:avLst/>
                <a:gdLst>
                  <a:gd name="T0" fmla="*/ 283 w 480"/>
                  <a:gd name="T1" fmla="*/ 16 h 372"/>
                  <a:gd name="T2" fmla="*/ 266 w 480"/>
                  <a:gd name="T3" fmla="*/ 5 h 372"/>
                  <a:gd name="T4" fmla="*/ 200 w 480"/>
                  <a:gd name="T5" fmla="*/ 104 h 372"/>
                  <a:gd name="T6" fmla="*/ 167 w 480"/>
                  <a:gd name="T7" fmla="*/ 79 h 372"/>
                  <a:gd name="T8" fmla="*/ 145 w 480"/>
                  <a:gd name="T9" fmla="*/ 73 h 372"/>
                  <a:gd name="T10" fmla="*/ 126 w 480"/>
                  <a:gd name="T11" fmla="*/ 84 h 372"/>
                  <a:gd name="T12" fmla="*/ 104 w 480"/>
                  <a:gd name="T13" fmla="*/ 71 h 372"/>
                  <a:gd name="T14" fmla="*/ 96 w 480"/>
                  <a:gd name="T15" fmla="*/ 54 h 372"/>
                  <a:gd name="T16" fmla="*/ 76 w 480"/>
                  <a:gd name="T17" fmla="*/ 48 h 372"/>
                  <a:gd name="T18" fmla="*/ 57 w 480"/>
                  <a:gd name="T19" fmla="*/ 0 h 372"/>
                  <a:gd name="T20" fmla="*/ 41 w 480"/>
                  <a:gd name="T21" fmla="*/ 96 h 372"/>
                  <a:gd name="T22" fmla="*/ 0 w 480"/>
                  <a:gd name="T23" fmla="*/ 144 h 372"/>
                  <a:gd name="T24" fmla="*/ 47 w 480"/>
                  <a:gd name="T25" fmla="*/ 219 h 372"/>
                  <a:gd name="T26" fmla="*/ 90 w 480"/>
                  <a:gd name="T27" fmla="*/ 219 h 372"/>
                  <a:gd name="T28" fmla="*/ 93 w 480"/>
                  <a:gd name="T29" fmla="*/ 200 h 372"/>
                  <a:gd name="T30" fmla="*/ 159 w 480"/>
                  <a:gd name="T31" fmla="*/ 214 h 372"/>
                  <a:gd name="T32" fmla="*/ 178 w 480"/>
                  <a:gd name="T33" fmla="*/ 260 h 372"/>
                  <a:gd name="T34" fmla="*/ 162 w 480"/>
                  <a:gd name="T35" fmla="*/ 298 h 372"/>
                  <a:gd name="T36" fmla="*/ 170 w 480"/>
                  <a:gd name="T37" fmla="*/ 336 h 372"/>
                  <a:gd name="T38" fmla="*/ 205 w 480"/>
                  <a:gd name="T39" fmla="*/ 347 h 372"/>
                  <a:gd name="T40" fmla="*/ 261 w 480"/>
                  <a:gd name="T41" fmla="*/ 372 h 372"/>
                  <a:gd name="T42" fmla="*/ 274 w 480"/>
                  <a:gd name="T43" fmla="*/ 358 h 372"/>
                  <a:gd name="T44" fmla="*/ 318 w 480"/>
                  <a:gd name="T45" fmla="*/ 348 h 372"/>
                  <a:gd name="T46" fmla="*/ 318 w 480"/>
                  <a:gd name="T47" fmla="*/ 348 h 372"/>
                  <a:gd name="T48" fmla="*/ 453 w 480"/>
                  <a:gd name="T49" fmla="*/ 290 h 372"/>
                  <a:gd name="T50" fmla="*/ 468 w 480"/>
                  <a:gd name="T51" fmla="*/ 265 h 372"/>
                  <a:gd name="T52" fmla="*/ 460 w 480"/>
                  <a:gd name="T53" fmla="*/ 246 h 372"/>
                  <a:gd name="T54" fmla="*/ 480 w 480"/>
                  <a:gd name="T55" fmla="*/ 210 h 372"/>
                  <a:gd name="T56" fmla="*/ 428 w 480"/>
                  <a:gd name="T57" fmla="*/ 173 h 372"/>
                  <a:gd name="T58" fmla="*/ 412 w 480"/>
                  <a:gd name="T59" fmla="*/ 134 h 372"/>
                  <a:gd name="T60" fmla="*/ 417 w 480"/>
                  <a:gd name="T61" fmla="*/ 112 h 372"/>
                  <a:gd name="T62" fmla="*/ 378 w 480"/>
                  <a:gd name="T63" fmla="*/ 96 h 372"/>
                  <a:gd name="T64" fmla="*/ 357 w 480"/>
                  <a:gd name="T65" fmla="*/ 77 h 372"/>
                  <a:gd name="T66" fmla="*/ 354 w 480"/>
                  <a:gd name="T67" fmla="*/ 55 h 372"/>
                  <a:gd name="T68" fmla="*/ 338 w 480"/>
                  <a:gd name="T69" fmla="*/ 66 h 372"/>
                  <a:gd name="T70" fmla="*/ 296 w 480"/>
                  <a:gd name="T71" fmla="*/ 51 h 372"/>
                  <a:gd name="T72" fmla="*/ 280 w 480"/>
                  <a:gd name="T73" fmla="*/ 38 h 372"/>
                  <a:gd name="T74" fmla="*/ 283 w 480"/>
                  <a:gd name="T75" fmla="*/ 16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0" h="372">
                    <a:moveTo>
                      <a:pt x="283" y="16"/>
                    </a:moveTo>
                    <a:lnTo>
                      <a:pt x="266" y="5"/>
                    </a:lnTo>
                    <a:lnTo>
                      <a:pt x="200" y="104"/>
                    </a:lnTo>
                    <a:lnTo>
                      <a:pt x="167" y="79"/>
                    </a:lnTo>
                    <a:lnTo>
                      <a:pt x="145" y="73"/>
                    </a:lnTo>
                    <a:lnTo>
                      <a:pt x="126" y="84"/>
                    </a:lnTo>
                    <a:lnTo>
                      <a:pt x="104" y="71"/>
                    </a:lnTo>
                    <a:lnTo>
                      <a:pt x="96" y="54"/>
                    </a:lnTo>
                    <a:lnTo>
                      <a:pt x="76" y="48"/>
                    </a:lnTo>
                    <a:lnTo>
                      <a:pt x="57" y="0"/>
                    </a:lnTo>
                    <a:lnTo>
                      <a:pt x="41" y="96"/>
                    </a:lnTo>
                    <a:lnTo>
                      <a:pt x="0" y="144"/>
                    </a:lnTo>
                    <a:lnTo>
                      <a:pt x="47" y="219"/>
                    </a:lnTo>
                    <a:lnTo>
                      <a:pt x="90" y="219"/>
                    </a:lnTo>
                    <a:lnTo>
                      <a:pt x="93" y="200"/>
                    </a:lnTo>
                    <a:lnTo>
                      <a:pt x="159" y="214"/>
                    </a:lnTo>
                    <a:lnTo>
                      <a:pt x="178" y="260"/>
                    </a:lnTo>
                    <a:lnTo>
                      <a:pt x="162" y="298"/>
                    </a:lnTo>
                    <a:lnTo>
                      <a:pt x="170" y="336"/>
                    </a:lnTo>
                    <a:lnTo>
                      <a:pt x="205" y="347"/>
                    </a:lnTo>
                    <a:lnTo>
                      <a:pt x="261" y="372"/>
                    </a:lnTo>
                    <a:lnTo>
                      <a:pt x="274" y="358"/>
                    </a:lnTo>
                    <a:lnTo>
                      <a:pt x="318" y="348"/>
                    </a:lnTo>
                    <a:lnTo>
                      <a:pt x="318" y="348"/>
                    </a:lnTo>
                    <a:lnTo>
                      <a:pt x="453" y="290"/>
                    </a:lnTo>
                    <a:lnTo>
                      <a:pt x="468" y="265"/>
                    </a:lnTo>
                    <a:lnTo>
                      <a:pt x="460" y="246"/>
                    </a:lnTo>
                    <a:lnTo>
                      <a:pt x="480" y="210"/>
                    </a:lnTo>
                    <a:lnTo>
                      <a:pt x="428" y="173"/>
                    </a:lnTo>
                    <a:lnTo>
                      <a:pt x="412" y="134"/>
                    </a:lnTo>
                    <a:lnTo>
                      <a:pt x="417" y="112"/>
                    </a:lnTo>
                    <a:lnTo>
                      <a:pt x="378" y="96"/>
                    </a:lnTo>
                    <a:lnTo>
                      <a:pt x="357" y="77"/>
                    </a:lnTo>
                    <a:lnTo>
                      <a:pt x="354" y="55"/>
                    </a:lnTo>
                    <a:lnTo>
                      <a:pt x="338" y="66"/>
                    </a:lnTo>
                    <a:lnTo>
                      <a:pt x="296" y="51"/>
                    </a:lnTo>
                    <a:lnTo>
                      <a:pt x="280" y="38"/>
                    </a:lnTo>
                    <a:lnTo>
                      <a:pt x="283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6" name="Freeform 23">
                <a:extLst>
                  <a:ext uri="{FF2B5EF4-FFF2-40B4-BE49-F238E27FC236}">
                    <a16:creationId xmlns:a16="http://schemas.microsoft.com/office/drawing/2014/main" id="{08A60A14-1101-47E5-B410-DD4531F31B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" y="1734"/>
                <a:ext cx="545" cy="433"/>
              </a:xfrm>
              <a:custGeom>
                <a:avLst/>
                <a:gdLst>
                  <a:gd name="T0" fmla="*/ 376 w 545"/>
                  <a:gd name="T1" fmla="*/ 77 h 433"/>
                  <a:gd name="T2" fmla="*/ 315 w 545"/>
                  <a:gd name="T3" fmla="*/ 107 h 433"/>
                  <a:gd name="T4" fmla="*/ 275 w 545"/>
                  <a:gd name="T5" fmla="*/ 62 h 433"/>
                  <a:gd name="T6" fmla="*/ 236 w 545"/>
                  <a:gd name="T7" fmla="*/ 49 h 433"/>
                  <a:gd name="T8" fmla="*/ 227 w 545"/>
                  <a:gd name="T9" fmla="*/ 30 h 433"/>
                  <a:gd name="T10" fmla="*/ 186 w 545"/>
                  <a:gd name="T11" fmla="*/ 18 h 433"/>
                  <a:gd name="T12" fmla="*/ 170 w 545"/>
                  <a:gd name="T13" fmla="*/ 0 h 433"/>
                  <a:gd name="T14" fmla="*/ 160 w 545"/>
                  <a:gd name="T15" fmla="*/ 2 h 433"/>
                  <a:gd name="T16" fmla="*/ 143 w 545"/>
                  <a:gd name="T17" fmla="*/ 14 h 433"/>
                  <a:gd name="T18" fmla="*/ 123 w 545"/>
                  <a:gd name="T19" fmla="*/ 21 h 433"/>
                  <a:gd name="T20" fmla="*/ 124 w 545"/>
                  <a:gd name="T21" fmla="*/ 63 h 433"/>
                  <a:gd name="T22" fmla="*/ 110 w 545"/>
                  <a:gd name="T23" fmla="*/ 76 h 433"/>
                  <a:gd name="T24" fmla="*/ 138 w 545"/>
                  <a:gd name="T25" fmla="*/ 125 h 433"/>
                  <a:gd name="T26" fmla="*/ 124 w 545"/>
                  <a:gd name="T27" fmla="*/ 140 h 433"/>
                  <a:gd name="T28" fmla="*/ 129 w 545"/>
                  <a:gd name="T29" fmla="*/ 159 h 433"/>
                  <a:gd name="T30" fmla="*/ 50 w 545"/>
                  <a:gd name="T31" fmla="*/ 200 h 433"/>
                  <a:gd name="T32" fmla="*/ 0 w 545"/>
                  <a:gd name="T33" fmla="*/ 180 h 433"/>
                  <a:gd name="T34" fmla="*/ 47 w 545"/>
                  <a:gd name="T35" fmla="*/ 276 h 433"/>
                  <a:gd name="T36" fmla="*/ 104 w 545"/>
                  <a:gd name="T37" fmla="*/ 296 h 433"/>
                  <a:gd name="T38" fmla="*/ 115 w 545"/>
                  <a:gd name="T39" fmla="*/ 313 h 433"/>
                  <a:gd name="T40" fmla="*/ 112 w 545"/>
                  <a:gd name="T41" fmla="*/ 351 h 433"/>
                  <a:gd name="T42" fmla="*/ 85 w 545"/>
                  <a:gd name="T43" fmla="*/ 384 h 433"/>
                  <a:gd name="T44" fmla="*/ 85 w 545"/>
                  <a:gd name="T45" fmla="*/ 406 h 433"/>
                  <a:gd name="T46" fmla="*/ 123 w 545"/>
                  <a:gd name="T47" fmla="*/ 428 h 433"/>
                  <a:gd name="T48" fmla="*/ 178 w 545"/>
                  <a:gd name="T49" fmla="*/ 419 h 433"/>
                  <a:gd name="T50" fmla="*/ 193 w 545"/>
                  <a:gd name="T51" fmla="*/ 433 h 433"/>
                  <a:gd name="T52" fmla="*/ 233 w 545"/>
                  <a:gd name="T53" fmla="*/ 406 h 433"/>
                  <a:gd name="T54" fmla="*/ 236 w 545"/>
                  <a:gd name="T55" fmla="*/ 386 h 433"/>
                  <a:gd name="T56" fmla="*/ 252 w 545"/>
                  <a:gd name="T57" fmla="*/ 372 h 433"/>
                  <a:gd name="T58" fmla="*/ 267 w 545"/>
                  <a:gd name="T59" fmla="*/ 384 h 433"/>
                  <a:gd name="T60" fmla="*/ 283 w 545"/>
                  <a:gd name="T61" fmla="*/ 373 h 433"/>
                  <a:gd name="T62" fmla="*/ 301 w 545"/>
                  <a:gd name="T63" fmla="*/ 383 h 433"/>
                  <a:gd name="T64" fmla="*/ 312 w 545"/>
                  <a:gd name="T65" fmla="*/ 367 h 433"/>
                  <a:gd name="T66" fmla="*/ 352 w 545"/>
                  <a:gd name="T67" fmla="*/ 420 h 433"/>
                  <a:gd name="T68" fmla="*/ 393 w 545"/>
                  <a:gd name="T69" fmla="*/ 274 h 433"/>
                  <a:gd name="T70" fmla="*/ 436 w 545"/>
                  <a:gd name="T71" fmla="*/ 284 h 433"/>
                  <a:gd name="T72" fmla="*/ 474 w 545"/>
                  <a:gd name="T73" fmla="*/ 276 h 433"/>
                  <a:gd name="T74" fmla="*/ 508 w 545"/>
                  <a:gd name="T75" fmla="*/ 298 h 433"/>
                  <a:gd name="T76" fmla="*/ 527 w 545"/>
                  <a:gd name="T77" fmla="*/ 291 h 433"/>
                  <a:gd name="T78" fmla="*/ 523 w 545"/>
                  <a:gd name="T79" fmla="*/ 254 h 433"/>
                  <a:gd name="T80" fmla="*/ 541 w 545"/>
                  <a:gd name="T81" fmla="*/ 217 h 433"/>
                  <a:gd name="T82" fmla="*/ 526 w 545"/>
                  <a:gd name="T83" fmla="*/ 156 h 433"/>
                  <a:gd name="T84" fmla="*/ 508 w 545"/>
                  <a:gd name="T85" fmla="*/ 145 h 433"/>
                  <a:gd name="T86" fmla="*/ 545 w 545"/>
                  <a:gd name="T87" fmla="*/ 118 h 433"/>
                  <a:gd name="T88" fmla="*/ 486 w 545"/>
                  <a:gd name="T89" fmla="*/ 88 h 433"/>
                  <a:gd name="T90" fmla="*/ 483 w 545"/>
                  <a:gd name="T91" fmla="*/ 66 h 433"/>
                  <a:gd name="T92" fmla="*/ 483 w 545"/>
                  <a:gd name="T93" fmla="*/ 66 h 433"/>
                  <a:gd name="T94" fmla="*/ 376 w 545"/>
                  <a:gd name="T95" fmla="*/ 77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5" h="433">
                    <a:moveTo>
                      <a:pt x="376" y="77"/>
                    </a:moveTo>
                    <a:lnTo>
                      <a:pt x="315" y="107"/>
                    </a:lnTo>
                    <a:lnTo>
                      <a:pt x="275" y="62"/>
                    </a:lnTo>
                    <a:lnTo>
                      <a:pt x="236" y="49"/>
                    </a:lnTo>
                    <a:lnTo>
                      <a:pt x="227" y="30"/>
                    </a:lnTo>
                    <a:lnTo>
                      <a:pt x="186" y="18"/>
                    </a:lnTo>
                    <a:lnTo>
                      <a:pt x="170" y="0"/>
                    </a:lnTo>
                    <a:lnTo>
                      <a:pt x="160" y="2"/>
                    </a:lnTo>
                    <a:lnTo>
                      <a:pt x="143" y="14"/>
                    </a:lnTo>
                    <a:lnTo>
                      <a:pt x="123" y="21"/>
                    </a:lnTo>
                    <a:lnTo>
                      <a:pt x="124" y="63"/>
                    </a:lnTo>
                    <a:lnTo>
                      <a:pt x="110" y="76"/>
                    </a:lnTo>
                    <a:lnTo>
                      <a:pt x="138" y="125"/>
                    </a:lnTo>
                    <a:lnTo>
                      <a:pt x="124" y="140"/>
                    </a:lnTo>
                    <a:lnTo>
                      <a:pt x="129" y="159"/>
                    </a:lnTo>
                    <a:lnTo>
                      <a:pt x="50" y="200"/>
                    </a:lnTo>
                    <a:lnTo>
                      <a:pt x="0" y="180"/>
                    </a:lnTo>
                    <a:lnTo>
                      <a:pt x="47" y="276"/>
                    </a:lnTo>
                    <a:lnTo>
                      <a:pt x="104" y="296"/>
                    </a:lnTo>
                    <a:lnTo>
                      <a:pt x="115" y="313"/>
                    </a:lnTo>
                    <a:lnTo>
                      <a:pt x="112" y="351"/>
                    </a:lnTo>
                    <a:lnTo>
                      <a:pt x="85" y="384"/>
                    </a:lnTo>
                    <a:lnTo>
                      <a:pt x="85" y="406"/>
                    </a:lnTo>
                    <a:lnTo>
                      <a:pt x="123" y="428"/>
                    </a:lnTo>
                    <a:lnTo>
                      <a:pt x="178" y="419"/>
                    </a:lnTo>
                    <a:lnTo>
                      <a:pt x="193" y="433"/>
                    </a:lnTo>
                    <a:lnTo>
                      <a:pt x="233" y="406"/>
                    </a:lnTo>
                    <a:lnTo>
                      <a:pt x="236" y="386"/>
                    </a:lnTo>
                    <a:lnTo>
                      <a:pt x="252" y="372"/>
                    </a:lnTo>
                    <a:lnTo>
                      <a:pt x="267" y="384"/>
                    </a:lnTo>
                    <a:lnTo>
                      <a:pt x="283" y="373"/>
                    </a:lnTo>
                    <a:lnTo>
                      <a:pt x="301" y="383"/>
                    </a:lnTo>
                    <a:lnTo>
                      <a:pt x="312" y="367"/>
                    </a:lnTo>
                    <a:lnTo>
                      <a:pt x="352" y="420"/>
                    </a:lnTo>
                    <a:lnTo>
                      <a:pt x="393" y="274"/>
                    </a:lnTo>
                    <a:lnTo>
                      <a:pt x="436" y="284"/>
                    </a:lnTo>
                    <a:lnTo>
                      <a:pt x="474" y="276"/>
                    </a:lnTo>
                    <a:lnTo>
                      <a:pt x="508" y="298"/>
                    </a:lnTo>
                    <a:lnTo>
                      <a:pt x="527" y="291"/>
                    </a:lnTo>
                    <a:lnTo>
                      <a:pt x="523" y="254"/>
                    </a:lnTo>
                    <a:lnTo>
                      <a:pt x="541" y="217"/>
                    </a:lnTo>
                    <a:lnTo>
                      <a:pt x="526" y="156"/>
                    </a:lnTo>
                    <a:lnTo>
                      <a:pt x="508" y="145"/>
                    </a:lnTo>
                    <a:lnTo>
                      <a:pt x="545" y="118"/>
                    </a:lnTo>
                    <a:lnTo>
                      <a:pt x="486" y="88"/>
                    </a:lnTo>
                    <a:lnTo>
                      <a:pt x="483" y="66"/>
                    </a:lnTo>
                    <a:lnTo>
                      <a:pt x="483" y="66"/>
                    </a:lnTo>
                    <a:lnTo>
                      <a:pt x="376" y="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7" name="Freeform 24">
                <a:extLst>
                  <a:ext uri="{FF2B5EF4-FFF2-40B4-BE49-F238E27FC236}">
                    <a16:creationId xmlns:a16="http://schemas.microsoft.com/office/drawing/2014/main" id="{2F89CF17-6FF8-4B6F-B776-F5986E218F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2008"/>
                <a:ext cx="418" cy="383"/>
              </a:xfrm>
              <a:custGeom>
                <a:avLst/>
                <a:gdLst>
                  <a:gd name="T0" fmla="*/ 167 w 418"/>
                  <a:gd name="T1" fmla="*/ 24 h 383"/>
                  <a:gd name="T2" fmla="*/ 133 w 418"/>
                  <a:gd name="T3" fmla="*/ 2 h 383"/>
                  <a:gd name="T4" fmla="*/ 95 w 418"/>
                  <a:gd name="T5" fmla="*/ 10 h 383"/>
                  <a:gd name="T6" fmla="*/ 52 w 418"/>
                  <a:gd name="T7" fmla="*/ 0 h 383"/>
                  <a:gd name="T8" fmla="*/ 11 w 418"/>
                  <a:gd name="T9" fmla="*/ 146 h 383"/>
                  <a:gd name="T10" fmla="*/ 0 w 418"/>
                  <a:gd name="T11" fmla="*/ 203 h 383"/>
                  <a:gd name="T12" fmla="*/ 23 w 418"/>
                  <a:gd name="T13" fmla="*/ 269 h 383"/>
                  <a:gd name="T14" fmla="*/ 43 w 418"/>
                  <a:gd name="T15" fmla="*/ 266 h 383"/>
                  <a:gd name="T16" fmla="*/ 68 w 418"/>
                  <a:gd name="T17" fmla="*/ 305 h 383"/>
                  <a:gd name="T18" fmla="*/ 114 w 418"/>
                  <a:gd name="T19" fmla="*/ 302 h 383"/>
                  <a:gd name="T20" fmla="*/ 156 w 418"/>
                  <a:gd name="T21" fmla="*/ 316 h 383"/>
                  <a:gd name="T22" fmla="*/ 178 w 418"/>
                  <a:gd name="T23" fmla="*/ 280 h 383"/>
                  <a:gd name="T24" fmla="*/ 197 w 418"/>
                  <a:gd name="T25" fmla="*/ 276 h 383"/>
                  <a:gd name="T26" fmla="*/ 276 w 418"/>
                  <a:gd name="T27" fmla="*/ 383 h 383"/>
                  <a:gd name="T28" fmla="*/ 317 w 418"/>
                  <a:gd name="T29" fmla="*/ 335 h 383"/>
                  <a:gd name="T30" fmla="*/ 333 w 418"/>
                  <a:gd name="T31" fmla="*/ 239 h 383"/>
                  <a:gd name="T32" fmla="*/ 333 w 418"/>
                  <a:gd name="T33" fmla="*/ 239 h 383"/>
                  <a:gd name="T34" fmla="*/ 328 w 418"/>
                  <a:gd name="T35" fmla="*/ 173 h 383"/>
                  <a:gd name="T36" fmla="*/ 348 w 418"/>
                  <a:gd name="T37" fmla="*/ 173 h 383"/>
                  <a:gd name="T38" fmla="*/ 367 w 418"/>
                  <a:gd name="T39" fmla="*/ 153 h 383"/>
                  <a:gd name="T40" fmla="*/ 366 w 418"/>
                  <a:gd name="T41" fmla="*/ 153 h 383"/>
                  <a:gd name="T42" fmla="*/ 366 w 418"/>
                  <a:gd name="T43" fmla="*/ 153 h 383"/>
                  <a:gd name="T44" fmla="*/ 370 w 418"/>
                  <a:gd name="T45" fmla="*/ 118 h 383"/>
                  <a:gd name="T46" fmla="*/ 410 w 418"/>
                  <a:gd name="T47" fmla="*/ 93 h 383"/>
                  <a:gd name="T48" fmla="*/ 418 w 418"/>
                  <a:gd name="T49" fmla="*/ 43 h 383"/>
                  <a:gd name="T50" fmla="*/ 394 w 418"/>
                  <a:gd name="T51" fmla="*/ 28 h 383"/>
                  <a:gd name="T52" fmla="*/ 361 w 418"/>
                  <a:gd name="T53" fmla="*/ 76 h 383"/>
                  <a:gd name="T54" fmla="*/ 322 w 418"/>
                  <a:gd name="T55" fmla="*/ 98 h 383"/>
                  <a:gd name="T56" fmla="*/ 295 w 418"/>
                  <a:gd name="T57" fmla="*/ 99 h 383"/>
                  <a:gd name="T58" fmla="*/ 292 w 418"/>
                  <a:gd name="T59" fmla="*/ 80 h 383"/>
                  <a:gd name="T60" fmla="*/ 268 w 418"/>
                  <a:gd name="T61" fmla="*/ 68 h 383"/>
                  <a:gd name="T62" fmla="*/ 240 w 418"/>
                  <a:gd name="T63" fmla="*/ 99 h 383"/>
                  <a:gd name="T64" fmla="*/ 219 w 418"/>
                  <a:gd name="T65" fmla="*/ 101 h 383"/>
                  <a:gd name="T66" fmla="*/ 218 w 418"/>
                  <a:gd name="T67" fmla="*/ 79 h 383"/>
                  <a:gd name="T68" fmla="*/ 197 w 418"/>
                  <a:gd name="T69" fmla="*/ 79 h 383"/>
                  <a:gd name="T70" fmla="*/ 167 w 418"/>
                  <a:gd name="T71" fmla="*/ 24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8" h="383">
                    <a:moveTo>
                      <a:pt x="167" y="24"/>
                    </a:moveTo>
                    <a:lnTo>
                      <a:pt x="133" y="2"/>
                    </a:lnTo>
                    <a:lnTo>
                      <a:pt x="95" y="10"/>
                    </a:lnTo>
                    <a:lnTo>
                      <a:pt x="52" y="0"/>
                    </a:lnTo>
                    <a:lnTo>
                      <a:pt x="11" y="146"/>
                    </a:lnTo>
                    <a:lnTo>
                      <a:pt x="0" y="203"/>
                    </a:lnTo>
                    <a:lnTo>
                      <a:pt x="23" y="269"/>
                    </a:lnTo>
                    <a:lnTo>
                      <a:pt x="43" y="266"/>
                    </a:lnTo>
                    <a:lnTo>
                      <a:pt x="68" y="305"/>
                    </a:lnTo>
                    <a:lnTo>
                      <a:pt x="114" y="302"/>
                    </a:lnTo>
                    <a:lnTo>
                      <a:pt x="156" y="316"/>
                    </a:lnTo>
                    <a:lnTo>
                      <a:pt x="178" y="280"/>
                    </a:lnTo>
                    <a:lnTo>
                      <a:pt x="197" y="276"/>
                    </a:lnTo>
                    <a:lnTo>
                      <a:pt x="276" y="383"/>
                    </a:lnTo>
                    <a:lnTo>
                      <a:pt x="317" y="335"/>
                    </a:lnTo>
                    <a:lnTo>
                      <a:pt x="333" y="239"/>
                    </a:lnTo>
                    <a:lnTo>
                      <a:pt x="333" y="239"/>
                    </a:lnTo>
                    <a:lnTo>
                      <a:pt x="328" y="173"/>
                    </a:lnTo>
                    <a:lnTo>
                      <a:pt x="348" y="173"/>
                    </a:lnTo>
                    <a:lnTo>
                      <a:pt x="367" y="153"/>
                    </a:lnTo>
                    <a:lnTo>
                      <a:pt x="366" y="153"/>
                    </a:lnTo>
                    <a:lnTo>
                      <a:pt x="366" y="153"/>
                    </a:lnTo>
                    <a:lnTo>
                      <a:pt x="370" y="118"/>
                    </a:lnTo>
                    <a:lnTo>
                      <a:pt x="410" y="93"/>
                    </a:lnTo>
                    <a:lnTo>
                      <a:pt x="418" y="43"/>
                    </a:lnTo>
                    <a:lnTo>
                      <a:pt x="394" y="28"/>
                    </a:lnTo>
                    <a:lnTo>
                      <a:pt x="361" y="76"/>
                    </a:lnTo>
                    <a:lnTo>
                      <a:pt x="322" y="98"/>
                    </a:lnTo>
                    <a:lnTo>
                      <a:pt x="295" y="99"/>
                    </a:lnTo>
                    <a:lnTo>
                      <a:pt x="292" y="80"/>
                    </a:lnTo>
                    <a:lnTo>
                      <a:pt x="268" y="68"/>
                    </a:lnTo>
                    <a:lnTo>
                      <a:pt x="240" y="99"/>
                    </a:lnTo>
                    <a:lnTo>
                      <a:pt x="219" y="101"/>
                    </a:lnTo>
                    <a:lnTo>
                      <a:pt x="218" y="79"/>
                    </a:lnTo>
                    <a:lnTo>
                      <a:pt x="197" y="79"/>
                    </a:lnTo>
                    <a:lnTo>
                      <a:pt x="167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8" name="Freeform 25">
                <a:extLst>
                  <a:ext uri="{FF2B5EF4-FFF2-40B4-BE49-F238E27FC236}">
                    <a16:creationId xmlns:a16="http://schemas.microsoft.com/office/drawing/2014/main" id="{BBF3ECF6-AD20-4B44-99DB-48B0A01E18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5" y="2101"/>
                <a:ext cx="255" cy="368"/>
              </a:xfrm>
              <a:custGeom>
                <a:avLst/>
                <a:gdLst>
                  <a:gd name="T0" fmla="*/ 181 w 255"/>
                  <a:gd name="T1" fmla="*/ 173 h 368"/>
                  <a:gd name="T2" fmla="*/ 161 w 255"/>
                  <a:gd name="T3" fmla="*/ 176 h 368"/>
                  <a:gd name="T4" fmla="*/ 138 w 255"/>
                  <a:gd name="T5" fmla="*/ 110 h 368"/>
                  <a:gd name="T6" fmla="*/ 149 w 255"/>
                  <a:gd name="T7" fmla="*/ 53 h 368"/>
                  <a:gd name="T8" fmla="*/ 109 w 255"/>
                  <a:gd name="T9" fmla="*/ 0 h 368"/>
                  <a:gd name="T10" fmla="*/ 98 w 255"/>
                  <a:gd name="T11" fmla="*/ 16 h 368"/>
                  <a:gd name="T12" fmla="*/ 80 w 255"/>
                  <a:gd name="T13" fmla="*/ 6 h 368"/>
                  <a:gd name="T14" fmla="*/ 64 w 255"/>
                  <a:gd name="T15" fmla="*/ 17 h 368"/>
                  <a:gd name="T16" fmla="*/ 49 w 255"/>
                  <a:gd name="T17" fmla="*/ 5 h 368"/>
                  <a:gd name="T18" fmla="*/ 33 w 255"/>
                  <a:gd name="T19" fmla="*/ 19 h 368"/>
                  <a:gd name="T20" fmla="*/ 30 w 255"/>
                  <a:gd name="T21" fmla="*/ 39 h 368"/>
                  <a:gd name="T22" fmla="*/ 30 w 255"/>
                  <a:gd name="T23" fmla="*/ 39 h 368"/>
                  <a:gd name="T24" fmla="*/ 46 w 255"/>
                  <a:gd name="T25" fmla="*/ 60 h 368"/>
                  <a:gd name="T26" fmla="*/ 11 w 255"/>
                  <a:gd name="T27" fmla="*/ 85 h 368"/>
                  <a:gd name="T28" fmla="*/ 0 w 255"/>
                  <a:gd name="T29" fmla="*/ 145 h 368"/>
                  <a:gd name="T30" fmla="*/ 36 w 255"/>
                  <a:gd name="T31" fmla="*/ 194 h 368"/>
                  <a:gd name="T32" fmla="*/ 24 w 255"/>
                  <a:gd name="T33" fmla="*/ 234 h 368"/>
                  <a:gd name="T34" fmla="*/ 39 w 255"/>
                  <a:gd name="T35" fmla="*/ 245 h 368"/>
                  <a:gd name="T36" fmla="*/ 31 w 255"/>
                  <a:gd name="T37" fmla="*/ 264 h 368"/>
                  <a:gd name="T38" fmla="*/ 39 w 255"/>
                  <a:gd name="T39" fmla="*/ 285 h 368"/>
                  <a:gd name="T40" fmla="*/ 72 w 255"/>
                  <a:gd name="T41" fmla="*/ 315 h 368"/>
                  <a:gd name="T42" fmla="*/ 113 w 255"/>
                  <a:gd name="T43" fmla="*/ 329 h 368"/>
                  <a:gd name="T44" fmla="*/ 120 w 255"/>
                  <a:gd name="T45" fmla="*/ 349 h 368"/>
                  <a:gd name="T46" fmla="*/ 153 w 255"/>
                  <a:gd name="T47" fmla="*/ 368 h 368"/>
                  <a:gd name="T48" fmla="*/ 184 w 255"/>
                  <a:gd name="T49" fmla="*/ 340 h 368"/>
                  <a:gd name="T50" fmla="*/ 170 w 255"/>
                  <a:gd name="T51" fmla="*/ 323 h 368"/>
                  <a:gd name="T52" fmla="*/ 187 w 255"/>
                  <a:gd name="T53" fmla="*/ 305 h 368"/>
                  <a:gd name="T54" fmla="*/ 236 w 255"/>
                  <a:gd name="T55" fmla="*/ 294 h 368"/>
                  <a:gd name="T56" fmla="*/ 255 w 255"/>
                  <a:gd name="T57" fmla="*/ 260 h 368"/>
                  <a:gd name="T58" fmla="*/ 252 w 255"/>
                  <a:gd name="T59" fmla="*/ 209 h 368"/>
                  <a:gd name="T60" fmla="*/ 206 w 255"/>
                  <a:gd name="T61" fmla="*/ 212 h 368"/>
                  <a:gd name="T62" fmla="*/ 181 w 255"/>
                  <a:gd name="T63" fmla="*/ 173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55" h="368">
                    <a:moveTo>
                      <a:pt x="181" y="173"/>
                    </a:moveTo>
                    <a:lnTo>
                      <a:pt x="161" y="176"/>
                    </a:lnTo>
                    <a:lnTo>
                      <a:pt x="138" y="110"/>
                    </a:lnTo>
                    <a:lnTo>
                      <a:pt x="149" y="53"/>
                    </a:lnTo>
                    <a:lnTo>
                      <a:pt x="109" y="0"/>
                    </a:lnTo>
                    <a:lnTo>
                      <a:pt x="98" y="16"/>
                    </a:lnTo>
                    <a:lnTo>
                      <a:pt x="80" y="6"/>
                    </a:lnTo>
                    <a:lnTo>
                      <a:pt x="64" y="17"/>
                    </a:lnTo>
                    <a:lnTo>
                      <a:pt x="49" y="5"/>
                    </a:lnTo>
                    <a:lnTo>
                      <a:pt x="33" y="19"/>
                    </a:lnTo>
                    <a:lnTo>
                      <a:pt x="30" y="39"/>
                    </a:lnTo>
                    <a:lnTo>
                      <a:pt x="30" y="39"/>
                    </a:lnTo>
                    <a:lnTo>
                      <a:pt x="46" y="60"/>
                    </a:lnTo>
                    <a:lnTo>
                      <a:pt x="11" y="85"/>
                    </a:lnTo>
                    <a:lnTo>
                      <a:pt x="0" y="145"/>
                    </a:lnTo>
                    <a:lnTo>
                      <a:pt x="36" y="194"/>
                    </a:lnTo>
                    <a:lnTo>
                      <a:pt x="24" y="234"/>
                    </a:lnTo>
                    <a:lnTo>
                      <a:pt x="39" y="245"/>
                    </a:lnTo>
                    <a:lnTo>
                      <a:pt x="31" y="264"/>
                    </a:lnTo>
                    <a:lnTo>
                      <a:pt x="39" y="285"/>
                    </a:lnTo>
                    <a:lnTo>
                      <a:pt x="72" y="315"/>
                    </a:lnTo>
                    <a:lnTo>
                      <a:pt x="113" y="329"/>
                    </a:lnTo>
                    <a:lnTo>
                      <a:pt x="120" y="349"/>
                    </a:lnTo>
                    <a:lnTo>
                      <a:pt x="153" y="368"/>
                    </a:lnTo>
                    <a:lnTo>
                      <a:pt x="184" y="340"/>
                    </a:lnTo>
                    <a:lnTo>
                      <a:pt x="170" y="323"/>
                    </a:lnTo>
                    <a:lnTo>
                      <a:pt x="187" y="305"/>
                    </a:lnTo>
                    <a:lnTo>
                      <a:pt x="236" y="294"/>
                    </a:lnTo>
                    <a:lnTo>
                      <a:pt x="255" y="260"/>
                    </a:lnTo>
                    <a:lnTo>
                      <a:pt x="252" y="209"/>
                    </a:lnTo>
                    <a:lnTo>
                      <a:pt x="206" y="212"/>
                    </a:lnTo>
                    <a:lnTo>
                      <a:pt x="181" y="1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9" name="Freeform 26">
                <a:extLst>
                  <a:ext uri="{FF2B5EF4-FFF2-40B4-BE49-F238E27FC236}">
                    <a16:creationId xmlns:a16="http://schemas.microsoft.com/office/drawing/2014/main" id="{AA820F2C-044B-4694-877D-5AD4DA3B98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" y="2284"/>
                <a:ext cx="499" cy="500"/>
              </a:xfrm>
              <a:custGeom>
                <a:avLst/>
                <a:gdLst>
                  <a:gd name="T0" fmla="*/ 308 w 499"/>
                  <a:gd name="T1" fmla="*/ 182 h 500"/>
                  <a:gd name="T2" fmla="*/ 261 w 499"/>
                  <a:gd name="T3" fmla="*/ 107 h 500"/>
                  <a:gd name="T4" fmla="*/ 182 w 499"/>
                  <a:gd name="T5" fmla="*/ 0 h 500"/>
                  <a:gd name="T6" fmla="*/ 163 w 499"/>
                  <a:gd name="T7" fmla="*/ 4 h 500"/>
                  <a:gd name="T8" fmla="*/ 141 w 499"/>
                  <a:gd name="T9" fmla="*/ 40 h 500"/>
                  <a:gd name="T10" fmla="*/ 99 w 499"/>
                  <a:gd name="T11" fmla="*/ 26 h 500"/>
                  <a:gd name="T12" fmla="*/ 102 w 499"/>
                  <a:gd name="T13" fmla="*/ 77 h 500"/>
                  <a:gd name="T14" fmla="*/ 83 w 499"/>
                  <a:gd name="T15" fmla="*/ 111 h 500"/>
                  <a:gd name="T16" fmla="*/ 34 w 499"/>
                  <a:gd name="T17" fmla="*/ 122 h 500"/>
                  <a:gd name="T18" fmla="*/ 17 w 499"/>
                  <a:gd name="T19" fmla="*/ 140 h 500"/>
                  <a:gd name="T20" fmla="*/ 31 w 499"/>
                  <a:gd name="T21" fmla="*/ 157 h 500"/>
                  <a:gd name="T22" fmla="*/ 0 w 499"/>
                  <a:gd name="T23" fmla="*/ 185 h 500"/>
                  <a:gd name="T24" fmla="*/ 0 w 499"/>
                  <a:gd name="T25" fmla="*/ 185 h 500"/>
                  <a:gd name="T26" fmla="*/ 0 w 499"/>
                  <a:gd name="T27" fmla="*/ 193 h 500"/>
                  <a:gd name="T28" fmla="*/ 0 w 499"/>
                  <a:gd name="T29" fmla="*/ 225 h 500"/>
                  <a:gd name="T30" fmla="*/ 15 w 499"/>
                  <a:gd name="T31" fmla="*/ 254 h 500"/>
                  <a:gd name="T32" fmla="*/ 78 w 499"/>
                  <a:gd name="T33" fmla="*/ 232 h 500"/>
                  <a:gd name="T34" fmla="*/ 113 w 499"/>
                  <a:gd name="T35" fmla="*/ 251 h 500"/>
                  <a:gd name="T36" fmla="*/ 135 w 499"/>
                  <a:gd name="T37" fmla="*/ 306 h 500"/>
                  <a:gd name="T38" fmla="*/ 129 w 499"/>
                  <a:gd name="T39" fmla="*/ 350 h 500"/>
                  <a:gd name="T40" fmla="*/ 148 w 499"/>
                  <a:gd name="T41" fmla="*/ 343 h 500"/>
                  <a:gd name="T42" fmla="*/ 204 w 499"/>
                  <a:gd name="T43" fmla="*/ 357 h 500"/>
                  <a:gd name="T44" fmla="*/ 226 w 499"/>
                  <a:gd name="T45" fmla="*/ 346 h 500"/>
                  <a:gd name="T46" fmla="*/ 233 w 499"/>
                  <a:gd name="T47" fmla="*/ 469 h 500"/>
                  <a:gd name="T48" fmla="*/ 253 w 499"/>
                  <a:gd name="T49" fmla="*/ 465 h 500"/>
                  <a:gd name="T50" fmla="*/ 292 w 499"/>
                  <a:gd name="T51" fmla="*/ 494 h 500"/>
                  <a:gd name="T52" fmla="*/ 333 w 499"/>
                  <a:gd name="T53" fmla="*/ 500 h 500"/>
                  <a:gd name="T54" fmla="*/ 340 w 499"/>
                  <a:gd name="T55" fmla="*/ 478 h 500"/>
                  <a:gd name="T56" fmla="*/ 379 w 499"/>
                  <a:gd name="T57" fmla="*/ 469 h 500"/>
                  <a:gd name="T58" fmla="*/ 385 w 499"/>
                  <a:gd name="T59" fmla="*/ 450 h 500"/>
                  <a:gd name="T60" fmla="*/ 475 w 499"/>
                  <a:gd name="T61" fmla="*/ 421 h 500"/>
                  <a:gd name="T62" fmla="*/ 497 w 499"/>
                  <a:gd name="T63" fmla="*/ 429 h 500"/>
                  <a:gd name="T64" fmla="*/ 499 w 499"/>
                  <a:gd name="T65" fmla="*/ 388 h 500"/>
                  <a:gd name="T66" fmla="*/ 469 w 499"/>
                  <a:gd name="T67" fmla="*/ 366 h 500"/>
                  <a:gd name="T68" fmla="*/ 456 w 499"/>
                  <a:gd name="T69" fmla="*/ 336 h 500"/>
                  <a:gd name="T70" fmla="*/ 466 w 499"/>
                  <a:gd name="T71" fmla="*/ 310 h 500"/>
                  <a:gd name="T72" fmla="*/ 431 w 499"/>
                  <a:gd name="T73" fmla="*/ 299 h 500"/>
                  <a:gd name="T74" fmla="*/ 423 w 499"/>
                  <a:gd name="T75" fmla="*/ 261 h 500"/>
                  <a:gd name="T76" fmla="*/ 439 w 499"/>
                  <a:gd name="T77" fmla="*/ 223 h 500"/>
                  <a:gd name="T78" fmla="*/ 420 w 499"/>
                  <a:gd name="T79" fmla="*/ 177 h 500"/>
                  <a:gd name="T80" fmla="*/ 354 w 499"/>
                  <a:gd name="T81" fmla="*/ 163 h 500"/>
                  <a:gd name="T82" fmla="*/ 351 w 499"/>
                  <a:gd name="T83" fmla="*/ 182 h 500"/>
                  <a:gd name="T84" fmla="*/ 308 w 499"/>
                  <a:gd name="T85" fmla="*/ 182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99" h="500">
                    <a:moveTo>
                      <a:pt x="308" y="182"/>
                    </a:moveTo>
                    <a:lnTo>
                      <a:pt x="261" y="107"/>
                    </a:lnTo>
                    <a:lnTo>
                      <a:pt x="182" y="0"/>
                    </a:lnTo>
                    <a:lnTo>
                      <a:pt x="163" y="4"/>
                    </a:lnTo>
                    <a:lnTo>
                      <a:pt x="141" y="40"/>
                    </a:lnTo>
                    <a:lnTo>
                      <a:pt x="99" y="26"/>
                    </a:lnTo>
                    <a:lnTo>
                      <a:pt x="102" y="77"/>
                    </a:lnTo>
                    <a:lnTo>
                      <a:pt x="83" y="111"/>
                    </a:lnTo>
                    <a:lnTo>
                      <a:pt x="34" y="122"/>
                    </a:lnTo>
                    <a:lnTo>
                      <a:pt x="17" y="140"/>
                    </a:lnTo>
                    <a:lnTo>
                      <a:pt x="31" y="157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0" y="193"/>
                    </a:lnTo>
                    <a:lnTo>
                      <a:pt x="0" y="225"/>
                    </a:lnTo>
                    <a:lnTo>
                      <a:pt x="15" y="254"/>
                    </a:lnTo>
                    <a:lnTo>
                      <a:pt x="78" y="232"/>
                    </a:lnTo>
                    <a:lnTo>
                      <a:pt x="113" y="251"/>
                    </a:lnTo>
                    <a:lnTo>
                      <a:pt x="135" y="306"/>
                    </a:lnTo>
                    <a:lnTo>
                      <a:pt x="129" y="350"/>
                    </a:lnTo>
                    <a:lnTo>
                      <a:pt x="148" y="343"/>
                    </a:lnTo>
                    <a:lnTo>
                      <a:pt x="204" y="357"/>
                    </a:lnTo>
                    <a:lnTo>
                      <a:pt x="226" y="346"/>
                    </a:lnTo>
                    <a:lnTo>
                      <a:pt x="233" y="469"/>
                    </a:lnTo>
                    <a:lnTo>
                      <a:pt x="253" y="465"/>
                    </a:lnTo>
                    <a:lnTo>
                      <a:pt x="292" y="494"/>
                    </a:lnTo>
                    <a:lnTo>
                      <a:pt x="333" y="500"/>
                    </a:lnTo>
                    <a:lnTo>
                      <a:pt x="340" y="478"/>
                    </a:lnTo>
                    <a:lnTo>
                      <a:pt x="379" y="469"/>
                    </a:lnTo>
                    <a:lnTo>
                      <a:pt x="385" y="450"/>
                    </a:lnTo>
                    <a:lnTo>
                      <a:pt x="475" y="421"/>
                    </a:lnTo>
                    <a:lnTo>
                      <a:pt x="497" y="429"/>
                    </a:lnTo>
                    <a:lnTo>
                      <a:pt x="499" y="388"/>
                    </a:lnTo>
                    <a:lnTo>
                      <a:pt x="469" y="366"/>
                    </a:lnTo>
                    <a:lnTo>
                      <a:pt x="456" y="336"/>
                    </a:lnTo>
                    <a:lnTo>
                      <a:pt x="466" y="310"/>
                    </a:lnTo>
                    <a:lnTo>
                      <a:pt x="431" y="299"/>
                    </a:lnTo>
                    <a:lnTo>
                      <a:pt x="423" y="261"/>
                    </a:lnTo>
                    <a:lnTo>
                      <a:pt x="439" y="223"/>
                    </a:lnTo>
                    <a:lnTo>
                      <a:pt x="420" y="177"/>
                    </a:lnTo>
                    <a:lnTo>
                      <a:pt x="354" y="163"/>
                    </a:lnTo>
                    <a:lnTo>
                      <a:pt x="351" y="182"/>
                    </a:lnTo>
                    <a:lnTo>
                      <a:pt x="308" y="1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0" name="Freeform 27">
                <a:extLst>
                  <a:ext uri="{FF2B5EF4-FFF2-40B4-BE49-F238E27FC236}">
                    <a16:creationId xmlns:a16="http://schemas.microsoft.com/office/drawing/2014/main" id="{4C6B7D61-4694-4AB6-897F-479DC8FC1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1" y="2594"/>
                <a:ext cx="504" cy="415"/>
              </a:xfrm>
              <a:custGeom>
                <a:avLst/>
                <a:gdLst>
                  <a:gd name="T0" fmla="*/ 299 w 504"/>
                  <a:gd name="T1" fmla="*/ 25 h 415"/>
                  <a:gd name="T2" fmla="*/ 243 w 504"/>
                  <a:gd name="T3" fmla="*/ 0 h 415"/>
                  <a:gd name="T4" fmla="*/ 233 w 504"/>
                  <a:gd name="T5" fmla="*/ 26 h 415"/>
                  <a:gd name="T6" fmla="*/ 246 w 504"/>
                  <a:gd name="T7" fmla="*/ 56 h 415"/>
                  <a:gd name="T8" fmla="*/ 276 w 504"/>
                  <a:gd name="T9" fmla="*/ 78 h 415"/>
                  <a:gd name="T10" fmla="*/ 274 w 504"/>
                  <a:gd name="T11" fmla="*/ 119 h 415"/>
                  <a:gd name="T12" fmla="*/ 252 w 504"/>
                  <a:gd name="T13" fmla="*/ 111 h 415"/>
                  <a:gd name="T14" fmla="*/ 162 w 504"/>
                  <a:gd name="T15" fmla="*/ 140 h 415"/>
                  <a:gd name="T16" fmla="*/ 156 w 504"/>
                  <a:gd name="T17" fmla="*/ 159 h 415"/>
                  <a:gd name="T18" fmla="*/ 117 w 504"/>
                  <a:gd name="T19" fmla="*/ 168 h 415"/>
                  <a:gd name="T20" fmla="*/ 110 w 504"/>
                  <a:gd name="T21" fmla="*/ 190 h 415"/>
                  <a:gd name="T22" fmla="*/ 107 w 504"/>
                  <a:gd name="T23" fmla="*/ 212 h 415"/>
                  <a:gd name="T24" fmla="*/ 66 w 504"/>
                  <a:gd name="T25" fmla="*/ 215 h 415"/>
                  <a:gd name="T26" fmla="*/ 49 w 504"/>
                  <a:gd name="T27" fmla="*/ 262 h 415"/>
                  <a:gd name="T28" fmla="*/ 71 w 504"/>
                  <a:gd name="T29" fmla="*/ 278 h 415"/>
                  <a:gd name="T30" fmla="*/ 54 w 504"/>
                  <a:gd name="T31" fmla="*/ 297 h 415"/>
                  <a:gd name="T32" fmla="*/ 24 w 504"/>
                  <a:gd name="T33" fmla="*/ 288 h 415"/>
                  <a:gd name="T34" fmla="*/ 0 w 504"/>
                  <a:gd name="T35" fmla="*/ 322 h 415"/>
                  <a:gd name="T36" fmla="*/ 11 w 504"/>
                  <a:gd name="T37" fmla="*/ 341 h 415"/>
                  <a:gd name="T38" fmla="*/ 82 w 504"/>
                  <a:gd name="T39" fmla="*/ 382 h 415"/>
                  <a:gd name="T40" fmla="*/ 80 w 504"/>
                  <a:gd name="T41" fmla="*/ 415 h 415"/>
                  <a:gd name="T42" fmla="*/ 123 w 504"/>
                  <a:gd name="T43" fmla="*/ 404 h 415"/>
                  <a:gd name="T44" fmla="*/ 150 w 504"/>
                  <a:gd name="T45" fmla="*/ 412 h 415"/>
                  <a:gd name="T46" fmla="*/ 125 w 504"/>
                  <a:gd name="T47" fmla="*/ 377 h 415"/>
                  <a:gd name="T48" fmla="*/ 153 w 504"/>
                  <a:gd name="T49" fmla="*/ 385 h 415"/>
                  <a:gd name="T50" fmla="*/ 162 w 504"/>
                  <a:gd name="T51" fmla="*/ 325 h 415"/>
                  <a:gd name="T52" fmla="*/ 200 w 504"/>
                  <a:gd name="T53" fmla="*/ 297 h 415"/>
                  <a:gd name="T54" fmla="*/ 224 w 504"/>
                  <a:gd name="T55" fmla="*/ 291 h 415"/>
                  <a:gd name="T56" fmla="*/ 249 w 504"/>
                  <a:gd name="T57" fmla="*/ 322 h 415"/>
                  <a:gd name="T58" fmla="*/ 254 w 504"/>
                  <a:gd name="T59" fmla="*/ 295 h 415"/>
                  <a:gd name="T60" fmla="*/ 280 w 504"/>
                  <a:gd name="T61" fmla="*/ 266 h 415"/>
                  <a:gd name="T62" fmla="*/ 358 w 504"/>
                  <a:gd name="T63" fmla="*/ 291 h 415"/>
                  <a:gd name="T64" fmla="*/ 422 w 504"/>
                  <a:gd name="T65" fmla="*/ 218 h 415"/>
                  <a:gd name="T66" fmla="*/ 465 w 504"/>
                  <a:gd name="T67" fmla="*/ 195 h 415"/>
                  <a:gd name="T68" fmla="*/ 465 w 504"/>
                  <a:gd name="T69" fmla="*/ 193 h 415"/>
                  <a:gd name="T70" fmla="*/ 466 w 504"/>
                  <a:gd name="T71" fmla="*/ 193 h 415"/>
                  <a:gd name="T72" fmla="*/ 479 w 504"/>
                  <a:gd name="T73" fmla="*/ 177 h 415"/>
                  <a:gd name="T74" fmla="*/ 504 w 504"/>
                  <a:gd name="T75" fmla="*/ 177 h 415"/>
                  <a:gd name="T76" fmla="*/ 477 w 504"/>
                  <a:gd name="T77" fmla="*/ 111 h 415"/>
                  <a:gd name="T78" fmla="*/ 435 w 504"/>
                  <a:gd name="T79" fmla="*/ 110 h 415"/>
                  <a:gd name="T80" fmla="*/ 397 w 504"/>
                  <a:gd name="T81" fmla="*/ 86 h 415"/>
                  <a:gd name="T82" fmla="*/ 391 w 504"/>
                  <a:gd name="T83" fmla="*/ 39 h 415"/>
                  <a:gd name="T84" fmla="*/ 372 w 504"/>
                  <a:gd name="T85" fmla="*/ 39 h 415"/>
                  <a:gd name="T86" fmla="*/ 356 w 504"/>
                  <a:gd name="T87" fmla="*/ 1 h 415"/>
                  <a:gd name="T88" fmla="*/ 356 w 504"/>
                  <a:gd name="T89" fmla="*/ 1 h 415"/>
                  <a:gd name="T90" fmla="*/ 312 w 504"/>
                  <a:gd name="T91" fmla="*/ 11 h 415"/>
                  <a:gd name="T92" fmla="*/ 299 w 504"/>
                  <a:gd name="T93" fmla="*/ 25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4" h="415">
                    <a:moveTo>
                      <a:pt x="299" y="25"/>
                    </a:moveTo>
                    <a:lnTo>
                      <a:pt x="243" y="0"/>
                    </a:lnTo>
                    <a:lnTo>
                      <a:pt x="233" y="26"/>
                    </a:lnTo>
                    <a:lnTo>
                      <a:pt x="246" y="56"/>
                    </a:lnTo>
                    <a:lnTo>
                      <a:pt x="276" y="78"/>
                    </a:lnTo>
                    <a:lnTo>
                      <a:pt x="274" y="119"/>
                    </a:lnTo>
                    <a:lnTo>
                      <a:pt x="252" y="111"/>
                    </a:lnTo>
                    <a:lnTo>
                      <a:pt x="162" y="140"/>
                    </a:lnTo>
                    <a:lnTo>
                      <a:pt x="156" y="159"/>
                    </a:lnTo>
                    <a:lnTo>
                      <a:pt x="117" y="168"/>
                    </a:lnTo>
                    <a:lnTo>
                      <a:pt x="110" y="190"/>
                    </a:lnTo>
                    <a:lnTo>
                      <a:pt x="107" y="212"/>
                    </a:lnTo>
                    <a:lnTo>
                      <a:pt x="66" y="215"/>
                    </a:lnTo>
                    <a:lnTo>
                      <a:pt x="49" y="262"/>
                    </a:lnTo>
                    <a:lnTo>
                      <a:pt x="71" y="278"/>
                    </a:lnTo>
                    <a:lnTo>
                      <a:pt x="54" y="297"/>
                    </a:lnTo>
                    <a:lnTo>
                      <a:pt x="24" y="288"/>
                    </a:lnTo>
                    <a:lnTo>
                      <a:pt x="0" y="322"/>
                    </a:lnTo>
                    <a:lnTo>
                      <a:pt x="11" y="341"/>
                    </a:lnTo>
                    <a:lnTo>
                      <a:pt x="82" y="382"/>
                    </a:lnTo>
                    <a:lnTo>
                      <a:pt x="80" y="415"/>
                    </a:lnTo>
                    <a:lnTo>
                      <a:pt x="123" y="404"/>
                    </a:lnTo>
                    <a:lnTo>
                      <a:pt x="150" y="412"/>
                    </a:lnTo>
                    <a:lnTo>
                      <a:pt x="125" y="377"/>
                    </a:lnTo>
                    <a:lnTo>
                      <a:pt x="153" y="385"/>
                    </a:lnTo>
                    <a:lnTo>
                      <a:pt x="162" y="325"/>
                    </a:lnTo>
                    <a:lnTo>
                      <a:pt x="200" y="297"/>
                    </a:lnTo>
                    <a:lnTo>
                      <a:pt x="224" y="291"/>
                    </a:lnTo>
                    <a:lnTo>
                      <a:pt x="249" y="322"/>
                    </a:lnTo>
                    <a:lnTo>
                      <a:pt x="254" y="295"/>
                    </a:lnTo>
                    <a:lnTo>
                      <a:pt x="280" y="266"/>
                    </a:lnTo>
                    <a:lnTo>
                      <a:pt x="358" y="291"/>
                    </a:lnTo>
                    <a:lnTo>
                      <a:pt x="422" y="218"/>
                    </a:lnTo>
                    <a:lnTo>
                      <a:pt x="465" y="195"/>
                    </a:lnTo>
                    <a:lnTo>
                      <a:pt x="465" y="193"/>
                    </a:lnTo>
                    <a:lnTo>
                      <a:pt x="466" y="193"/>
                    </a:lnTo>
                    <a:lnTo>
                      <a:pt x="479" y="177"/>
                    </a:lnTo>
                    <a:lnTo>
                      <a:pt x="504" y="177"/>
                    </a:lnTo>
                    <a:lnTo>
                      <a:pt x="477" y="111"/>
                    </a:lnTo>
                    <a:lnTo>
                      <a:pt x="435" y="110"/>
                    </a:lnTo>
                    <a:lnTo>
                      <a:pt x="397" y="86"/>
                    </a:lnTo>
                    <a:lnTo>
                      <a:pt x="391" y="39"/>
                    </a:lnTo>
                    <a:lnTo>
                      <a:pt x="372" y="39"/>
                    </a:lnTo>
                    <a:lnTo>
                      <a:pt x="356" y="1"/>
                    </a:lnTo>
                    <a:lnTo>
                      <a:pt x="356" y="1"/>
                    </a:lnTo>
                    <a:lnTo>
                      <a:pt x="312" y="11"/>
                    </a:lnTo>
                    <a:lnTo>
                      <a:pt x="299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1" name="Freeform 28">
                <a:extLst>
                  <a:ext uri="{FF2B5EF4-FFF2-40B4-BE49-F238E27FC236}">
                    <a16:creationId xmlns:a16="http://schemas.microsoft.com/office/drawing/2014/main" id="{54F81024-CF5C-41E0-8816-626A1B1F0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9" y="2118"/>
                <a:ext cx="329" cy="449"/>
              </a:xfrm>
              <a:custGeom>
                <a:avLst/>
                <a:gdLst>
                  <a:gd name="T0" fmla="*/ 289 w 329"/>
                  <a:gd name="T1" fmla="*/ 312 h 449"/>
                  <a:gd name="T2" fmla="*/ 248 w 329"/>
                  <a:gd name="T3" fmla="*/ 298 h 449"/>
                  <a:gd name="T4" fmla="*/ 215 w 329"/>
                  <a:gd name="T5" fmla="*/ 268 h 449"/>
                  <a:gd name="T6" fmla="*/ 207 w 329"/>
                  <a:gd name="T7" fmla="*/ 247 h 449"/>
                  <a:gd name="T8" fmla="*/ 215 w 329"/>
                  <a:gd name="T9" fmla="*/ 228 h 449"/>
                  <a:gd name="T10" fmla="*/ 200 w 329"/>
                  <a:gd name="T11" fmla="*/ 217 h 449"/>
                  <a:gd name="T12" fmla="*/ 212 w 329"/>
                  <a:gd name="T13" fmla="*/ 177 h 449"/>
                  <a:gd name="T14" fmla="*/ 176 w 329"/>
                  <a:gd name="T15" fmla="*/ 128 h 449"/>
                  <a:gd name="T16" fmla="*/ 187 w 329"/>
                  <a:gd name="T17" fmla="*/ 68 h 449"/>
                  <a:gd name="T18" fmla="*/ 222 w 329"/>
                  <a:gd name="T19" fmla="*/ 43 h 449"/>
                  <a:gd name="T20" fmla="*/ 206 w 329"/>
                  <a:gd name="T21" fmla="*/ 22 h 449"/>
                  <a:gd name="T22" fmla="*/ 206 w 329"/>
                  <a:gd name="T23" fmla="*/ 22 h 449"/>
                  <a:gd name="T24" fmla="*/ 166 w 329"/>
                  <a:gd name="T25" fmla="*/ 49 h 449"/>
                  <a:gd name="T26" fmla="*/ 151 w 329"/>
                  <a:gd name="T27" fmla="*/ 35 h 449"/>
                  <a:gd name="T28" fmla="*/ 96 w 329"/>
                  <a:gd name="T29" fmla="*/ 44 h 449"/>
                  <a:gd name="T30" fmla="*/ 58 w 329"/>
                  <a:gd name="T31" fmla="*/ 22 h 449"/>
                  <a:gd name="T32" fmla="*/ 58 w 329"/>
                  <a:gd name="T33" fmla="*/ 0 h 449"/>
                  <a:gd name="T34" fmla="*/ 31 w 329"/>
                  <a:gd name="T35" fmla="*/ 10 h 449"/>
                  <a:gd name="T36" fmla="*/ 26 w 329"/>
                  <a:gd name="T37" fmla="*/ 30 h 449"/>
                  <a:gd name="T38" fmla="*/ 37 w 329"/>
                  <a:gd name="T39" fmla="*/ 118 h 449"/>
                  <a:gd name="T40" fmla="*/ 0 w 329"/>
                  <a:gd name="T41" fmla="*/ 153 h 449"/>
                  <a:gd name="T42" fmla="*/ 17 w 329"/>
                  <a:gd name="T43" fmla="*/ 172 h 449"/>
                  <a:gd name="T44" fmla="*/ 1 w 329"/>
                  <a:gd name="T45" fmla="*/ 216 h 449"/>
                  <a:gd name="T46" fmla="*/ 34 w 329"/>
                  <a:gd name="T47" fmla="*/ 271 h 449"/>
                  <a:gd name="T48" fmla="*/ 67 w 329"/>
                  <a:gd name="T49" fmla="*/ 298 h 449"/>
                  <a:gd name="T50" fmla="*/ 86 w 329"/>
                  <a:gd name="T51" fmla="*/ 351 h 449"/>
                  <a:gd name="T52" fmla="*/ 66 w 329"/>
                  <a:gd name="T53" fmla="*/ 402 h 449"/>
                  <a:gd name="T54" fmla="*/ 85 w 329"/>
                  <a:gd name="T55" fmla="*/ 395 h 449"/>
                  <a:gd name="T56" fmla="*/ 100 w 329"/>
                  <a:gd name="T57" fmla="*/ 409 h 449"/>
                  <a:gd name="T58" fmla="*/ 121 w 329"/>
                  <a:gd name="T59" fmla="*/ 406 h 449"/>
                  <a:gd name="T60" fmla="*/ 165 w 329"/>
                  <a:gd name="T61" fmla="*/ 386 h 449"/>
                  <a:gd name="T62" fmla="*/ 207 w 329"/>
                  <a:gd name="T63" fmla="*/ 402 h 449"/>
                  <a:gd name="T64" fmla="*/ 212 w 329"/>
                  <a:gd name="T65" fmla="*/ 439 h 449"/>
                  <a:gd name="T66" fmla="*/ 231 w 329"/>
                  <a:gd name="T67" fmla="*/ 433 h 449"/>
                  <a:gd name="T68" fmla="*/ 247 w 329"/>
                  <a:gd name="T69" fmla="*/ 449 h 449"/>
                  <a:gd name="T70" fmla="*/ 270 w 329"/>
                  <a:gd name="T71" fmla="*/ 444 h 449"/>
                  <a:gd name="T72" fmla="*/ 294 w 329"/>
                  <a:gd name="T73" fmla="*/ 409 h 449"/>
                  <a:gd name="T74" fmla="*/ 329 w 329"/>
                  <a:gd name="T75" fmla="*/ 391 h 449"/>
                  <a:gd name="T76" fmla="*/ 329 w 329"/>
                  <a:gd name="T77" fmla="*/ 359 h 449"/>
                  <a:gd name="T78" fmla="*/ 329 w 329"/>
                  <a:gd name="T79" fmla="*/ 351 h 449"/>
                  <a:gd name="T80" fmla="*/ 329 w 329"/>
                  <a:gd name="T81" fmla="*/ 351 h 449"/>
                  <a:gd name="T82" fmla="*/ 296 w 329"/>
                  <a:gd name="T83" fmla="*/ 332 h 449"/>
                  <a:gd name="T84" fmla="*/ 289 w 329"/>
                  <a:gd name="T85" fmla="*/ 312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29" h="449">
                    <a:moveTo>
                      <a:pt x="289" y="312"/>
                    </a:moveTo>
                    <a:lnTo>
                      <a:pt x="248" y="298"/>
                    </a:lnTo>
                    <a:lnTo>
                      <a:pt x="215" y="268"/>
                    </a:lnTo>
                    <a:lnTo>
                      <a:pt x="207" y="247"/>
                    </a:lnTo>
                    <a:lnTo>
                      <a:pt x="215" y="228"/>
                    </a:lnTo>
                    <a:lnTo>
                      <a:pt x="200" y="217"/>
                    </a:lnTo>
                    <a:lnTo>
                      <a:pt x="212" y="177"/>
                    </a:lnTo>
                    <a:lnTo>
                      <a:pt x="176" y="128"/>
                    </a:lnTo>
                    <a:lnTo>
                      <a:pt x="187" y="68"/>
                    </a:lnTo>
                    <a:lnTo>
                      <a:pt x="222" y="43"/>
                    </a:lnTo>
                    <a:lnTo>
                      <a:pt x="206" y="22"/>
                    </a:lnTo>
                    <a:lnTo>
                      <a:pt x="206" y="22"/>
                    </a:lnTo>
                    <a:lnTo>
                      <a:pt x="166" y="49"/>
                    </a:lnTo>
                    <a:lnTo>
                      <a:pt x="151" y="35"/>
                    </a:lnTo>
                    <a:lnTo>
                      <a:pt x="96" y="44"/>
                    </a:lnTo>
                    <a:lnTo>
                      <a:pt x="58" y="22"/>
                    </a:lnTo>
                    <a:lnTo>
                      <a:pt x="58" y="0"/>
                    </a:lnTo>
                    <a:lnTo>
                      <a:pt x="31" y="10"/>
                    </a:lnTo>
                    <a:lnTo>
                      <a:pt x="26" y="30"/>
                    </a:lnTo>
                    <a:lnTo>
                      <a:pt x="37" y="118"/>
                    </a:lnTo>
                    <a:lnTo>
                      <a:pt x="0" y="153"/>
                    </a:lnTo>
                    <a:lnTo>
                      <a:pt x="17" y="172"/>
                    </a:lnTo>
                    <a:lnTo>
                      <a:pt x="1" y="216"/>
                    </a:lnTo>
                    <a:lnTo>
                      <a:pt x="34" y="271"/>
                    </a:lnTo>
                    <a:lnTo>
                      <a:pt x="67" y="298"/>
                    </a:lnTo>
                    <a:lnTo>
                      <a:pt x="86" y="351"/>
                    </a:lnTo>
                    <a:lnTo>
                      <a:pt x="66" y="402"/>
                    </a:lnTo>
                    <a:lnTo>
                      <a:pt x="85" y="395"/>
                    </a:lnTo>
                    <a:lnTo>
                      <a:pt x="100" y="409"/>
                    </a:lnTo>
                    <a:lnTo>
                      <a:pt x="121" y="406"/>
                    </a:lnTo>
                    <a:lnTo>
                      <a:pt x="165" y="386"/>
                    </a:lnTo>
                    <a:lnTo>
                      <a:pt x="207" y="402"/>
                    </a:lnTo>
                    <a:lnTo>
                      <a:pt x="212" y="439"/>
                    </a:lnTo>
                    <a:lnTo>
                      <a:pt x="231" y="433"/>
                    </a:lnTo>
                    <a:lnTo>
                      <a:pt x="247" y="449"/>
                    </a:lnTo>
                    <a:lnTo>
                      <a:pt x="270" y="444"/>
                    </a:lnTo>
                    <a:lnTo>
                      <a:pt x="294" y="409"/>
                    </a:lnTo>
                    <a:lnTo>
                      <a:pt x="329" y="391"/>
                    </a:lnTo>
                    <a:lnTo>
                      <a:pt x="329" y="359"/>
                    </a:lnTo>
                    <a:lnTo>
                      <a:pt x="329" y="351"/>
                    </a:lnTo>
                    <a:lnTo>
                      <a:pt x="329" y="351"/>
                    </a:lnTo>
                    <a:lnTo>
                      <a:pt x="296" y="332"/>
                    </a:lnTo>
                    <a:lnTo>
                      <a:pt x="289" y="3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2" name="Freeform 29">
                <a:extLst>
                  <a:ext uri="{FF2B5EF4-FFF2-40B4-BE49-F238E27FC236}">
                    <a16:creationId xmlns:a16="http://schemas.microsoft.com/office/drawing/2014/main" id="{6DE121C8-2B16-4A15-99BF-AA26B3815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0" y="2509"/>
                <a:ext cx="312" cy="478"/>
              </a:xfrm>
              <a:custGeom>
                <a:avLst/>
                <a:gdLst>
                  <a:gd name="T0" fmla="*/ 283 w 312"/>
                  <a:gd name="T1" fmla="*/ 29 h 478"/>
                  <a:gd name="T2" fmla="*/ 268 w 312"/>
                  <a:gd name="T3" fmla="*/ 0 h 478"/>
                  <a:gd name="T4" fmla="*/ 233 w 312"/>
                  <a:gd name="T5" fmla="*/ 18 h 478"/>
                  <a:gd name="T6" fmla="*/ 209 w 312"/>
                  <a:gd name="T7" fmla="*/ 53 h 478"/>
                  <a:gd name="T8" fmla="*/ 186 w 312"/>
                  <a:gd name="T9" fmla="*/ 58 h 478"/>
                  <a:gd name="T10" fmla="*/ 179 w 312"/>
                  <a:gd name="T11" fmla="*/ 88 h 478"/>
                  <a:gd name="T12" fmla="*/ 179 w 312"/>
                  <a:gd name="T13" fmla="*/ 110 h 478"/>
                  <a:gd name="T14" fmla="*/ 161 w 312"/>
                  <a:gd name="T15" fmla="*/ 102 h 478"/>
                  <a:gd name="T16" fmla="*/ 151 w 312"/>
                  <a:gd name="T17" fmla="*/ 138 h 478"/>
                  <a:gd name="T18" fmla="*/ 132 w 312"/>
                  <a:gd name="T19" fmla="*/ 154 h 478"/>
                  <a:gd name="T20" fmla="*/ 137 w 312"/>
                  <a:gd name="T21" fmla="*/ 174 h 478"/>
                  <a:gd name="T22" fmla="*/ 112 w 312"/>
                  <a:gd name="T23" fmla="*/ 177 h 478"/>
                  <a:gd name="T24" fmla="*/ 88 w 312"/>
                  <a:gd name="T25" fmla="*/ 218 h 478"/>
                  <a:gd name="T26" fmla="*/ 47 w 312"/>
                  <a:gd name="T27" fmla="*/ 231 h 478"/>
                  <a:gd name="T28" fmla="*/ 0 w 312"/>
                  <a:gd name="T29" fmla="*/ 278 h 478"/>
                  <a:gd name="T30" fmla="*/ 14 w 312"/>
                  <a:gd name="T31" fmla="*/ 341 h 478"/>
                  <a:gd name="T32" fmla="*/ 44 w 312"/>
                  <a:gd name="T33" fmla="*/ 399 h 478"/>
                  <a:gd name="T34" fmla="*/ 63 w 312"/>
                  <a:gd name="T35" fmla="*/ 442 h 478"/>
                  <a:gd name="T36" fmla="*/ 118 w 312"/>
                  <a:gd name="T37" fmla="*/ 478 h 478"/>
                  <a:gd name="T38" fmla="*/ 168 w 312"/>
                  <a:gd name="T39" fmla="*/ 447 h 478"/>
                  <a:gd name="T40" fmla="*/ 168 w 312"/>
                  <a:gd name="T41" fmla="*/ 469 h 478"/>
                  <a:gd name="T42" fmla="*/ 187 w 312"/>
                  <a:gd name="T43" fmla="*/ 453 h 478"/>
                  <a:gd name="T44" fmla="*/ 206 w 312"/>
                  <a:gd name="T45" fmla="*/ 453 h 478"/>
                  <a:gd name="T46" fmla="*/ 249 w 312"/>
                  <a:gd name="T47" fmla="*/ 476 h 478"/>
                  <a:gd name="T48" fmla="*/ 249 w 312"/>
                  <a:gd name="T49" fmla="*/ 451 h 478"/>
                  <a:gd name="T50" fmla="*/ 263 w 312"/>
                  <a:gd name="T51" fmla="*/ 349 h 478"/>
                  <a:gd name="T52" fmla="*/ 283 w 312"/>
                  <a:gd name="T53" fmla="*/ 308 h 478"/>
                  <a:gd name="T54" fmla="*/ 277 w 312"/>
                  <a:gd name="T55" fmla="*/ 258 h 478"/>
                  <a:gd name="T56" fmla="*/ 302 w 312"/>
                  <a:gd name="T57" fmla="*/ 225 h 478"/>
                  <a:gd name="T58" fmla="*/ 312 w 312"/>
                  <a:gd name="T59" fmla="*/ 182 h 478"/>
                  <a:gd name="T60" fmla="*/ 287 w 312"/>
                  <a:gd name="T61" fmla="*/ 102 h 478"/>
                  <a:gd name="T62" fmla="*/ 283 w 312"/>
                  <a:gd name="T63" fmla="*/ 29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2" h="478">
                    <a:moveTo>
                      <a:pt x="283" y="29"/>
                    </a:moveTo>
                    <a:lnTo>
                      <a:pt x="268" y="0"/>
                    </a:lnTo>
                    <a:lnTo>
                      <a:pt x="233" y="18"/>
                    </a:lnTo>
                    <a:lnTo>
                      <a:pt x="209" y="53"/>
                    </a:lnTo>
                    <a:lnTo>
                      <a:pt x="186" y="58"/>
                    </a:lnTo>
                    <a:lnTo>
                      <a:pt x="179" y="88"/>
                    </a:lnTo>
                    <a:lnTo>
                      <a:pt x="179" y="110"/>
                    </a:lnTo>
                    <a:lnTo>
                      <a:pt x="161" y="102"/>
                    </a:lnTo>
                    <a:lnTo>
                      <a:pt x="151" y="138"/>
                    </a:lnTo>
                    <a:lnTo>
                      <a:pt x="132" y="154"/>
                    </a:lnTo>
                    <a:lnTo>
                      <a:pt x="137" y="174"/>
                    </a:lnTo>
                    <a:lnTo>
                      <a:pt x="112" y="177"/>
                    </a:lnTo>
                    <a:lnTo>
                      <a:pt x="88" y="218"/>
                    </a:lnTo>
                    <a:lnTo>
                      <a:pt x="47" y="231"/>
                    </a:lnTo>
                    <a:lnTo>
                      <a:pt x="0" y="278"/>
                    </a:lnTo>
                    <a:lnTo>
                      <a:pt x="14" y="341"/>
                    </a:lnTo>
                    <a:lnTo>
                      <a:pt x="44" y="399"/>
                    </a:lnTo>
                    <a:lnTo>
                      <a:pt x="63" y="442"/>
                    </a:lnTo>
                    <a:lnTo>
                      <a:pt x="118" y="478"/>
                    </a:lnTo>
                    <a:lnTo>
                      <a:pt x="168" y="447"/>
                    </a:lnTo>
                    <a:lnTo>
                      <a:pt x="168" y="469"/>
                    </a:lnTo>
                    <a:lnTo>
                      <a:pt x="187" y="453"/>
                    </a:lnTo>
                    <a:lnTo>
                      <a:pt x="206" y="453"/>
                    </a:lnTo>
                    <a:lnTo>
                      <a:pt x="249" y="476"/>
                    </a:lnTo>
                    <a:lnTo>
                      <a:pt x="249" y="451"/>
                    </a:lnTo>
                    <a:lnTo>
                      <a:pt x="263" y="349"/>
                    </a:lnTo>
                    <a:lnTo>
                      <a:pt x="283" y="308"/>
                    </a:lnTo>
                    <a:lnTo>
                      <a:pt x="277" y="258"/>
                    </a:lnTo>
                    <a:lnTo>
                      <a:pt x="302" y="225"/>
                    </a:lnTo>
                    <a:lnTo>
                      <a:pt x="312" y="182"/>
                    </a:lnTo>
                    <a:lnTo>
                      <a:pt x="287" y="102"/>
                    </a:lnTo>
                    <a:lnTo>
                      <a:pt x="283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3" name="Freeform 30">
                <a:extLst>
                  <a:ext uri="{FF2B5EF4-FFF2-40B4-BE49-F238E27FC236}">
                    <a16:creationId xmlns:a16="http://schemas.microsoft.com/office/drawing/2014/main" id="{D5E03938-FD8B-4860-BF1E-E0E6C8CD5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2501"/>
                <a:ext cx="425" cy="286"/>
              </a:xfrm>
              <a:custGeom>
                <a:avLst/>
                <a:gdLst>
                  <a:gd name="T0" fmla="*/ 418 w 425"/>
                  <a:gd name="T1" fmla="*/ 118 h 286"/>
                  <a:gd name="T2" fmla="*/ 418 w 425"/>
                  <a:gd name="T3" fmla="*/ 96 h 286"/>
                  <a:gd name="T4" fmla="*/ 425 w 425"/>
                  <a:gd name="T5" fmla="*/ 66 h 286"/>
                  <a:gd name="T6" fmla="*/ 409 w 425"/>
                  <a:gd name="T7" fmla="*/ 50 h 286"/>
                  <a:gd name="T8" fmla="*/ 390 w 425"/>
                  <a:gd name="T9" fmla="*/ 56 h 286"/>
                  <a:gd name="T10" fmla="*/ 385 w 425"/>
                  <a:gd name="T11" fmla="*/ 19 h 286"/>
                  <a:gd name="T12" fmla="*/ 343 w 425"/>
                  <a:gd name="T13" fmla="*/ 3 h 286"/>
                  <a:gd name="T14" fmla="*/ 299 w 425"/>
                  <a:gd name="T15" fmla="*/ 23 h 286"/>
                  <a:gd name="T16" fmla="*/ 278 w 425"/>
                  <a:gd name="T17" fmla="*/ 26 h 286"/>
                  <a:gd name="T18" fmla="*/ 263 w 425"/>
                  <a:gd name="T19" fmla="*/ 12 h 286"/>
                  <a:gd name="T20" fmla="*/ 244 w 425"/>
                  <a:gd name="T21" fmla="*/ 19 h 286"/>
                  <a:gd name="T22" fmla="*/ 165 w 425"/>
                  <a:gd name="T23" fmla="*/ 23 h 286"/>
                  <a:gd name="T24" fmla="*/ 127 w 425"/>
                  <a:gd name="T25" fmla="*/ 0 h 286"/>
                  <a:gd name="T26" fmla="*/ 67 w 425"/>
                  <a:gd name="T27" fmla="*/ 0 h 286"/>
                  <a:gd name="T28" fmla="*/ 0 w 425"/>
                  <a:gd name="T29" fmla="*/ 22 h 286"/>
                  <a:gd name="T30" fmla="*/ 0 w 425"/>
                  <a:gd name="T31" fmla="*/ 50 h 286"/>
                  <a:gd name="T32" fmla="*/ 39 w 425"/>
                  <a:gd name="T33" fmla="*/ 61 h 286"/>
                  <a:gd name="T34" fmla="*/ 63 w 425"/>
                  <a:gd name="T35" fmla="*/ 122 h 286"/>
                  <a:gd name="T36" fmla="*/ 80 w 425"/>
                  <a:gd name="T37" fmla="*/ 130 h 286"/>
                  <a:gd name="T38" fmla="*/ 56 w 425"/>
                  <a:gd name="T39" fmla="*/ 132 h 286"/>
                  <a:gd name="T40" fmla="*/ 82 w 425"/>
                  <a:gd name="T41" fmla="*/ 189 h 286"/>
                  <a:gd name="T42" fmla="*/ 97 w 425"/>
                  <a:gd name="T43" fmla="*/ 201 h 286"/>
                  <a:gd name="T44" fmla="*/ 108 w 425"/>
                  <a:gd name="T45" fmla="*/ 241 h 286"/>
                  <a:gd name="T46" fmla="*/ 154 w 425"/>
                  <a:gd name="T47" fmla="*/ 250 h 286"/>
                  <a:gd name="T48" fmla="*/ 154 w 425"/>
                  <a:gd name="T49" fmla="*/ 229 h 286"/>
                  <a:gd name="T50" fmla="*/ 174 w 425"/>
                  <a:gd name="T51" fmla="*/ 231 h 286"/>
                  <a:gd name="T52" fmla="*/ 239 w 425"/>
                  <a:gd name="T53" fmla="*/ 286 h 286"/>
                  <a:gd name="T54" fmla="*/ 286 w 425"/>
                  <a:gd name="T55" fmla="*/ 239 h 286"/>
                  <a:gd name="T56" fmla="*/ 327 w 425"/>
                  <a:gd name="T57" fmla="*/ 226 h 286"/>
                  <a:gd name="T58" fmla="*/ 351 w 425"/>
                  <a:gd name="T59" fmla="*/ 185 h 286"/>
                  <a:gd name="T60" fmla="*/ 376 w 425"/>
                  <a:gd name="T61" fmla="*/ 182 h 286"/>
                  <a:gd name="T62" fmla="*/ 371 w 425"/>
                  <a:gd name="T63" fmla="*/ 162 h 286"/>
                  <a:gd name="T64" fmla="*/ 390 w 425"/>
                  <a:gd name="T65" fmla="*/ 146 h 286"/>
                  <a:gd name="T66" fmla="*/ 400 w 425"/>
                  <a:gd name="T67" fmla="*/ 110 h 286"/>
                  <a:gd name="T68" fmla="*/ 418 w 425"/>
                  <a:gd name="T69" fmla="*/ 118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5" h="286">
                    <a:moveTo>
                      <a:pt x="418" y="118"/>
                    </a:moveTo>
                    <a:lnTo>
                      <a:pt x="418" y="96"/>
                    </a:lnTo>
                    <a:lnTo>
                      <a:pt x="425" y="66"/>
                    </a:lnTo>
                    <a:lnTo>
                      <a:pt x="409" y="50"/>
                    </a:lnTo>
                    <a:lnTo>
                      <a:pt x="390" y="56"/>
                    </a:lnTo>
                    <a:lnTo>
                      <a:pt x="385" y="19"/>
                    </a:lnTo>
                    <a:lnTo>
                      <a:pt x="343" y="3"/>
                    </a:lnTo>
                    <a:lnTo>
                      <a:pt x="299" y="23"/>
                    </a:lnTo>
                    <a:lnTo>
                      <a:pt x="278" y="26"/>
                    </a:lnTo>
                    <a:lnTo>
                      <a:pt x="263" y="12"/>
                    </a:lnTo>
                    <a:lnTo>
                      <a:pt x="244" y="19"/>
                    </a:lnTo>
                    <a:lnTo>
                      <a:pt x="165" y="23"/>
                    </a:lnTo>
                    <a:lnTo>
                      <a:pt x="127" y="0"/>
                    </a:lnTo>
                    <a:lnTo>
                      <a:pt x="67" y="0"/>
                    </a:lnTo>
                    <a:lnTo>
                      <a:pt x="0" y="22"/>
                    </a:lnTo>
                    <a:lnTo>
                      <a:pt x="0" y="50"/>
                    </a:lnTo>
                    <a:lnTo>
                      <a:pt x="39" y="61"/>
                    </a:lnTo>
                    <a:lnTo>
                      <a:pt x="63" y="122"/>
                    </a:lnTo>
                    <a:lnTo>
                      <a:pt x="80" y="130"/>
                    </a:lnTo>
                    <a:lnTo>
                      <a:pt x="56" y="132"/>
                    </a:lnTo>
                    <a:lnTo>
                      <a:pt x="82" y="189"/>
                    </a:lnTo>
                    <a:lnTo>
                      <a:pt x="97" y="201"/>
                    </a:lnTo>
                    <a:lnTo>
                      <a:pt x="108" y="241"/>
                    </a:lnTo>
                    <a:lnTo>
                      <a:pt x="154" y="250"/>
                    </a:lnTo>
                    <a:lnTo>
                      <a:pt x="154" y="229"/>
                    </a:lnTo>
                    <a:lnTo>
                      <a:pt x="174" y="231"/>
                    </a:lnTo>
                    <a:lnTo>
                      <a:pt x="239" y="286"/>
                    </a:lnTo>
                    <a:lnTo>
                      <a:pt x="286" y="239"/>
                    </a:lnTo>
                    <a:lnTo>
                      <a:pt x="327" y="226"/>
                    </a:lnTo>
                    <a:lnTo>
                      <a:pt x="351" y="185"/>
                    </a:lnTo>
                    <a:lnTo>
                      <a:pt x="376" y="182"/>
                    </a:lnTo>
                    <a:lnTo>
                      <a:pt x="371" y="162"/>
                    </a:lnTo>
                    <a:lnTo>
                      <a:pt x="390" y="146"/>
                    </a:lnTo>
                    <a:lnTo>
                      <a:pt x="400" y="110"/>
                    </a:lnTo>
                    <a:lnTo>
                      <a:pt x="418" y="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4" name="Freeform 31">
                <a:extLst>
                  <a:ext uri="{FF2B5EF4-FFF2-40B4-BE49-F238E27FC236}">
                    <a16:creationId xmlns:a16="http://schemas.microsoft.com/office/drawing/2014/main" id="{45F9E8F9-74E3-4FFF-8600-98F05643A7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9" y="2516"/>
                <a:ext cx="352" cy="529"/>
              </a:xfrm>
              <a:custGeom>
                <a:avLst/>
                <a:gdLst>
                  <a:gd name="T0" fmla="*/ 34 w 352"/>
                  <a:gd name="T1" fmla="*/ 22 h 529"/>
                  <a:gd name="T2" fmla="*/ 38 w 352"/>
                  <a:gd name="T3" fmla="*/ 95 h 529"/>
                  <a:gd name="T4" fmla="*/ 63 w 352"/>
                  <a:gd name="T5" fmla="*/ 175 h 529"/>
                  <a:gd name="T6" fmla="*/ 53 w 352"/>
                  <a:gd name="T7" fmla="*/ 218 h 529"/>
                  <a:gd name="T8" fmla="*/ 28 w 352"/>
                  <a:gd name="T9" fmla="*/ 251 h 529"/>
                  <a:gd name="T10" fmla="*/ 34 w 352"/>
                  <a:gd name="T11" fmla="*/ 301 h 529"/>
                  <a:gd name="T12" fmla="*/ 14 w 352"/>
                  <a:gd name="T13" fmla="*/ 342 h 529"/>
                  <a:gd name="T14" fmla="*/ 0 w 352"/>
                  <a:gd name="T15" fmla="*/ 444 h 529"/>
                  <a:gd name="T16" fmla="*/ 41 w 352"/>
                  <a:gd name="T17" fmla="*/ 449 h 529"/>
                  <a:gd name="T18" fmla="*/ 66 w 352"/>
                  <a:gd name="T19" fmla="*/ 479 h 529"/>
                  <a:gd name="T20" fmla="*/ 127 w 352"/>
                  <a:gd name="T21" fmla="*/ 451 h 529"/>
                  <a:gd name="T22" fmla="*/ 145 w 352"/>
                  <a:gd name="T23" fmla="*/ 462 h 529"/>
                  <a:gd name="T24" fmla="*/ 162 w 352"/>
                  <a:gd name="T25" fmla="*/ 446 h 529"/>
                  <a:gd name="T26" fmla="*/ 165 w 352"/>
                  <a:gd name="T27" fmla="*/ 487 h 529"/>
                  <a:gd name="T28" fmla="*/ 231 w 352"/>
                  <a:gd name="T29" fmla="*/ 491 h 529"/>
                  <a:gd name="T30" fmla="*/ 233 w 352"/>
                  <a:gd name="T31" fmla="*/ 514 h 529"/>
                  <a:gd name="T32" fmla="*/ 269 w 352"/>
                  <a:gd name="T33" fmla="*/ 529 h 529"/>
                  <a:gd name="T34" fmla="*/ 299 w 352"/>
                  <a:gd name="T35" fmla="*/ 495 h 529"/>
                  <a:gd name="T36" fmla="*/ 316 w 352"/>
                  <a:gd name="T37" fmla="*/ 495 h 529"/>
                  <a:gd name="T38" fmla="*/ 322 w 352"/>
                  <a:gd name="T39" fmla="*/ 493 h 529"/>
                  <a:gd name="T40" fmla="*/ 324 w 352"/>
                  <a:gd name="T41" fmla="*/ 460 h 529"/>
                  <a:gd name="T42" fmla="*/ 253 w 352"/>
                  <a:gd name="T43" fmla="*/ 419 h 529"/>
                  <a:gd name="T44" fmla="*/ 242 w 352"/>
                  <a:gd name="T45" fmla="*/ 400 h 529"/>
                  <a:gd name="T46" fmla="*/ 266 w 352"/>
                  <a:gd name="T47" fmla="*/ 366 h 529"/>
                  <a:gd name="T48" fmla="*/ 296 w 352"/>
                  <a:gd name="T49" fmla="*/ 375 h 529"/>
                  <a:gd name="T50" fmla="*/ 313 w 352"/>
                  <a:gd name="T51" fmla="*/ 356 h 529"/>
                  <a:gd name="T52" fmla="*/ 291 w 352"/>
                  <a:gd name="T53" fmla="*/ 340 h 529"/>
                  <a:gd name="T54" fmla="*/ 308 w 352"/>
                  <a:gd name="T55" fmla="*/ 293 h 529"/>
                  <a:gd name="T56" fmla="*/ 349 w 352"/>
                  <a:gd name="T57" fmla="*/ 290 h 529"/>
                  <a:gd name="T58" fmla="*/ 352 w 352"/>
                  <a:gd name="T59" fmla="*/ 268 h 529"/>
                  <a:gd name="T60" fmla="*/ 311 w 352"/>
                  <a:gd name="T61" fmla="*/ 262 h 529"/>
                  <a:gd name="T62" fmla="*/ 272 w 352"/>
                  <a:gd name="T63" fmla="*/ 233 h 529"/>
                  <a:gd name="T64" fmla="*/ 252 w 352"/>
                  <a:gd name="T65" fmla="*/ 237 h 529"/>
                  <a:gd name="T66" fmla="*/ 245 w 352"/>
                  <a:gd name="T67" fmla="*/ 114 h 529"/>
                  <a:gd name="T68" fmla="*/ 223 w 352"/>
                  <a:gd name="T69" fmla="*/ 125 h 529"/>
                  <a:gd name="T70" fmla="*/ 167 w 352"/>
                  <a:gd name="T71" fmla="*/ 111 h 529"/>
                  <a:gd name="T72" fmla="*/ 148 w 352"/>
                  <a:gd name="T73" fmla="*/ 118 h 529"/>
                  <a:gd name="T74" fmla="*/ 154 w 352"/>
                  <a:gd name="T75" fmla="*/ 74 h 529"/>
                  <a:gd name="T76" fmla="*/ 132 w 352"/>
                  <a:gd name="T77" fmla="*/ 19 h 529"/>
                  <a:gd name="T78" fmla="*/ 97 w 352"/>
                  <a:gd name="T79" fmla="*/ 0 h 529"/>
                  <a:gd name="T80" fmla="*/ 34 w 352"/>
                  <a:gd name="T81" fmla="*/ 22 h 529"/>
                  <a:gd name="T82" fmla="*/ 80 w 352"/>
                  <a:gd name="T83" fmla="*/ 413 h 529"/>
                  <a:gd name="T84" fmla="*/ 99 w 352"/>
                  <a:gd name="T85" fmla="*/ 397 h 529"/>
                  <a:gd name="T86" fmla="*/ 130 w 352"/>
                  <a:gd name="T87" fmla="*/ 418 h 529"/>
                  <a:gd name="T88" fmla="*/ 113 w 352"/>
                  <a:gd name="T89" fmla="*/ 443 h 529"/>
                  <a:gd name="T90" fmla="*/ 85 w 352"/>
                  <a:gd name="T91" fmla="*/ 451 h 529"/>
                  <a:gd name="T92" fmla="*/ 71 w 352"/>
                  <a:gd name="T93" fmla="*/ 435 h 529"/>
                  <a:gd name="T94" fmla="*/ 80 w 352"/>
                  <a:gd name="T95" fmla="*/ 413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52" h="529">
                    <a:moveTo>
                      <a:pt x="34" y="22"/>
                    </a:moveTo>
                    <a:lnTo>
                      <a:pt x="38" y="95"/>
                    </a:lnTo>
                    <a:lnTo>
                      <a:pt x="63" y="175"/>
                    </a:lnTo>
                    <a:lnTo>
                      <a:pt x="53" y="218"/>
                    </a:lnTo>
                    <a:lnTo>
                      <a:pt x="28" y="251"/>
                    </a:lnTo>
                    <a:lnTo>
                      <a:pt x="34" y="301"/>
                    </a:lnTo>
                    <a:lnTo>
                      <a:pt x="14" y="342"/>
                    </a:lnTo>
                    <a:lnTo>
                      <a:pt x="0" y="444"/>
                    </a:lnTo>
                    <a:lnTo>
                      <a:pt x="41" y="449"/>
                    </a:lnTo>
                    <a:lnTo>
                      <a:pt x="66" y="479"/>
                    </a:lnTo>
                    <a:lnTo>
                      <a:pt x="127" y="451"/>
                    </a:lnTo>
                    <a:lnTo>
                      <a:pt x="145" y="462"/>
                    </a:lnTo>
                    <a:lnTo>
                      <a:pt x="162" y="446"/>
                    </a:lnTo>
                    <a:lnTo>
                      <a:pt x="165" y="487"/>
                    </a:lnTo>
                    <a:lnTo>
                      <a:pt x="231" y="491"/>
                    </a:lnTo>
                    <a:lnTo>
                      <a:pt x="233" y="514"/>
                    </a:lnTo>
                    <a:lnTo>
                      <a:pt x="269" y="529"/>
                    </a:lnTo>
                    <a:lnTo>
                      <a:pt x="299" y="495"/>
                    </a:lnTo>
                    <a:lnTo>
                      <a:pt x="316" y="495"/>
                    </a:lnTo>
                    <a:lnTo>
                      <a:pt x="322" y="493"/>
                    </a:lnTo>
                    <a:lnTo>
                      <a:pt x="324" y="460"/>
                    </a:lnTo>
                    <a:lnTo>
                      <a:pt x="253" y="419"/>
                    </a:lnTo>
                    <a:lnTo>
                      <a:pt x="242" y="400"/>
                    </a:lnTo>
                    <a:lnTo>
                      <a:pt x="266" y="366"/>
                    </a:lnTo>
                    <a:lnTo>
                      <a:pt x="296" y="375"/>
                    </a:lnTo>
                    <a:lnTo>
                      <a:pt x="313" y="356"/>
                    </a:lnTo>
                    <a:lnTo>
                      <a:pt x="291" y="340"/>
                    </a:lnTo>
                    <a:lnTo>
                      <a:pt x="308" y="293"/>
                    </a:lnTo>
                    <a:lnTo>
                      <a:pt x="349" y="290"/>
                    </a:lnTo>
                    <a:lnTo>
                      <a:pt x="352" y="268"/>
                    </a:lnTo>
                    <a:lnTo>
                      <a:pt x="311" y="262"/>
                    </a:lnTo>
                    <a:lnTo>
                      <a:pt x="272" y="233"/>
                    </a:lnTo>
                    <a:lnTo>
                      <a:pt x="252" y="237"/>
                    </a:lnTo>
                    <a:lnTo>
                      <a:pt x="245" y="114"/>
                    </a:lnTo>
                    <a:lnTo>
                      <a:pt x="223" y="125"/>
                    </a:lnTo>
                    <a:lnTo>
                      <a:pt x="167" y="111"/>
                    </a:lnTo>
                    <a:lnTo>
                      <a:pt x="148" y="118"/>
                    </a:lnTo>
                    <a:lnTo>
                      <a:pt x="154" y="74"/>
                    </a:lnTo>
                    <a:lnTo>
                      <a:pt x="132" y="19"/>
                    </a:lnTo>
                    <a:lnTo>
                      <a:pt x="97" y="0"/>
                    </a:lnTo>
                    <a:lnTo>
                      <a:pt x="34" y="22"/>
                    </a:lnTo>
                    <a:close/>
                    <a:moveTo>
                      <a:pt x="80" y="413"/>
                    </a:moveTo>
                    <a:lnTo>
                      <a:pt x="99" y="397"/>
                    </a:lnTo>
                    <a:lnTo>
                      <a:pt x="130" y="418"/>
                    </a:lnTo>
                    <a:lnTo>
                      <a:pt x="113" y="443"/>
                    </a:lnTo>
                    <a:lnTo>
                      <a:pt x="85" y="451"/>
                    </a:lnTo>
                    <a:lnTo>
                      <a:pt x="71" y="435"/>
                    </a:lnTo>
                    <a:lnTo>
                      <a:pt x="80" y="4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5" name="Freeform 32">
                <a:extLst>
                  <a:ext uri="{FF2B5EF4-FFF2-40B4-BE49-F238E27FC236}">
                    <a16:creationId xmlns:a16="http://schemas.microsoft.com/office/drawing/2014/main" id="{F13470CC-8A47-4591-8EFA-A248F8B15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0" y="2913"/>
                <a:ext cx="59" cy="54"/>
              </a:xfrm>
              <a:custGeom>
                <a:avLst/>
                <a:gdLst>
                  <a:gd name="T0" fmla="*/ 28 w 59"/>
                  <a:gd name="T1" fmla="*/ 0 h 54"/>
                  <a:gd name="T2" fmla="*/ 9 w 59"/>
                  <a:gd name="T3" fmla="*/ 16 h 54"/>
                  <a:gd name="T4" fmla="*/ 0 w 59"/>
                  <a:gd name="T5" fmla="*/ 38 h 54"/>
                  <a:gd name="T6" fmla="*/ 14 w 59"/>
                  <a:gd name="T7" fmla="*/ 54 h 54"/>
                  <a:gd name="T8" fmla="*/ 42 w 59"/>
                  <a:gd name="T9" fmla="*/ 46 h 54"/>
                  <a:gd name="T10" fmla="*/ 59 w 59"/>
                  <a:gd name="T11" fmla="*/ 21 h 54"/>
                  <a:gd name="T12" fmla="*/ 28 w 59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54">
                    <a:moveTo>
                      <a:pt x="28" y="0"/>
                    </a:moveTo>
                    <a:lnTo>
                      <a:pt x="9" y="16"/>
                    </a:lnTo>
                    <a:lnTo>
                      <a:pt x="0" y="38"/>
                    </a:lnTo>
                    <a:lnTo>
                      <a:pt x="14" y="54"/>
                    </a:lnTo>
                    <a:lnTo>
                      <a:pt x="42" y="46"/>
                    </a:lnTo>
                    <a:lnTo>
                      <a:pt x="59" y="21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6" name="Freeform 33">
                <a:extLst>
                  <a:ext uri="{FF2B5EF4-FFF2-40B4-BE49-F238E27FC236}">
                    <a16:creationId xmlns:a16="http://schemas.microsoft.com/office/drawing/2014/main" id="{42BE9788-7FD0-4BC5-9C70-2F2302A36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9" y="2960"/>
                <a:ext cx="357" cy="284"/>
              </a:xfrm>
              <a:custGeom>
                <a:avLst/>
                <a:gdLst>
                  <a:gd name="T0" fmla="*/ 0 w 357"/>
                  <a:gd name="T1" fmla="*/ 25 h 284"/>
                  <a:gd name="T2" fmla="*/ 19 w 357"/>
                  <a:gd name="T3" fmla="*/ 57 h 284"/>
                  <a:gd name="T4" fmla="*/ 20 w 357"/>
                  <a:gd name="T5" fmla="*/ 96 h 284"/>
                  <a:gd name="T6" fmla="*/ 64 w 357"/>
                  <a:gd name="T7" fmla="*/ 142 h 284"/>
                  <a:gd name="T8" fmla="*/ 33 w 357"/>
                  <a:gd name="T9" fmla="*/ 177 h 284"/>
                  <a:gd name="T10" fmla="*/ 107 w 357"/>
                  <a:gd name="T11" fmla="*/ 197 h 284"/>
                  <a:gd name="T12" fmla="*/ 145 w 357"/>
                  <a:gd name="T13" fmla="*/ 238 h 284"/>
                  <a:gd name="T14" fmla="*/ 176 w 357"/>
                  <a:gd name="T15" fmla="*/ 254 h 284"/>
                  <a:gd name="T16" fmla="*/ 201 w 357"/>
                  <a:gd name="T17" fmla="*/ 249 h 284"/>
                  <a:gd name="T18" fmla="*/ 286 w 357"/>
                  <a:gd name="T19" fmla="*/ 284 h 284"/>
                  <a:gd name="T20" fmla="*/ 308 w 357"/>
                  <a:gd name="T21" fmla="*/ 280 h 284"/>
                  <a:gd name="T22" fmla="*/ 356 w 357"/>
                  <a:gd name="T23" fmla="*/ 252 h 284"/>
                  <a:gd name="T24" fmla="*/ 357 w 357"/>
                  <a:gd name="T25" fmla="*/ 249 h 284"/>
                  <a:gd name="T26" fmla="*/ 315 w 357"/>
                  <a:gd name="T27" fmla="*/ 206 h 284"/>
                  <a:gd name="T28" fmla="*/ 289 w 357"/>
                  <a:gd name="T29" fmla="*/ 199 h 284"/>
                  <a:gd name="T30" fmla="*/ 302 w 357"/>
                  <a:gd name="T31" fmla="*/ 181 h 284"/>
                  <a:gd name="T32" fmla="*/ 275 w 357"/>
                  <a:gd name="T33" fmla="*/ 145 h 284"/>
                  <a:gd name="T34" fmla="*/ 285 w 357"/>
                  <a:gd name="T35" fmla="*/ 123 h 284"/>
                  <a:gd name="T36" fmla="*/ 269 w 357"/>
                  <a:gd name="T37" fmla="*/ 85 h 284"/>
                  <a:gd name="T38" fmla="*/ 233 w 357"/>
                  <a:gd name="T39" fmla="*/ 70 h 284"/>
                  <a:gd name="T40" fmla="*/ 231 w 357"/>
                  <a:gd name="T41" fmla="*/ 47 h 284"/>
                  <a:gd name="T42" fmla="*/ 165 w 357"/>
                  <a:gd name="T43" fmla="*/ 43 h 284"/>
                  <a:gd name="T44" fmla="*/ 162 w 357"/>
                  <a:gd name="T45" fmla="*/ 2 h 284"/>
                  <a:gd name="T46" fmla="*/ 145 w 357"/>
                  <a:gd name="T47" fmla="*/ 18 h 284"/>
                  <a:gd name="T48" fmla="*/ 127 w 357"/>
                  <a:gd name="T49" fmla="*/ 7 h 284"/>
                  <a:gd name="T50" fmla="*/ 66 w 357"/>
                  <a:gd name="T51" fmla="*/ 35 h 284"/>
                  <a:gd name="T52" fmla="*/ 41 w 357"/>
                  <a:gd name="T53" fmla="*/ 5 h 284"/>
                  <a:gd name="T54" fmla="*/ 0 w 357"/>
                  <a:gd name="T55" fmla="*/ 0 h 284"/>
                  <a:gd name="T56" fmla="*/ 0 w 357"/>
                  <a:gd name="T57" fmla="*/ 25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7" h="284">
                    <a:moveTo>
                      <a:pt x="0" y="25"/>
                    </a:moveTo>
                    <a:lnTo>
                      <a:pt x="19" y="57"/>
                    </a:lnTo>
                    <a:lnTo>
                      <a:pt x="20" y="96"/>
                    </a:lnTo>
                    <a:lnTo>
                      <a:pt x="64" y="142"/>
                    </a:lnTo>
                    <a:lnTo>
                      <a:pt x="33" y="177"/>
                    </a:lnTo>
                    <a:lnTo>
                      <a:pt x="107" y="197"/>
                    </a:lnTo>
                    <a:lnTo>
                      <a:pt x="145" y="238"/>
                    </a:lnTo>
                    <a:lnTo>
                      <a:pt x="176" y="254"/>
                    </a:lnTo>
                    <a:lnTo>
                      <a:pt x="201" y="249"/>
                    </a:lnTo>
                    <a:lnTo>
                      <a:pt x="286" y="284"/>
                    </a:lnTo>
                    <a:lnTo>
                      <a:pt x="308" y="280"/>
                    </a:lnTo>
                    <a:lnTo>
                      <a:pt x="356" y="252"/>
                    </a:lnTo>
                    <a:lnTo>
                      <a:pt x="357" y="249"/>
                    </a:lnTo>
                    <a:lnTo>
                      <a:pt x="315" y="206"/>
                    </a:lnTo>
                    <a:lnTo>
                      <a:pt x="289" y="199"/>
                    </a:lnTo>
                    <a:lnTo>
                      <a:pt x="302" y="181"/>
                    </a:lnTo>
                    <a:lnTo>
                      <a:pt x="275" y="145"/>
                    </a:lnTo>
                    <a:lnTo>
                      <a:pt x="285" y="123"/>
                    </a:lnTo>
                    <a:lnTo>
                      <a:pt x="269" y="85"/>
                    </a:lnTo>
                    <a:lnTo>
                      <a:pt x="233" y="70"/>
                    </a:lnTo>
                    <a:lnTo>
                      <a:pt x="231" y="47"/>
                    </a:lnTo>
                    <a:lnTo>
                      <a:pt x="165" y="43"/>
                    </a:lnTo>
                    <a:lnTo>
                      <a:pt x="162" y="2"/>
                    </a:lnTo>
                    <a:lnTo>
                      <a:pt x="145" y="18"/>
                    </a:lnTo>
                    <a:lnTo>
                      <a:pt x="127" y="7"/>
                    </a:lnTo>
                    <a:lnTo>
                      <a:pt x="66" y="35"/>
                    </a:lnTo>
                    <a:lnTo>
                      <a:pt x="41" y="5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7" name="Freeform 34">
                <a:extLst>
                  <a:ext uri="{FF2B5EF4-FFF2-40B4-BE49-F238E27FC236}">
                    <a16:creationId xmlns:a16="http://schemas.microsoft.com/office/drawing/2014/main" id="{6F00F55C-4061-49E5-8906-5F0EFEA52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6" y="2908"/>
                <a:ext cx="497" cy="435"/>
              </a:xfrm>
              <a:custGeom>
                <a:avLst/>
                <a:gdLst>
                  <a:gd name="T0" fmla="*/ 452 w 497"/>
                  <a:gd name="T1" fmla="*/ 109 h 435"/>
                  <a:gd name="T2" fmla="*/ 433 w 497"/>
                  <a:gd name="T3" fmla="*/ 77 h 435"/>
                  <a:gd name="T4" fmla="*/ 390 w 497"/>
                  <a:gd name="T5" fmla="*/ 54 h 435"/>
                  <a:gd name="T6" fmla="*/ 371 w 497"/>
                  <a:gd name="T7" fmla="*/ 54 h 435"/>
                  <a:gd name="T8" fmla="*/ 352 w 497"/>
                  <a:gd name="T9" fmla="*/ 70 h 435"/>
                  <a:gd name="T10" fmla="*/ 352 w 497"/>
                  <a:gd name="T11" fmla="*/ 48 h 435"/>
                  <a:gd name="T12" fmla="*/ 302 w 497"/>
                  <a:gd name="T13" fmla="*/ 79 h 435"/>
                  <a:gd name="T14" fmla="*/ 247 w 497"/>
                  <a:gd name="T15" fmla="*/ 43 h 435"/>
                  <a:gd name="T16" fmla="*/ 228 w 497"/>
                  <a:gd name="T17" fmla="*/ 0 h 435"/>
                  <a:gd name="T18" fmla="*/ 220 w 497"/>
                  <a:gd name="T19" fmla="*/ 14 h 435"/>
                  <a:gd name="T20" fmla="*/ 193 w 497"/>
                  <a:gd name="T21" fmla="*/ 33 h 435"/>
                  <a:gd name="T22" fmla="*/ 222 w 497"/>
                  <a:gd name="T23" fmla="*/ 88 h 435"/>
                  <a:gd name="T24" fmla="*/ 214 w 497"/>
                  <a:gd name="T25" fmla="*/ 109 h 435"/>
                  <a:gd name="T26" fmla="*/ 223 w 497"/>
                  <a:gd name="T27" fmla="*/ 129 h 435"/>
                  <a:gd name="T28" fmla="*/ 179 w 497"/>
                  <a:gd name="T29" fmla="*/ 144 h 435"/>
                  <a:gd name="T30" fmla="*/ 118 w 497"/>
                  <a:gd name="T31" fmla="*/ 126 h 435"/>
                  <a:gd name="T32" fmla="*/ 116 w 497"/>
                  <a:gd name="T33" fmla="*/ 150 h 435"/>
                  <a:gd name="T34" fmla="*/ 90 w 497"/>
                  <a:gd name="T35" fmla="*/ 155 h 435"/>
                  <a:gd name="T36" fmla="*/ 34 w 497"/>
                  <a:gd name="T37" fmla="*/ 129 h 435"/>
                  <a:gd name="T38" fmla="*/ 20 w 497"/>
                  <a:gd name="T39" fmla="*/ 158 h 435"/>
                  <a:gd name="T40" fmla="*/ 0 w 497"/>
                  <a:gd name="T41" fmla="*/ 166 h 435"/>
                  <a:gd name="T42" fmla="*/ 60 w 497"/>
                  <a:gd name="T43" fmla="*/ 194 h 435"/>
                  <a:gd name="T44" fmla="*/ 30 w 497"/>
                  <a:gd name="T45" fmla="*/ 232 h 435"/>
                  <a:gd name="T46" fmla="*/ 31 w 497"/>
                  <a:gd name="T47" fmla="*/ 241 h 435"/>
                  <a:gd name="T48" fmla="*/ 31 w 497"/>
                  <a:gd name="T49" fmla="*/ 243 h 435"/>
                  <a:gd name="T50" fmla="*/ 52 w 497"/>
                  <a:gd name="T51" fmla="*/ 243 h 435"/>
                  <a:gd name="T52" fmla="*/ 55 w 497"/>
                  <a:gd name="T53" fmla="*/ 263 h 435"/>
                  <a:gd name="T54" fmla="*/ 71 w 497"/>
                  <a:gd name="T55" fmla="*/ 252 h 435"/>
                  <a:gd name="T56" fmla="*/ 107 w 497"/>
                  <a:gd name="T57" fmla="*/ 269 h 435"/>
                  <a:gd name="T58" fmla="*/ 108 w 497"/>
                  <a:gd name="T59" fmla="*/ 249 h 435"/>
                  <a:gd name="T60" fmla="*/ 138 w 497"/>
                  <a:gd name="T61" fmla="*/ 222 h 435"/>
                  <a:gd name="T62" fmla="*/ 165 w 497"/>
                  <a:gd name="T63" fmla="*/ 218 h 435"/>
                  <a:gd name="T64" fmla="*/ 179 w 497"/>
                  <a:gd name="T65" fmla="*/ 236 h 435"/>
                  <a:gd name="T66" fmla="*/ 173 w 497"/>
                  <a:gd name="T67" fmla="*/ 255 h 435"/>
                  <a:gd name="T68" fmla="*/ 220 w 497"/>
                  <a:gd name="T69" fmla="*/ 265 h 435"/>
                  <a:gd name="T70" fmla="*/ 222 w 497"/>
                  <a:gd name="T71" fmla="*/ 285 h 435"/>
                  <a:gd name="T72" fmla="*/ 244 w 497"/>
                  <a:gd name="T73" fmla="*/ 288 h 435"/>
                  <a:gd name="T74" fmla="*/ 286 w 497"/>
                  <a:gd name="T75" fmla="*/ 336 h 435"/>
                  <a:gd name="T76" fmla="*/ 297 w 497"/>
                  <a:gd name="T77" fmla="*/ 356 h 435"/>
                  <a:gd name="T78" fmla="*/ 267 w 497"/>
                  <a:gd name="T79" fmla="*/ 395 h 435"/>
                  <a:gd name="T80" fmla="*/ 267 w 497"/>
                  <a:gd name="T81" fmla="*/ 395 h 435"/>
                  <a:gd name="T82" fmla="*/ 288 w 497"/>
                  <a:gd name="T83" fmla="*/ 430 h 435"/>
                  <a:gd name="T84" fmla="*/ 308 w 497"/>
                  <a:gd name="T85" fmla="*/ 435 h 435"/>
                  <a:gd name="T86" fmla="*/ 310 w 497"/>
                  <a:gd name="T87" fmla="*/ 435 h 435"/>
                  <a:gd name="T88" fmla="*/ 338 w 497"/>
                  <a:gd name="T89" fmla="*/ 392 h 435"/>
                  <a:gd name="T90" fmla="*/ 379 w 497"/>
                  <a:gd name="T91" fmla="*/ 380 h 435"/>
                  <a:gd name="T92" fmla="*/ 371 w 497"/>
                  <a:gd name="T93" fmla="*/ 361 h 435"/>
                  <a:gd name="T94" fmla="*/ 401 w 497"/>
                  <a:gd name="T95" fmla="*/ 326 h 435"/>
                  <a:gd name="T96" fmla="*/ 423 w 497"/>
                  <a:gd name="T97" fmla="*/ 332 h 435"/>
                  <a:gd name="T98" fmla="*/ 437 w 497"/>
                  <a:gd name="T99" fmla="*/ 258 h 435"/>
                  <a:gd name="T100" fmla="*/ 466 w 497"/>
                  <a:gd name="T101" fmla="*/ 229 h 435"/>
                  <a:gd name="T102" fmla="*/ 497 w 497"/>
                  <a:gd name="T103" fmla="*/ 194 h 435"/>
                  <a:gd name="T104" fmla="*/ 453 w 497"/>
                  <a:gd name="T105" fmla="*/ 148 h 435"/>
                  <a:gd name="T106" fmla="*/ 452 w 497"/>
                  <a:gd name="T107" fmla="*/ 10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97" h="435">
                    <a:moveTo>
                      <a:pt x="452" y="109"/>
                    </a:moveTo>
                    <a:lnTo>
                      <a:pt x="433" y="77"/>
                    </a:lnTo>
                    <a:lnTo>
                      <a:pt x="390" y="54"/>
                    </a:lnTo>
                    <a:lnTo>
                      <a:pt x="371" y="54"/>
                    </a:lnTo>
                    <a:lnTo>
                      <a:pt x="352" y="70"/>
                    </a:lnTo>
                    <a:lnTo>
                      <a:pt x="352" y="48"/>
                    </a:lnTo>
                    <a:lnTo>
                      <a:pt x="302" y="79"/>
                    </a:lnTo>
                    <a:lnTo>
                      <a:pt x="247" y="43"/>
                    </a:lnTo>
                    <a:lnTo>
                      <a:pt x="228" y="0"/>
                    </a:lnTo>
                    <a:lnTo>
                      <a:pt x="220" y="14"/>
                    </a:lnTo>
                    <a:lnTo>
                      <a:pt x="193" y="33"/>
                    </a:lnTo>
                    <a:lnTo>
                      <a:pt x="222" y="88"/>
                    </a:lnTo>
                    <a:lnTo>
                      <a:pt x="214" y="109"/>
                    </a:lnTo>
                    <a:lnTo>
                      <a:pt x="223" y="129"/>
                    </a:lnTo>
                    <a:lnTo>
                      <a:pt x="179" y="144"/>
                    </a:lnTo>
                    <a:lnTo>
                      <a:pt x="118" y="126"/>
                    </a:lnTo>
                    <a:lnTo>
                      <a:pt x="116" y="150"/>
                    </a:lnTo>
                    <a:lnTo>
                      <a:pt x="90" y="155"/>
                    </a:lnTo>
                    <a:lnTo>
                      <a:pt x="34" y="129"/>
                    </a:lnTo>
                    <a:lnTo>
                      <a:pt x="20" y="158"/>
                    </a:lnTo>
                    <a:lnTo>
                      <a:pt x="0" y="166"/>
                    </a:lnTo>
                    <a:lnTo>
                      <a:pt x="60" y="194"/>
                    </a:lnTo>
                    <a:lnTo>
                      <a:pt x="30" y="232"/>
                    </a:lnTo>
                    <a:lnTo>
                      <a:pt x="31" y="241"/>
                    </a:lnTo>
                    <a:lnTo>
                      <a:pt x="31" y="243"/>
                    </a:lnTo>
                    <a:lnTo>
                      <a:pt x="52" y="243"/>
                    </a:lnTo>
                    <a:lnTo>
                      <a:pt x="55" y="263"/>
                    </a:lnTo>
                    <a:lnTo>
                      <a:pt x="71" y="252"/>
                    </a:lnTo>
                    <a:lnTo>
                      <a:pt x="107" y="269"/>
                    </a:lnTo>
                    <a:lnTo>
                      <a:pt x="108" y="249"/>
                    </a:lnTo>
                    <a:lnTo>
                      <a:pt x="138" y="222"/>
                    </a:lnTo>
                    <a:lnTo>
                      <a:pt x="165" y="218"/>
                    </a:lnTo>
                    <a:lnTo>
                      <a:pt x="179" y="236"/>
                    </a:lnTo>
                    <a:lnTo>
                      <a:pt x="173" y="255"/>
                    </a:lnTo>
                    <a:lnTo>
                      <a:pt x="220" y="265"/>
                    </a:lnTo>
                    <a:lnTo>
                      <a:pt x="222" y="285"/>
                    </a:lnTo>
                    <a:lnTo>
                      <a:pt x="244" y="288"/>
                    </a:lnTo>
                    <a:lnTo>
                      <a:pt x="286" y="336"/>
                    </a:lnTo>
                    <a:lnTo>
                      <a:pt x="297" y="356"/>
                    </a:lnTo>
                    <a:lnTo>
                      <a:pt x="267" y="395"/>
                    </a:lnTo>
                    <a:lnTo>
                      <a:pt x="267" y="395"/>
                    </a:lnTo>
                    <a:lnTo>
                      <a:pt x="288" y="430"/>
                    </a:lnTo>
                    <a:lnTo>
                      <a:pt x="308" y="435"/>
                    </a:lnTo>
                    <a:lnTo>
                      <a:pt x="310" y="435"/>
                    </a:lnTo>
                    <a:lnTo>
                      <a:pt x="338" y="392"/>
                    </a:lnTo>
                    <a:lnTo>
                      <a:pt x="379" y="380"/>
                    </a:lnTo>
                    <a:lnTo>
                      <a:pt x="371" y="361"/>
                    </a:lnTo>
                    <a:lnTo>
                      <a:pt x="401" y="326"/>
                    </a:lnTo>
                    <a:lnTo>
                      <a:pt x="423" y="332"/>
                    </a:lnTo>
                    <a:lnTo>
                      <a:pt x="437" y="258"/>
                    </a:lnTo>
                    <a:lnTo>
                      <a:pt x="466" y="229"/>
                    </a:lnTo>
                    <a:lnTo>
                      <a:pt x="497" y="194"/>
                    </a:lnTo>
                    <a:lnTo>
                      <a:pt x="453" y="148"/>
                    </a:lnTo>
                    <a:lnTo>
                      <a:pt x="452" y="10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8" name="Freeform 35">
                <a:extLst>
                  <a:ext uri="{FF2B5EF4-FFF2-40B4-BE49-F238E27FC236}">
                    <a16:creationId xmlns:a16="http://schemas.microsoft.com/office/drawing/2014/main" id="{87897219-0CF6-4793-B238-0E0B702CB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8" y="2789"/>
                <a:ext cx="450" cy="444"/>
              </a:xfrm>
              <a:custGeom>
                <a:avLst/>
                <a:gdLst>
                  <a:gd name="T0" fmla="*/ 96 w 450"/>
                  <a:gd name="T1" fmla="*/ 209 h 444"/>
                  <a:gd name="T2" fmla="*/ 53 w 450"/>
                  <a:gd name="T3" fmla="*/ 220 h 444"/>
                  <a:gd name="T4" fmla="*/ 47 w 450"/>
                  <a:gd name="T5" fmla="*/ 222 h 444"/>
                  <a:gd name="T6" fmla="*/ 30 w 450"/>
                  <a:gd name="T7" fmla="*/ 222 h 444"/>
                  <a:gd name="T8" fmla="*/ 0 w 450"/>
                  <a:gd name="T9" fmla="*/ 256 h 444"/>
                  <a:gd name="T10" fmla="*/ 16 w 450"/>
                  <a:gd name="T11" fmla="*/ 294 h 444"/>
                  <a:gd name="T12" fmla="*/ 6 w 450"/>
                  <a:gd name="T13" fmla="*/ 316 h 444"/>
                  <a:gd name="T14" fmla="*/ 33 w 450"/>
                  <a:gd name="T15" fmla="*/ 352 h 444"/>
                  <a:gd name="T16" fmla="*/ 20 w 450"/>
                  <a:gd name="T17" fmla="*/ 370 h 444"/>
                  <a:gd name="T18" fmla="*/ 46 w 450"/>
                  <a:gd name="T19" fmla="*/ 377 h 444"/>
                  <a:gd name="T20" fmla="*/ 88 w 450"/>
                  <a:gd name="T21" fmla="*/ 420 h 444"/>
                  <a:gd name="T22" fmla="*/ 126 w 450"/>
                  <a:gd name="T23" fmla="*/ 421 h 444"/>
                  <a:gd name="T24" fmla="*/ 145 w 450"/>
                  <a:gd name="T25" fmla="*/ 409 h 444"/>
                  <a:gd name="T26" fmla="*/ 173 w 450"/>
                  <a:gd name="T27" fmla="*/ 444 h 444"/>
                  <a:gd name="T28" fmla="*/ 244 w 450"/>
                  <a:gd name="T29" fmla="*/ 382 h 444"/>
                  <a:gd name="T30" fmla="*/ 286 w 450"/>
                  <a:gd name="T31" fmla="*/ 407 h 444"/>
                  <a:gd name="T32" fmla="*/ 294 w 450"/>
                  <a:gd name="T33" fmla="*/ 384 h 444"/>
                  <a:gd name="T34" fmla="*/ 364 w 450"/>
                  <a:gd name="T35" fmla="*/ 381 h 444"/>
                  <a:gd name="T36" fmla="*/ 386 w 450"/>
                  <a:gd name="T37" fmla="*/ 370 h 444"/>
                  <a:gd name="T38" fmla="*/ 376 w 450"/>
                  <a:gd name="T39" fmla="*/ 352 h 444"/>
                  <a:gd name="T40" fmla="*/ 412 w 450"/>
                  <a:gd name="T41" fmla="*/ 325 h 444"/>
                  <a:gd name="T42" fmla="*/ 450 w 450"/>
                  <a:gd name="T43" fmla="*/ 330 h 444"/>
                  <a:gd name="T44" fmla="*/ 401 w 450"/>
                  <a:gd name="T45" fmla="*/ 275 h 444"/>
                  <a:gd name="T46" fmla="*/ 370 w 450"/>
                  <a:gd name="T47" fmla="*/ 215 h 444"/>
                  <a:gd name="T48" fmla="*/ 384 w 450"/>
                  <a:gd name="T49" fmla="*/ 178 h 444"/>
                  <a:gd name="T50" fmla="*/ 428 w 450"/>
                  <a:gd name="T51" fmla="*/ 129 h 444"/>
                  <a:gd name="T52" fmla="*/ 427 w 450"/>
                  <a:gd name="T53" fmla="*/ 127 h 444"/>
                  <a:gd name="T54" fmla="*/ 439 w 450"/>
                  <a:gd name="T55" fmla="*/ 93 h 444"/>
                  <a:gd name="T56" fmla="*/ 412 w 450"/>
                  <a:gd name="T57" fmla="*/ 55 h 444"/>
                  <a:gd name="T58" fmla="*/ 428 w 450"/>
                  <a:gd name="T59" fmla="*/ 41 h 444"/>
                  <a:gd name="T60" fmla="*/ 438 w 450"/>
                  <a:gd name="T61" fmla="*/ 0 h 444"/>
                  <a:gd name="T62" fmla="*/ 395 w 450"/>
                  <a:gd name="T63" fmla="*/ 23 h 444"/>
                  <a:gd name="T64" fmla="*/ 331 w 450"/>
                  <a:gd name="T65" fmla="*/ 96 h 444"/>
                  <a:gd name="T66" fmla="*/ 253 w 450"/>
                  <a:gd name="T67" fmla="*/ 71 h 444"/>
                  <a:gd name="T68" fmla="*/ 227 w 450"/>
                  <a:gd name="T69" fmla="*/ 100 h 444"/>
                  <a:gd name="T70" fmla="*/ 222 w 450"/>
                  <a:gd name="T71" fmla="*/ 127 h 444"/>
                  <a:gd name="T72" fmla="*/ 197 w 450"/>
                  <a:gd name="T73" fmla="*/ 96 h 444"/>
                  <a:gd name="T74" fmla="*/ 173 w 450"/>
                  <a:gd name="T75" fmla="*/ 102 h 444"/>
                  <a:gd name="T76" fmla="*/ 135 w 450"/>
                  <a:gd name="T77" fmla="*/ 130 h 444"/>
                  <a:gd name="T78" fmla="*/ 126 w 450"/>
                  <a:gd name="T79" fmla="*/ 190 h 444"/>
                  <a:gd name="T80" fmla="*/ 98 w 450"/>
                  <a:gd name="T81" fmla="*/ 182 h 444"/>
                  <a:gd name="T82" fmla="*/ 123 w 450"/>
                  <a:gd name="T83" fmla="*/ 217 h 444"/>
                  <a:gd name="T84" fmla="*/ 96 w 450"/>
                  <a:gd name="T85" fmla="*/ 209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0" h="444">
                    <a:moveTo>
                      <a:pt x="96" y="209"/>
                    </a:moveTo>
                    <a:lnTo>
                      <a:pt x="53" y="220"/>
                    </a:lnTo>
                    <a:lnTo>
                      <a:pt x="47" y="222"/>
                    </a:lnTo>
                    <a:lnTo>
                      <a:pt x="30" y="222"/>
                    </a:lnTo>
                    <a:lnTo>
                      <a:pt x="0" y="256"/>
                    </a:lnTo>
                    <a:lnTo>
                      <a:pt x="16" y="294"/>
                    </a:lnTo>
                    <a:lnTo>
                      <a:pt x="6" y="316"/>
                    </a:lnTo>
                    <a:lnTo>
                      <a:pt x="33" y="352"/>
                    </a:lnTo>
                    <a:lnTo>
                      <a:pt x="20" y="370"/>
                    </a:lnTo>
                    <a:lnTo>
                      <a:pt x="46" y="377"/>
                    </a:lnTo>
                    <a:lnTo>
                      <a:pt x="88" y="420"/>
                    </a:lnTo>
                    <a:lnTo>
                      <a:pt x="126" y="421"/>
                    </a:lnTo>
                    <a:lnTo>
                      <a:pt x="145" y="409"/>
                    </a:lnTo>
                    <a:lnTo>
                      <a:pt x="173" y="444"/>
                    </a:lnTo>
                    <a:lnTo>
                      <a:pt x="244" y="382"/>
                    </a:lnTo>
                    <a:lnTo>
                      <a:pt x="286" y="407"/>
                    </a:lnTo>
                    <a:lnTo>
                      <a:pt x="294" y="384"/>
                    </a:lnTo>
                    <a:lnTo>
                      <a:pt x="364" y="381"/>
                    </a:lnTo>
                    <a:lnTo>
                      <a:pt x="386" y="370"/>
                    </a:lnTo>
                    <a:lnTo>
                      <a:pt x="376" y="352"/>
                    </a:lnTo>
                    <a:lnTo>
                      <a:pt x="412" y="325"/>
                    </a:lnTo>
                    <a:lnTo>
                      <a:pt x="450" y="330"/>
                    </a:lnTo>
                    <a:lnTo>
                      <a:pt x="401" y="275"/>
                    </a:lnTo>
                    <a:lnTo>
                      <a:pt x="370" y="215"/>
                    </a:lnTo>
                    <a:lnTo>
                      <a:pt x="384" y="178"/>
                    </a:lnTo>
                    <a:lnTo>
                      <a:pt x="428" y="129"/>
                    </a:lnTo>
                    <a:lnTo>
                      <a:pt x="427" y="127"/>
                    </a:lnTo>
                    <a:lnTo>
                      <a:pt x="439" y="93"/>
                    </a:lnTo>
                    <a:lnTo>
                      <a:pt x="412" y="55"/>
                    </a:lnTo>
                    <a:lnTo>
                      <a:pt x="428" y="41"/>
                    </a:lnTo>
                    <a:lnTo>
                      <a:pt x="438" y="0"/>
                    </a:lnTo>
                    <a:lnTo>
                      <a:pt x="395" y="23"/>
                    </a:lnTo>
                    <a:lnTo>
                      <a:pt x="331" y="96"/>
                    </a:lnTo>
                    <a:lnTo>
                      <a:pt x="253" y="71"/>
                    </a:lnTo>
                    <a:lnTo>
                      <a:pt x="227" y="100"/>
                    </a:lnTo>
                    <a:lnTo>
                      <a:pt x="222" y="127"/>
                    </a:lnTo>
                    <a:lnTo>
                      <a:pt x="197" y="96"/>
                    </a:lnTo>
                    <a:lnTo>
                      <a:pt x="173" y="102"/>
                    </a:lnTo>
                    <a:lnTo>
                      <a:pt x="135" y="130"/>
                    </a:lnTo>
                    <a:lnTo>
                      <a:pt x="126" y="190"/>
                    </a:lnTo>
                    <a:lnTo>
                      <a:pt x="98" y="182"/>
                    </a:lnTo>
                    <a:lnTo>
                      <a:pt x="123" y="217"/>
                    </a:lnTo>
                    <a:lnTo>
                      <a:pt x="96" y="20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9" name="Freeform 36">
                <a:extLst>
                  <a:ext uri="{FF2B5EF4-FFF2-40B4-BE49-F238E27FC236}">
                    <a16:creationId xmlns:a16="http://schemas.microsoft.com/office/drawing/2014/main" id="{116F71F0-508C-4945-A590-9BA585F31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" y="35"/>
                <a:ext cx="603" cy="470"/>
              </a:xfrm>
              <a:custGeom>
                <a:avLst/>
                <a:gdLst>
                  <a:gd name="T0" fmla="*/ 548 w 603"/>
                  <a:gd name="T1" fmla="*/ 313 h 470"/>
                  <a:gd name="T2" fmla="*/ 504 w 603"/>
                  <a:gd name="T3" fmla="*/ 321 h 470"/>
                  <a:gd name="T4" fmla="*/ 466 w 603"/>
                  <a:gd name="T5" fmla="*/ 311 h 470"/>
                  <a:gd name="T6" fmla="*/ 450 w 603"/>
                  <a:gd name="T7" fmla="*/ 325 h 470"/>
                  <a:gd name="T8" fmla="*/ 435 w 603"/>
                  <a:gd name="T9" fmla="*/ 261 h 470"/>
                  <a:gd name="T10" fmla="*/ 397 w 603"/>
                  <a:gd name="T11" fmla="*/ 253 h 470"/>
                  <a:gd name="T12" fmla="*/ 389 w 603"/>
                  <a:gd name="T13" fmla="*/ 233 h 470"/>
                  <a:gd name="T14" fmla="*/ 369 w 603"/>
                  <a:gd name="T15" fmla="*/ 248 h 470"/>
                  <a:gd name="T16" fmla="*/ 347 w 603"/>
                  <a:gd name="T17" fmla="*/ 240 h 470"/>
                  <a:gd name="T18" fmla="*/ 324 w 603"/>
                  <a:gd name="T19" fmla="*/ 181 h 470"/>
                  <a:gd name="T20" fmla="*/ 328 w 603"/>
                  <a:gd name="T21" fmla="*/ 160 h 470"/>
                  <a:gd name="T22" fmla="*/ 299 w 603"/>
                  <a:gd name="T23" fmla="*/ 129 h 470"/>
                  <a:gd name="T24" fmla="*/ 258 w 603"/>
                  <a:gd name="T25" fmla="*/ 132 h 470"/>
                  <a:gd name="T26" fmla="*/ 219 w 603"/>
                  <a:gd name="T27" fmla="*/ 159 h 470"/>
                  <a:gd name="T28" fmla="*/ 199 w 603"/>
                  <a:gd name="T29" fmla="*/ 149 h 470"/>
                  <a:gd name="T30" fmla="*/ 178 w 603"/>
                  <a:gd name="T31" fmla="*/ 113 h 470"/>
                  <a:gd name="T32" fmla="*/ 154 w 603"/>
                  <a:gd name="T33" fmla="*/ 113 h 470"/>
                  <a:gd name="T34" fmla="*/ 145 w 603"/>
                  <a:gd name="T35" fmla="*/ 94 h 470"/>
                  <a:gd name="T36" fmla="*/ 153 w 603"/>
                  <a:gd name="T37" fmla="*/ 53 h 470"/>
                  <a:gd name="T38" fmla="*/ 136 w 603"/>
                  <a:gd name="T39" fmla="*/ 11 h 470"/>
                  <a:gd name="T40" fmla="*/ 115 w 603"/>
                  <a:gd name="T41" fmla="*/ 0 h 470"/>
                  <a:gd name="T42" fmla="*/ 0 w 603"/>
                  <a:gd name="T43" fmla="*/ 28 h 470"/>
                  <a:gd name="T44" fmla="*/ 47 w 603"/>
                  <a:gd name="T45" fmla="*/ 118 h 470"/>
                  <a:gd name="T46" fmla="*/ 87 w 603"/>
                  <a:gd name="T47" fmla="*/ 137 h 470"/>
                  <a:gd name="T48" fmla="*/ 82 w 603"/>
                  <a:gd name="T49" fmla="*/ 157 h 470"/>
                  <a:gd name="T50" fmla="*/ 110 w 603"/>
                  <a:gd name="T51" fmla="*/ 187 h 470"/>
                  <a:gd name="T52" fmla="*/ 192 w 603"/>
                  <a:gd name="T53" fmla="*/ 190 h 470"/>
                  <a:gd name="T54" fmla="*/ 205 w 603"/>
                  <a:gd name="T55" fmla="*/ 174 h 470"/>
                  <a:gd name="T56" fmla="*/ 214 w 603"/>
                  <a:gd name="T57" fmla="*/ 192 h 470"/>
                  <a:gd name="T58" fmla="*/ 206 w 603"/>
                  <a:gd name="T59" fmla="*/ 234 h 470"/>
                  <a:gd name="T60" fmla="*/ 249 w 603"/>
                  <a:gd name="T61" fmla="*/ 242 h 470"/>
                  <a:gd name="T62" fmla="*/ 276 w 603"/>
                  <a:gd name="T63" fmla="*/ 278 h 470"/>
                  <a:gd name="T64" fmla="*/ 254 w 603"/>
                  <a:gd name="T65" fmla="*/ 291 h 470"/>
                  <a:gd name="T66" fmla="*/ 280 w 603"/>
                  <a:gd name="T67" fmla="*/ 327 h 470"/>
                  <a:gd name="T68" fmla="*/ 277 w 603"/>
                  <a:gd name="T69" fmla="*/ 347 h 470"/>
                  <a:gd name="T70" fmla="*/ 298 w 603"/>
                  <a:gd name="T71" fmla="*/ 349 h 470"/>
                  <a:gd name="T72" fmla="*/ 310 w 603"/>
                  <a:gd name="T73" fmla="*/ 366 h 470"/>
                  <a:gd name="T74" fmla="*/ 285 w 603"/>
                  <a:gd name="T75" fmla="*/ 442 h 470"/>
                  <a:gd name="T76" fmla="*/ 309 w 603"/>
                  <a:gd name="T77" fmla="*/ 459 h 470"/>
                  <a:gd name="T78" fmla="*/ 397 w 603"/>
                  <a:gd name="T79" fmla="*/ 456 h 470"/>
                  <a:gd name="T80" fmla="*/ 416 w 603"/>
                  <a:gd name="T81" fmla="*/ 440 h 470"/>
                  <a:gd name="T82" fmla="*/ 433 w 603"/>
                  <a:gd name="T83" fmla="*/ 451 h 470"/>
                  <a:gd name="T84" fmla="*/ 469 w 603"/>
                  <a:gd name="T85" fmla="*/ 439 h 470"/>
                  <a:gd name="T86" fmla="*/ 580 w 603"/>
                  <a:gd name="T87" fmla="*/ 469 h 470"/>
                  <a:gd name="T88" fmla="*/ 580 w 603"/>
                  <a:gd name="T89" fmla="*/ 470 h 470"/>
                  <a:gd name="T90" fmla="*/ 603 w 603"/>
                  <a:gd name="T91" fmla="*/ 426 h 470"/>
                  <a:gd name="T92" fmla="*/ 581 w 603"/>
                  <a:gd name="T93" fmla="*/ 388 h 470"/>
                  <a:gd name="T94" fmla="*/ 595 w 603"/>
                  <a:gd name="T95" fmla="*/ 344 h 470"/>
                  <a:gd name="T96" fmla="*/ 576 w 603"/>
                  <a:gd name="T97" fmla="*/ 347 h 470"/>
                  <a:gd name="T98" fmla="*/ 548 w 603"/>
                  <a:gd name="T99" fmla="*/ 313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3" h="470">
                    <a:moveTo>
                      <a:pt x="548" y="313"/>
                    </a:moveTo>
                    <a:lnTo>
                      <a:pt x="504" y="321"/>
                    </a:lnTo>
                    <a:lnTo>
                      <a:pt x="466" y="311"/>
                    </a:lnTo>
                    <a:lnTo>
                      <a:pt x="450" y="325"/>
                    </a:lnTo>
                    <a:lnTo>
                      <a:pt x="435" y="261"/>
                    </a:lnTo>
                    <a:lnTo>
                      <a:pt x="397" y="253"/>
                    </a:lnTo>
                    <a:lnTo>
                      <a:pt x="389" y="233"/>
                    </a:lnTo>
                    <a:lnTo>
                      <a:pt x="369" y="248"/>
                    </a:lnTo>
                    <a:lnTo>
                      <a:pt x="347" y="240"/>
                    </a:lnTo>
                    <a:lnTo>
                      <a:pt x="324" y="181"/>
                    </a:lnTo>
                    <a:lnTo>
                      <a:pt x="328" y="160"/>
                    </a:lnTo>
                    <a:lnTo>
                      <a:pt x="299" y="129"/>
                    </a:lnTo>
                    <a:lnTo>
                      <a:pt x="258" y="132"/>
                    </a:lnTo>
                    <a:lnTo>
                      <a:pt x="219" y="159"/>
                    </a:lnTo>
                    <a:lnTo>
                      <a:pt x="199" y="149"/>
                    </a:lnTo>
                    <a:lnTo>
                      <a:pt x="178" y="113"/>
                    </a:lnTo>
                    <a:lnTo>
                      <a:pt x="154" y="113"/>
                    </a:lnTo>
                    <a:lnTo>
                      <a:pt x="145" y="94"/>
                    </a:lnTo>
                    <a:lnTo>
                      <a:pt x="153" y="53"/>
                    </a:lnTo>
                    <a:lnTo>
                      <a:pt x="136" y="11"/>
                    </a:lnTo>
                    <a:lnTo>
                      <a:pt x="115" y="0"/>
                    </a:lnTo>
                    <a:lnTo>
                      <a:pt x="0" y="28"/>
                    </a:lnTo>
                    <a:lnTo>
                      <a:pt x="47" y="118"/>
                    </a:lnTo>
                    <a:lnTo>
                      <a:pt x="87" y="137"/>
                    </a:lnTo>
                    <a:lnTo>
                      <a:pt x="82" y="157"/>
                    </a:lnTo>
                    <a:lnTo>
                      <a:pt x="110" y="187"/>
                    </a:lnTo>
                    <a:lnTo>
                      <a:pt x="192" y="190"/>
                    </a:lnTo>
                    <a:lnTo>
                      <a:pt x="205" y="174"/>
                    </a:lnTo>
                    <a:lnTo>
                      <a:pt x="214" y="192"/>
                    </a:lnTo>
                    <a:lnTo>
                      <a:pt x="206" y="234"/>
                    </a:lnTo>
                    <a:lnTo>
                      <a:pt x="249" y="242"/>
                    </a:lnTo>
                    <a:lnTo>
                      <a:pt x="276" y="278"/>
                    </a:lnTo>
                    <a:lnTo>
                      <a:pt x="254" y="291"/>
                    </a:lnTo>
                    <a:lnTo>
                      <a:pt x="280" y="327"/>
                    </a:lnTo>
                    <a:lnTo>
                      <a:pt x="277" y="347"/>
                    </a:lnTo>
                    <a:lnTo>
                      <a:pt x="298" y="349"/>
                    </a:lnTo>
                    <a:lnTo>
                      <a:pt x="310" y="366"/>
                    </a:lnTo>
                    <a:lnTo>
                      <a:pt x="285" y="442"/>
                    </a:lnTo>
                    <a:lnTo>
                      <a:pt x="309" y="459"/>
                    </a:lnTo>
                    <a:lnTo>
                      <a:pt x="397" y="456"/>
                    </a:lnTo>
                    <a:lnTo>
                      <a:pt x="416" y="440"/>
                    </a:lnTo>
                    <a:lnTo>
                      <a:pt x="433" y="451"/>
                    </a:lnTo>
                    <a:lnTo>
                      <a:pt x="469" y="439"/>
                    </a:lnTo>
                    <a:lnTo>
                      <a:pt x="580" y="469"/>
                    </a:lnTo>
                    <a:lnTo>
                      <a:pt x="580" y="470"/>
                    </a:lnTo>
                    <a:lnTo>
                      <a:pt x="603" y="426"/>
                    </a:lnTo>
                    <a:lnTo>
                      <a:pt x="581" y="388"/>
                    </a:lnTo>
                    <a:lnTo>
                      <a:pt x="595" y="344"/>
                    </a:lnTo>
                    <a:lnTo>
                      <a:pt x="576" y="347"/>
                    </a:lnTo>
                    <a:lnTo>
                      <a:pt x="548" y="3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0" name="Freeform 37">
                <a:extLst>
                  <a:ext uri="{FF2B5EF4-FFF2-40B4-BE49-F238E27FC236}">
                    <a16:creationId xmlns:a16="http://schemas.microsoft.com/office/drawing/2014/main" id="{A548D990-2EEA-43CF-9D94-D5D5C9C37D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4" y="474"/>
                <a:ext cx="362" cy="525"/>
              </a:xfrm>
              <a:custGeom>
                <a:avLst/>
                <a:gdLst>
                  <a:gd name="T0" fmla="*/ 57 w 362"/>
                  <a:gd name="T1" fmla="*/ 20 h 525"/>
                  <a:gd name="T2" fmla="*/ 54 w 362"/>
                  <a:gd name="T3" fmla="*/ 47 h 525"/>
                  <a:gd name="T4" fmla="*/ 27 w 362"/>
                  <a:gd name="T5" fmla="*/ 104 h 525"/>
                  <a:gd name="T6" fmla="*/ 43 w 362"/>
                  <a:gd name="T7" fmla="*/ 154 h 525"/>
                  <a:gd name="T8" fmla="*/ 46 w 362"/>
                  <a:gd name="T9" fmla="*/ 226 h 525"/>
                  <a:gd name="T10" fmla="*/ 39 w 362"/>
                  <a:gd name="T11" fmla="*/ 258 h 525"/>
                  <a:gd name="T12" fmla="*/ 55 w 362"/>
                  <a:gd name="T13" fmla="*/ 270 h 525"/>
                  <a:gd name="T14" fmla="*/ 38 w 362"/>
                  <a:gd name="T15" fmla="*/ 278 h 525"/>
                  <a:gd name="T16" fmla="*/ 21 w 362"/>
                  <a:gd name="T17" fmla="*/ 319 h 525"/>
                  <a:gd name="T18" fmla="*/ 2 w 362"/>
                  <a:gd name="T19" fmla="*/ 330 h 525"/>
                  <a:gd name="T20" fmla="*/ 22 w 362"/>
                  <a:gd name="T21" fmla="*/ 363 h 525"/>
                  <a:gd name="T22" fmla="*/ 0 w 362"/>
                  <a:gd name="T23" fmla="*/ 362 h 525"/>
                  <a:gd name="T24" fmla="*/ 6 w 362"/>
                  <a:gd name="T25" fmla="*/ 382 h 525"/>
                  <a:gd name="T26" fmla="*/ 22 w 362"/>
                  <a:gd name="T27" fmla="*/ 371 h 525"/>
                  <a:gd name="T28" fmla="*/ 44 w 362"/>
                  <a:gd name="T29" fmla="*/ 379 h 525"/>
                  <a:gd name="T30" fmla="*/ 47 w 362"/>
                  <a:gd name="T31" fmla="*/ 399 h 525"/>
                  <a:gd name="T32" fmla="*/ 32 w 362"/>
                  <a:gd name="T33" fmla="*/ 410 h 525"/>
                  <a:gd name="T34" fmla="*/ 50 w 362"/>
                  <a:gd name="T35" fmla="*/ 415 h 525"/>
                  <a:gd name="T36" fmla="*/ 63 w 362"/>
                  <a:gd name="T37" fmla="*/ 434 h 525"/>
                  <a:gd name="T38" fmla="*/ 58 w 362"/>
                  <a:gd name="T39" fmla="*/ 453 h 525"/>
                  <a:gd name="T40" fmla="*/ 87 w 362"/>
                  <a:gd name="T41" fmla="*/ 483 h 525"/>
                  <a:gd name="T42" fmla="*/ 151 w 362"/>
                  <a:gd name="T43" fmla="*/ 525 h 525"/>
                  <a:gd name="T44" fmla="*/ 206 w 362"/>
                  <a:gd name="T45" fmla="*/ 453 h 525"/>
                  <a:gd name="T46" fmla="*/ 189 w 362"/>
                  <a:gd name="T47" fmla="*/ 444 h 525"/>
                  <a:gd name="T48" fmla="*/ 195 w 362"/>
                  <a:gd name="T49" fmla="*/ 425 h 525"/>
                  <a:gd name="T50" fmla="*/ 183 w 362"/>
                  <a:gd name="T51" fmla="*/ 407 h 525"/>
                  <a:gd name="T52" fmla="*/ 220 w 362"/>
                  <a:gd name="T53" fmla="*/ 392 h 525"/>
                  <a:gd name="T54" fmla="*/ 198 w 362"/>
                  <a:gd name="T55" fmla="*/ 335 h 525"/>
                  <a:gd name="T56" fmla="*/ 208 w 362"/>
                  <a:gd name="T57" fmla="*/ 316 h 525"/>
                  <a:gd name="T58" fmla="*/ 265 w 362"/>
                  <a:gd name="T59" fmla="*/ 288 h 525"/>
                  <a:gd name="T60" fmla="*/ 302 w 362"/>
                  <a:gd name="T61" fmla="*/ 302 h 525"/>
                  <a:gd name="T62" fmla="*/ 309 w 362"/>
                  <a:gd name="T63" fmla="*/ 281 h 525"/>
                  <a:gd name="T64" fmla="*/ 305 w 362"/>
                  <a:gd name="T65" fmla="*/ 181 h 525"/>
                  <a:gd name="T66" fmla="*/ 326 w 362"/>
                  <a:gd name="T67" fmla="*/ 178 h 525"/>
                  <a:gd name="T68" fmla="*/ 362 w 362"/>
                  <a:gd name="T69" fmla="*/ 127 h 525"/>
                  <a:gd name="T70" fmla="*/ 351 w 362"/>
                  <a:gd name="T71" fmla="*/ 105 h 525"/>
                  <a:gd name="T72" fmla="*/ 362 w 362"/>
                  <a:gd name="T73" fmla="*/ 82 h 525"/>
                  <a:gd name="T74" fmla="*/ 356 w 362"/>
                  <a:gd name="T75" fmla="*/ 41 h 525"/>
                  <a:gd name="T76" fmla="*/ 353 w 362"/>
                  <a:gd name="T77" fmla="*/ 41 h 525"/>
                  <a:gd name="T78" fmla="*/ 328 w 362"/>
                  <a:gd name="T79" fmla="*/ 33 h 525"/>
                  <a:gd name="T80" fmla="*/ 328 w 362"/>
                  <a:gd name="T81" fmla="*/ 30 h 525"/>
                  <a:gd name="T82" fmla="*/ 217 w 362"/>
                  <a:gd name="T83" fmla="*/ 0 h 525"/>
                  <a:gd name="T84" fmla="*/ 181 w 362"/>
                  <a:gd name="T85" fmla="*/ 12 h 525"/>
                  <a:gd name="T86" fmla="*/ 164 w 362"/>
                  <a:gd name="T87" fmla="*/ 1 h 525"/>
                  <a:gd name="T88" fmla="*/ 145 w 362"/>
                  <a:gd name="T89" fmla="*/ 17 h 525"/>
                  <a:gd name="T90" fmla="*/ 57 w 362"/>
                  <a:gd name="T91" fmla="*/ 2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62" h="525">
                    <a:moveTo>
                      <a:pt x="57" y="20"/>
                    </a:moveTo>
                    <a:lnTo>
                      <a:pt x="54" y="47"/>
                    </a:lnTo>
                    <a:lnTo>
                      <a:pt x="27" y="104"/>
                    </a:lnTo>
                    <a:lnTo>
                      <a:pt x="43" y="154"/>
                    </a:lnTo>
                    <a:lnTo>
                      <a:pt x="46" y="226"/>
                    </a:lnTo>
                    <a:lnTo>
                      <a:pt x="39" y="258"/>
                    </a:lnTo>
                    <a:lnTo>
                      <a:pt x="55" y="270"/>
                    </a:lnTo>
                    <a:lnTo>
                      <a:pt x="38" y="278"/>
                    </a:lnTo>
                    <a:lnTo>
                      <a:pt x="21" y="319"/>
                    </a:lnTo>
                    <a:lnTo>
                      <a:pt x="2" y="330"/>
                    </a:lnTo>
                    <a:lnTo>
                      <a:pt x="22" y="363"/>
                    </a:lnTo>
                    <a:lnTo>
                      <a:pt x="0" y="362"/>
                    </a:lnTo>
                    <a:lnTo>
                      <a:pt x="6" y="382"/>
                    </a:lnTo>
                    <a:lnTo>
                      <a:pt x="22" y="371"/>
                    </a:lnTo>
                    <a:lnTo>
                      <a:pt x="44" y="379"/>
                    </a:lnTo>
                    <a:lnTo>
                      <a:pt x="47" y="399"/>
                    </a:lnTo>
                    <a:lnTo>
                      <a:pt x="32" y="410"/>
                    </a:lnTo>
                    <a:lnTo>
                      <a:pt x="50" y="415"/>
                    </a:lnTo>
                    <a:lnTo>
                      <a:pt x="63" y="434"/>
                    </a:lnTo>
                    <a:lnTo>
                      <a:pt x="58" y="453"/>
                    </a:lnTo>
                    <a:lnTo>
                      <a:pt x="87" y="483"/>
                    </a:lnTo>
                    <a:lnTo>
                      <a:pt x="151" y="525"/>
                    </a:lnTo>
                    <a:lnTo>
                      <a:pt x="206" y="453"/>
                    </a:lnTo>
                    <a:lnTo>
                      <a:pt x="189" y="444"/>
                    </a:lnTo>
                    <a:lnTo>
                      <a:pt x="195" y="425"/>
                    </a:lnTo>
                    <a:lnTo>
                      <a:pt x="183" y="407"/>
                    </a:lnTo>
                    <a:lnTo>
                      <a:pt x="220" y="392"/>
                    </a:lnTo>
                    <a:lnTo>
                      <a:pt x="198" y="335"/>
                    </a:lnTo>
                    <a:lnTo>
                      <a:pt x="208" y="316"/>
                    </a:lnTo>
                    <a:lnTo>
                      <a:pt x="265" y="288"/>
                    </a:lnTo>
                    <a:lnTo>
                      <a:pt x="302" y="302"/>
                    </a:lnTo>
                    <a:lnTo>
                      <a:pt x="309" y="281"/>
                    </a:lnTo>
                    <a:lnTo>
                      <a:pt x="305" y="181"/>
                    </a:lnTo>
                    <a:lnTo>
                      <a:pt x="326" y="178"/>
                    </a:lnTo>
                    <a:lnTo>
                      <a:pt x="362" y="127"/>
                    </a:lnTo>
                    <a:lnTo>
                      <a:pt x="351" y="105"/>
                    </a:lnTo>
                    <a:lnTo>
                      <a:pt x="362" y="82"/>
                    </a:lnTo>
                    <a:lnTo>
                      <a:pt x="356" y="41"/>
                    </a:lnTo>
                    <a:lnTo>
                      <a:pt x="353" y="41"/>
                    </a:lnTo>
                    <a:lnTo>
                      <a:pt x="328" y="33"/>
                    </a:lnTo>
                    <a:lnTo>
                      <a:pt x="328" y="30"/>
                    </a:lnTo>
                    <a:lnTo>
                      <a:pt x="217" y="0"/>
                    </a:lnTo>
                    <a:lnTo>
                      <a:pt x="181" y="12"/>
                    </a:lnTo>
                    <a:lnTo>
                      <a:pt x="164" y="1"/>
                    </a:lnTo>
                    <a:lnTo>
                      <a:pt x="145" y="17"/>
                    </a:lnTo>
                    <a:lnTo>
                      <a:pt x="57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1" name="Freeform 38">
                <a:extLst>
                  <a:ext uri="{FF2B5EF4-FFF2-40B4-BE49-F238E27FC236}">
                    <a16:creationId xmlns:a16="http://schemas.microsoft.com/office/drawing/2014/main" id="{2C2A6365-BFD5-4E32-A025-A51522DB16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" y="606"/>
                <a:ext cx="414" cy="304"/>
              </a:xfrm>
              <a:custGeom>
                <a:avLst/>
                <a:gdLst>
                  <a:gd name="T0" fmla="*/ 329 w 414"/>
                  <a:gd name="T1" fmla="*/ 33 h 304"/>
                  <a:gd name="T2" fmla="*/ 268 w 414"/>
                  <a:gd name="T3" fmla="*/ 82 h 304"/>
                  <a:gd name="T4" fmla="*/ 178 w 414"/>
                  <a:gd name="T5" fmla="*/ 33 h 304"/>
                  <a:gd name="T6" fmla="*/ 76 w 414"/>
                  <a:gd name="T7" fmla="*/ 19 h 304"/>
                  <a:gd name="T8" fmla="*/ 54 w 414"/>
                  <a:gd name="T9" fmla="*/ 27 h 304"/>
                  <a:gd name="T10" fmla="*/ 25 w 414"/>
                  <a:gd name="T11" fmla="*/ 0 h 304"/>
                  <a:gd name="T12" fmla="*/ 25 w 414"/>
                  <a:gd name="T13" fmla="*/ 0 h 304"/>
                  <a:gd name="T14" fmla="*/ 3 w 414"/>
                  <a:gd name="T15" fmla="*/ 33 h 304"/>
                  <a:gd name="T16" fmla="*/ 13 w 414"/>
                  <a:gd name="T17" fmla="*/ 94 h 304"/>
                  <a:gd name="T18" fmla="*/ 3 w 414"/>
                  <a:gd name="T19" fmla="*/ 151 h 304"/>
                  <a:gd name="T20" fmla="*/ 28 w 414"/>
                  <a:gd name="T21" fmla="*/ 211 h 304"/>
                  <a:gd name="T22" fmla="*/ 0 w 414"/>
                  <a:gd name="T23" fmla="*/ 230 h 304"/>
                  <a:gd name="T24" fmla="*/ 11 w 414"/>
                  <a:gd name="T25" fmla="*/ 252 h 304"/>
                  <a:gd name="T26" fmla="*/ 51 w 414"/>
                  <a:gd name="T27" fmla="*/ 260 h 304"/>
                  <a:gd name="T28" fmla="*/ 95 w 414"/>
                  <a:gd name="T29" fmla="*/ 247 h 304"/>
                  <a:gd name="T30" fmla="*/ 161 w 414"/>
                  <a:gd name="T31" fmla="*/ 263 h 304"/>
                  <a:gd name="T32" fmla="*/ 176 w 414"/>
                  <a:gd name="T33" fmla="*/ 252 h 304"/>
                  <a:gd name="T34" fmla="*/ 252 w 414"/>
                  <a:gd name="T35" fmla="*/ 296 h 304"/>
                  <a:gd name="T36" fmla="*/ 302 w 414"/>
                  <a:gd name="T37" fmla="*/ 304 h 304"/>
                  <a:gd name="T38" fmla="*/ 315 w 414"/>
                  <a:gd name="T39" fmla="*/ 288 h 304"/>
                  <a:gd name="T40" fmla="*/ 334 w 414"/>
                  <a:gd name="T41" fmla="*/ 299 h 304"/>
                  <a:gd name="T42" fmla="*/ 391 w 414"/>
                  <a:gd name="T43" fmla="*/ 278 h 304"/>
                  <a:gd name="T44" fmla="*/ 406 w 414"/>
                  <a:gd name="T45" fmla="*/ 267 h 304"/>
                  <a:gd name="T46" fmla="*/ 403 w 414"/>
                  <a:gd name="T47" fmla="*/ 247 h 304"/>
                  <a:gd name="T48" fmla="*/ 381 w 414"/>
                  <a:gd name="T49" fmla="*/ 239 h 304"/>
                  <a:gd name="T50" fmla="*/ 365 w 414"/>
                  <a:gd name="T51" fmla="*/ 250 h 304"/>
                  <a:gd name="T52" fmla="*/ 359 w 414"/>
                  <a:gd name="T53" fmla="*/ 230 h 304"/>
                  <a:gd name="T54" fmla="*/ 381 w 414"/>
                  <a:gd name="T55" fmla="*/ 231 h 304"/>
                  <a:gd name="T56" fmla="*/ 361 w 414"/>
                  <a:gd name="T57" fmla="*/ 198 h 304"/>
                  <a:gd name="T58" fmla="*/ 380 w 414"/>
                  <a:gd name="T59" fmla="*/ 187 h 304"/>
                  <a:gd name="T60" fmla="*/ 397 w 414"/>
                  <a:gd name="T61" fmla="*/ 146 h 304"/>
                  <a:gd name="T62" fmla="*/ 414 w 414"/>
                  <a:gd name="T63" fmla="*/ 138 h 304"/>
                  <a:gd name="T64" fmla="*/ 398 w 414"/>
                  <a:gd name="T65" fmla="*/ 126 h 304"/>
                  <a:gd name="T66" fmla="*/ 405 w 414"/>
                  <a:gd name="T67" fmla="*/ 94 h 304"/>
                  <a:gd name="T68" fmla="*/ 402 w 414"/>
                  <a:gd name="T69" fmla="*/ 22 h 304"/>
                  <a:gd name="T70" fmla="*/ 329 w 414"/>
                  <a:gd name="T71" fmla="*/ 3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4" h="304">
                    <a:moveTo>
                      <a:pt x="329" y="33"/>
                    </a:moveTo>
                    <a:lnTo>
                      <a:pt x="268" y="82"/>
                    </a:lnTo>
                    <a:lnTo>
                      <a:pt x="178" y="33"/>
                    </a:lnTo>
                    <a:lnTo>
                      <a:pt x="76" y="19"/>
                    </a:lnTo>
                    <a:lnTo>
                      <a:pt x="54" y="27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3" y="33"/>
                    </a:lnTo>
                    <a:lnTo>
                      <a:pt x="13" y="94"/>
                    </a:lnTo>
                    <a:lnTo>
                      <a:pt x="3" y="151"/>
                    </a:lnTo>
                    <a:lnTo>
                      <a:pt x="28" y="211"/>
                    </a:lnTo>
                    <a:lnTo>
                      <a:pt x="0" y="230"/>
                    </a:lnTo>
                    <a:lnTo>
                      <a:pt x="11" y="252"/>
                    </a:lnTo>
                    <a:lnTo>
                      <a:pt x="51" y="260"/>
                    </a:lnTo>
                    <a:lnTo>
                      <a:pt x="95" y="247"/>
                    </a:lnTo>
                    <a:lnTo>
                      <a:pt x="161" y="263"/>
                    </a:lnTo>
                    <a:lnTo>
                      <a:pt x="176" y="252"/>
                    </a:lnTo>
                    <a:lnTo>
                      <a:pt x="252" y="296"/>
                    </a:lnTo>
                    <a:lnTo>
                      <a:pt x="302" y="304"/>
                    </a:lnTo>
                    <a:lnTo>
                      <a:pt x="315" y="288"/>
                    </a:lnTo>
                    <a:lnTo>
                      <a:pt x="334" y="299"/>
                    </a:lnTo>
                    <a:lnTo>
                      <a:pt x="391" y="278"/>
                    </a:lnTo>
                    <a:lnTo>
                      <a:pt x="406" y="267"/>
                    </a:lnTo>
                    <a:lnTo>
                      <a:pt x="403" y="247"/>
                    </a:lnTo>
                    <a:lnTo>
                      <a:pt x="381" y="239"/>
                    </a:lnTo>
                    <a:lnTo>
                      <a:pt x="365" y="250"/>
                    </a:lnTo>
                    <a:lnTo>
                      <a:pt x="359" y="230"/>
                    </a:lnTo>
                    <a:lnTo>
                      <a:pt x="381" y="231"/>
                    </a:lnTo>
                    <a:lnTo>
                      <a:pt x="361" y="198"/>
                    </a:lnTo>
                    <a:lnTo>
                      <a:pt x="380" y="187"/>
                    </a:lnTo>
                    <a:lnTo>
                      <a:pt x="397" y="146"/>
                    </a:lnTo>
                    <a:lnTo>
                      <a:pt x="414" y="138"/>
                    </a:lnTo>
                    <a:lnTo>
                      <a:pt x="398" y="126"/>
                    </a:lnTo>
                    <a:lnTo>
                      <a:pt x="405" y="94"/>
                    </a:lnTo>
                    <a:lnTo>
                      <a:pt x="402" y="22"/>
                    </a:lnTo>
                    <a:lnTo>
                      <a:pt x="329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2" name="Freeform 39">
                <a:extLst>
                  <a:ext uri="{FF2B5EF4-FFF2-40B4-BE49-F238E27FC236}">
                    <a16:creationId xmlns:a16="http://schemas.microsoft.com/office/drawing/2014/main" id="{4D01F982-0889-4F56-BBFD-5EBC10126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0" y="744"/>
                <a:ext cx="448" cy="284"/>
              </a:xfrm>
              <a:custGeom>
                <a:avLst/>
                <a:gdLst>
                  <a:gd name="T0" fmla="*/ 415 w 448"/>
                  <a:gd name="T1" fmla="*/ 0 h 284"/>
                  <a:gd name="T2" fmla="*/ 415 w 448"/>
                  <a:gd name="T3" fmla="*/ 0 h 284"/>
                  <a:gd name="T4" fmla="*/ 366 w 448"/>
                  <a:gd name="T5" fmla="*/ 10 h 284"/>
                  <a:gd name="T6" fmla="*/ 332 w 448"/>
                  <a:gd name="T7" fmla="*/ 41 h 284"/>
                  <a:gd name="T8" fmla="*/ 264 w 448"/>
                  <a:gd name="T9" fmla="*/ 60 h 284"/>
                  <a:gd name="T10" fmla="*/ 204 w 448"/>
                  <a:gd name="T11" fmla="*/ 35 h 284"/>
                  <a:gd name="T12" fmla="*/ 116 w 448"/>
                  <a:gd name="T13" fmla="*/ 26 h 284"/>
                  <a:gd name="T14" fmla="*/ 48 w 448"/>
                  <a:gd name="T15" fmla="*/ 0 h 284"/>
                  <a:gd name="T16" fmla="*/ 12 w 448"/>
                  <a:gd name="T17" fmla="*/ 18 h 284"/>
                  <a:gd name="T18" fmla="*/ 12 w 448"/>
                  <a:gd name="T19" fmla="*/ 18 h 284"/>
                  <a:gd name="T20" fmla="*/ 15 w 448"/>
                  <a:gd name="T21" fmla="*/ 65 h 284"/>
                  <a:gd name="T22" fmla="*/ 75 w 448"/>
                  <a:gd name="T23" fmla="*/ 87 h 284"/>
                  <a:gd name="T24" fmla="*/ 61 w 448"/>
                  <a:gd name="T25" fmla="*/ 104 h 284"/>
                  <a:gd name="T26" fmla="*/ 77 w 448"/>
                  <a:gd name="T27" fmla="*/ 162 h 284"/>
                  <a:gd name="T28" fmla="*/ 20 w 448"/>
                  <a:gd name="T29" fmla="*/ 197 h 284"/>
                  <a:gd name="T30" fmla="*/ 31 w 448"/>
                  <a:gd name="T31" fmla="*/ 214 h 284"/>
                  <a:gd name="T32" fmla="*/ 0 w 448"/>
                  <a:gd name="T33" fmla="*/ 251 h 284"/>
                  <a:gd name="T34" fmla="*/ 12 w 448"/>
                  <a:gd name="T35" fmla="*/ 268 h 284"/>
                  <a:gd name="T36" fmla="*/ 80 w 448"/>
                  <a:gd name="T37" fmla="*/ 284 h 284"/>
                  <a:gd name="T38" fmla="*/ 118 w 448"/>
                  <a:gd name="T39" fmla="*/ 262 h 284"/>
                  <a:gd name="T40" fmla="*/ 124 w 448"/>
                  <a:gd name="T41" fmla="*/ 244 h 284"/>
                  <a:gd name="T42" fmla="*/ 144 w 448"/>
                  <a:gd name="T43" fmla="*/ 252 h 284"/>
                  <a:gd name="T44" fmla="*/ 189 w 448"/>
                  <a:gd name="T45" fmla="*/ 236 h 284"/>
                  <a:gd name="T46" fmla="*/ 223 w 448"/>
                  <a:gd name="T47" fmla="*/ 258 h 284"/>
                  <a:gd name="T48" fmla="*/ 242 w 448"/>
                  <a:gd name="T49" fmla="*/ 246 h 284"/>
                  <a:gd name="T50" fmla="*/ 283 w 448"/>
                  <a:gd name="T51" fmla="*/ 254 h 284"/>
                  <a:gd name="T52" fmla="*/ 303 w 448"/>
                  <a:gd name="T53" fmla="*/ 251 h 284"/>
                  <a:gd name="T54" fmla="*/ 354 w 448"/>
                  <a:gd name="T55" fmla="*/ 213 h 284"/>
                  <a:gd name="T56" fmla="*/ 403 w 448"/>
                  <a:gd name="T57" fmla="*/ 202 h 284"/>
                  <a:gd name="T58" fmla="*/ 444 w 448"/>
                  <a:gd name="T59" fmla="*/ 208 h 284"/>
                  <a:gd name="T60" fmla="*/ 448 w 448"/>
                  <a:gd name="T61" fmla="*/ 192 h 284"/>
                  <a:gd name="T62" fmla="*/ 431 w 448"/>
                  <a:gd name="T63" fmla="*/ 164 h 284"/>
                  <a:gd name="T64" fmla="*/ 440 w 448"/>
                  <a:gd name="T65" fmla="*/ 142 h 284"/>
                  <a:gd name="T66" fmla="*/ 422 w 448"/>
                  <a:gd name="T67" fmla="*/ 76 h 284"/>
                  <a:gd name="T68" fmla="*/ 437 w 448"/>
                  <a:gd name="T69" fmla="*/ 62 h 284"/>
                  <a:gd name="T70" fmla="*/ 418 w 448"/>
                  <a:gd name="T71" fmla="*/ 62 h 284"/>
                  <a:gd name="T72" fmla="*/ 415 w 448"/>
                  <a:gd name="T73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8" h="284">
                    <a:moveTo>
                      <a:pt x="415" y="0"/>
                    </a:moveTo>
                    <a:lnTo>
                      <a:pt x="415" y="0"/>
                    </a:lnTo>
                    <a:lnTo>
                      <a:pt x="366" y="10"/>
                    </a:lnTo>
                    <a:lnTo>
                      <a:pt x="332" y="41"/>
                    </a:lnTo>
                    <a:lnTo>
                      <a:pt x="264" y="60"/>
                    </a:lnTo>
                    <a:lnTo>
                      <a:pt x="204" y="35"/>
                    </a:lnTo>
                    <a:lnTo>
                      <a:pt x="116" y="26"/>
                    </a:lnTo>
                    <a:lnTo>
                      <a:pt x="48" y="0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5" y="65"/>
                    </a:lnTo>
                    <a:lnTo>
                      <a:pt x="75" y="87"/>
                    </a:lnTo>
                    <a:lnTo>
                      <a:pt x="61" y="104"/>
                    </a:lnTo>
                    <a:lnTo>
                      <a:pt x="77" y="162"/>
                    </a:lnTo>
                    <a:lnTo>
                      <a:pt x="20" y="197"/>
                    </a:lnTo>
                    <a:lnTo>
                      <a:pt x="31" y="214"/>
                    </a:lnTo>
                    <a:lnTo>
                      <a:pt x="0" y="251"/>
                    </a:lnTo>
                    <a:lnTo>
                      <a:pt x="12" y="268"/>
                    </a:lnTo>
                    <a:lnTo>
                      <a:pt x="80" y="284"/>
                    </a:lnTo>
                    <a:lnTo>
                      <a:pt x="118" y="262"/>
                    </a:lnTo>
                    <a:lnTo>
                      <a:pt x="124" y="244"/>
                    </a:lnTo>
                    <a:lnTo>
                      <a:pt x="144" y="252"/>
                    </a:lnTo>
                    <a:lnTo>
                      <a:pt x="189" y="236"/>
                    </a:lnTo>
                    <a:lnTo>
                      <a:pt x="223" y="258"/>
                    </a:lnTo>
                    <a:lnTo>
                      <a:pt x="242" y="246"/>
                    </a:lnTo>
                    <a:lnTo>
                      <a:pt x="283" y="254"/>
                    </a:lnTo>
                    <a:lnTo>
                      <a:pt x="303" y="251"/>
                    </a:lnTo>
                    <a:lnTo>
                      <a:pt x="354" y="213"/>
                    </a:lnTo>
                    <a:lnTo>
                      <a:pt x="403" y="202"/>
                    </a:lnTo>
                    <a:lnTo>
                      <a:pt x="444" y="208"/>
                    </a:lnTo>
                    <a:lnTo>
                      <a:pt x="448" y="192"/>
                    </a:lnTo>
                    <a:lnTo>
                      <a:pt x="431" y="164"/>
                    </a:lnTo>
                    <a:lnTo>
                      <a:pt x="440" y="142"/>
                    </a:lnTo>
                    <a:lnTo>
                      <a:pt x="422" y="76"/>
                    </a:lnTo>
                    <a:lnTo>
                      <a:pt x="437" y="62"/>
                    </a:lnTo>
                    <a:lnTo>
                      <a:pt x="418" y="62"/>
                    </a:lnTo>
                    <a:lnTo>
                      <a:pt x="4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3" name="Freeform 40">
                <a:extLst>
                  <a:ext uri="{FF2B5EF4-FFF2-40B4-BE49-F238E27FC236}">
                    <a16:creationId xmlns:a16="http://schemas.microsoft.com/office/drawing/2014/main" id="{121206C9-B08A-434D-811C-03181A81FF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5" y="721"/>
                <a:ext cx="428" cy="355"/>
              </a:xfrm>
              <a:custGeom>
                <a:avLst/>
                <a:gdLst>
                  <a:gd name="T0" fmla="*/ 0 w 428"/>
                  <a:gd name="T1" fmla="*/ 22 h 355"/>
                  <a:gd name="T2" fmla="*/ 0 w 428"/>
                  <a:gd name="T3" fmla="*/ 23 h 355"/>
                  <a:gd name="T4" fmla="*/ 3 w 428"/>
                  <a:gd name="T5" fmla="*/ 85 h 355"/>
                  <a:gd name="T6" fmla="*/ 22 w 428"/>
                  <a:gd name="T7" fmla="*/ 85 h 355"/>
                  <a:gd name="T8" fmla="*/ 7 w 428"/>
                  <a:gd name="T9" fmla="*/ 99 h 355"/>
                  <a:gd name="T10" fmla="*/ 25 w 428"/>
                  <a:gd name="T11" fmla="*/ 165 h 355"/>
                  <a:gd name="T12" fmla="*/ 16 w 428"/>
                  <a:gd name="T13" fmla="*/ 187 h 355"/>
                  <a:gd name="T14" fmla="*/ 33 w 428"/>
                  <a:gd name="T15" fmla="*/ 215 h 355"/>
                  <a:gd name="T16" fmla="*/ 29 w 428"/>
                  <a:gd name="T17" fmla="*/ 231 h 355"/>
                  <a:gd name="T18" fmla="*/ 29 w 428"/>
                  <a:gd name="T19" fmla="*/ 253 h 355"/>
                  <a:gd name="T20" fmla="*/ 74 w 428"/>
                  <a:gd name="T21" fmla="*/ 258 h 355"/>
                  <a:gd name="T22" fmla="*/ 129 w 428"/>
                  <a:gd name="T23" fmla="*/ 324 h 355"/>
                  <a:gd name="T24" fmla="*/ 117 w 428"/>
                  <a:gd name="T25" fmla="*/ 341 h 355"/>
                  <a:gd name="T26" fmla="*/ 142 w 428"/>
                  <a:gd name="T27" fmla="*/ 355 h 355"/>
                  <a:gd name="T28" fmla="*/ 158 w 428"/>
                  <a:gd name="T29" fmla="*/ 337 h 355"/>
                  <a:gd name="T30" fmla="*/ 200 w 428"/>
                  <a:gd name="T31" fmla="*/ 329 h 355"/>
                  <a:gd name="T32" fmla="*/ 238 w 428"/>
                  <a:gd name="T33" fmla="*/ 307 h 355"/>
                  <a:gd name="T34" fmla="*/ 258 w 428"/>
                  <a:gd name="T35" fmla="*/ 318 h 355"/>
                  <a:gd name="T36" fmla="*/ 301 w 428"/>
                  <a:gd name="T37" fmla="*/ 308 h 355"/>
                  <a:gd name="T38" fmla="*/ 299 w 428"/>
                  <a:gd name="T39" fmla="*/ 289 h 355"/>
                  <a:gd name="T40" fmla="*/ 340 w 428"/>
                  <a:gd name="T41" fmla="*/ 241 h 355"/>
                  <a:gd name="T42" fmla="*/ 329 w 428"/>
                  <a:gd name="T43" fmla="*/ 200 h 355"/>
                  <a:gd name="T44" fmla="*/ 345 w 428"/>
                  <a:gd name="T45" fmla="*/ 181 h 355"/>
                  <a:gd name="T46" fmla="*/ 372 w 428"/>
                  <a:gd name="T47" fmla="*/ 181 h 355"/>
                  <a:gd name="T48" fmla="*/ 400 w 428"/>
                  <a:gd name="T49" fmla="*/ 115 h 355"/>
                  <a:gd name="T50" fmla="*/ 428 w 428"/>
                  <a:gd name="T51" fmla="*/ 96 h 355"/>
                  <a:gd name="T52" fmla="*/ 403 w 428"/>
                  <a:gd name="T53" fmla="*/ 36 h 355"/>
                  <a:gd name="T54" fmla="*/ 310 w 428"/>
                  <a:gd name="T55" fmla="*/ 12 h 355"/>
                  <a:gd name="T56" fmla="*/ 277 w 428"/>
                  <a:gd name="T57" fmla="*/ 63 h 355"/>
                  <a:gd name="T58" fmla="*/ 219 w 428"/>
                  <a:gd name="T59" fmla="*/ 80 h 355"/>
                  <a:gd name="T60" fmla="*/ 208 w 428"/>
                  <a:gd name="T61" fmla="*/ 99 h 355"/>
                  <a:gd name="T62" fmla="*/ 170 w 428"/>
                  <a:gd name="T63" fmla="*/ 83 h 355"/>
                  <a:gd name="T64" fmla="*/ 156 w 428"/>
                  <a:gd name="T65" fmla="*/ 67 h 355"/>
                  <a:gd name="T66" fmla="*/ 169 w 428"/>
                  <a:gd name="T67" fmla="*/ 50 h 355"/>
                  <a:gd name="T68" fmla="*/ 134 w 428"/>
                  <a:gd name="T69" fmla="*/ 30 h 355"/>
                  <a:gd name="T70" fmla="*/ 110 w 428"/>
                  <a:gd name="T71" fmla="*/ 34 h 355"/>
                  <a:gd name="T72" fmla="*/ 57 w 428"/>
                  <a:gd name="T73" fmla="*/ 0 h 355"/>
                  <a:gd name="T74" fmla="*/ 10 w 428"/>
                  <a:gd name="T75" fmla="*/ 17 h 355"/>
                  <a:gd name="T76" fmla="*/ 11 w 428"/>
                  <a:gd name="T77" fmla="*/ 19 h 355"/>
                  <a:gd name="T78" fmla="*/ 0 w 428"/>
                  <a:gd name="T79" fmla="*/ 22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28" h="355">
                    <a:moveTo>
                      <a:pt x="0" y="22"/>
                    </a:moveTo>
                    <a:lnTo>
                      <a:pt x="0" y="23"/>
                    </a:lnTo>
                    <a:lnTo>
                      <a:pt x="3" y="85"/>
                    </a:lnTo>
                    <a:lnTo>
                      <a:pt x="22" y="85"/>
                    </a:lnTo>
                    <a:lnTo>
                      <a:pt x="7" y="99"/>
                    </a:lnTo>
                    <a:lnTo>
                      <a:pt x="25" y="165"/>
                    </a:lnTo>
                    <a:lnTo>
                      <a:pt x="16" y="187"/>
                    </a:lnTo>
                    <a:lnTo>
                      <a:pt x="33" y="215"/>
                    </a:lnTo>
                    <a:lnTo>
                      <a:pt x="29" y="231"/>
                    </a:lnTo>
                    <a:lnTo>
                      <a:pt x="29" y="253"/>
                    </a:lnTo>
                    <a:lnTo>
                      <a:pt x="74" y="258"/>
                    </a:lnTo>
                    <a:lnTo>
                      <a:pt x="129" y="324"/>
                    </a:lnTo>
                    <a:lnTo>
                      <a:pt x="117" y="341"/>
                    </a:lnTo>
                    <a:lnTo>
                      <a:pt x="142" y="355"/>
                    </a:lnTo>
                    <a:lnTo>
                      <a:pt x="158" y="337"/>
                    </a:lnTo>
                    <a:lnTo>
                      <a:pt x="200" y="329"/>
                    </a:lnTo>
                    <a:lnTo>
                      <a:pt x="238" y="307"/>
                    </a:lnTo>
                    <a:lnTo>
                      <a:pt x="258" y="318"/>
                    </a:lnTo>
                    <a:lnTo>
                      <a:pt x="301" y="308"/>
                    </a:lnTo>
                    <a:lnTo>
                      <a:pt x="299" y="289"/>
                    </a:lnTo>
                    <a:lnTo>
                      <a:pt x="340" y="241"/>
                    </a:lnTo>
                    <a:lnTo>
                      <a:pt x="329" y="200"/>
                    </a:lnTo>
                    <a:lnTo>
                      <a:pt x="345" y="181"/>
                    </a:lnTo>
                    <a:lnTo>
                      <a:pt x="372" y="181"/>
                    </a:lnTo>
                    <a:lnTo>
                      <a:pt x="400" y="115"/>
                    </a:lnTo>
                    <a:lnTo>
                      <a:pt x="428" y="96"/>
                    </a:lnTo>
                    <a:lnTo>
                      <a:pt x="403" y="36"/>
                    </a:lnTo>
                    <a:lnTo>
                      <a:pt x="310" y="12"/>
                    </a:lnTo>
                    <a:lnTo>
                      <a:pt x="277" y="63"/>
                    </a:lnTo>
                    <a:lnTo>
                      <a:pt x="219" y="80"/>
                    </a:lnTo>
                    <a:lnTo>
                      <a:pt x="208" y="99"/>
                    </a:lnTo>
                    <a:lnTo>
                      <a:pt x="170" y="83"/>
                    </a:lnTo>
                    <a:lnTo>
                      <a:pt x="156" y="67"/>
                    </a:lnTo>
                    <a:lnTo>
                      <a:pt x="169" y="50"/>
                    </a:lnTo>
                    <a:lnTo>
                      <a:pt x="134" y="30"/>
                    </a:lnTo>
                    <a:lnTo>
                      <a:pt x="110" y="34"/>
                    </a:lnTo>
                    <a:lnTo>
                      <a:pt x="57" y="0"/>
                    </a:lnTo>
                    <a:lnTo>
                      <a:pt x="10" y="17"/>
                    </a:lnTo>
                    <a:lnTo>
                      <a:pt x="11" y="19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4" name="Freeform 41">
                <a:extLst>
                  <a:ext uri="{FF2B5EF4-FFF2-40B4-BE49-F238E27FC236}">
                    <a16:creationId xmlns:a16="http://schemas.microsoft.com/office/drawing/2014/main" id="{D1EBB065-2D57-48E5-82BA-63D0CC7D1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1" y="471"/>
                <a:ext cx="489" cy="349"/>
              </a:xfrm>
              <a:custGeom>
                <a:avLst/>
                <a:gdLst>
                  <a:gd name="T0" fmla="*/ 74 w 489"/>
                  <a:gd name="T1" fmla="*/ 267 h 349"/>
                  <a:gd name="T2" fmla="*/ 121 w 489"/>
                  <a:gd name="T3" fmla="*/ 250 h 349"/>
                  <a:gd name="T4" fmla="*/ 174 w 489"/>
                  <a:gd name="T5" fmla="*/ 284 h 349"/>
                  <a:gd name="T6" fmla="*/ 198 w 489"/>
                  <a:gd name="T7" fmla="*/ 280 h 349"/>
                  <a:gd name="T8" fmla="*/ 233 w 489"/>
                  <a:gd name="T9" fmla="*/ 300 h 349"/>
                  <a:gd name="T10" fmla="*/ 220 w 489"/>
                  <a:gd name="T11" fmla="*/ 317 h 349"/>
                  <a:gd name="T12" fmla="*/ 234 w 489"/>
                  <a:gd name="T13" fmla="*/ 333 h 349"/>
                  <a:gd name="T14" fmla="*/ 272 w 489"/>
                  <a:gd name="T15" fmla="*/ 349 h 349"/>
                  <a:gd name="T16" fmla="*/ 283 w 489"/>
                  <a:gd name="T17" fmla="*/ 330 h 349"/>
                  <a:gd name="T18" fmla="*/ 341 w 489"/>
                  <a:gd name="T19" fmla="*/ 313 h 349"/>
                  <a:gd name="T20" fmla="*/ 374 w 489"/>
                  <a:gd name="T21" fmla="*/ 262 h 349"/>
                  <a:gd name="T22" fmla="*/ 467 w 489"/>
                  <a:gd name="T23" fmla="*/ 286 h 349"/>
                  <a:gd name="T24" fmla="*/ 477 w 489"/>
                  <a:gd name="T25" fmla="*/ 229 h 349"/>
                  <a:gd name="T26" fmla="*/ 467 w 489"/>
                  <a:gd name="T27" fmla="*/ 168 h 349"/>
                  <a:gd name="T28" fmla="*/ 489 w 489"/>
                  <a:gd name="T29" fmla="*/ 135 h 349"/>
                  <a:gd name="T30" fmla="*/ 464 w 489"/>
                  <a:gd name="T31" fmla="*/ 75 h 349"/>
                  <a:gd name="T32" fmla="*/ 376 w 489"/>
                  <a:gd name="T33" fmla="*/ 0 h 349"/>
                  <a:gd name="T34" fmla="*/ 374 w 489"/>
                  <a:gd name="T35" fmla="*/ 3 h 349"/>
                  <a:gd name="T36" fmla="*/ 297 w 489"/>
                  <a:gd name="T37" fmla="*/ 56 h 349"/>
                  <a:gd name="T38" fmla="*/ 141 w 489"/>
                  <a:gd name="T39" fmla="*/ 94 h 349"/>
                  <a:gd name="T40" fmla="*/ 41 w 489"/>
                  <a:gd name="T41" fmla="*/ 149 h 349"/>
                  <a:gd name="T42" fmla="*/ 0 w 489"/>
                  <a:gd name="T43" fmla="*/ 237 h 349"/>
                  <a:gd name="T44" fmla="*/ 12 w 489"/>
                  <a:gd name="T45" fmla="*/ 253 h 349"/>
                  <a:gd name="T46" fmla="*/ 74 w 489"/>
                  <a:gd name="T47" fmla="*/ 267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89" h="349">
                    <a:moveTo>
                      <a:pt x="74" y="267"/>
                    </a:moveTo>
                    <a:lnTo>
                      <a:pt x="121" y="250"/>
                    </a:lnTo>
                    <a:lnTo>
                      <a:pt x="174" y="284"/>
                    </a:lnTo>
                    <a:lnTo>
                      <a:pt x="198" y="280"/>
                    </a:lnTo>
                    <a:lnTo>
                      <a:pt x="233" y="300"/>
                    </a:lnTo>
                    <a:lnTo>
                      <a:pt x="220" y="317"/>
                    </a:lnTo>
                    <a:lnTo>
                      <a:pt x="234" y="333"/>
                    </a:lnTo>
                    <a:lnTo>
                      <a:pt x="272" y="349"/>
                    </a:lnTo>
                    <a:lnTo>
                      <a:pt x="283" y="330"/>
                    </a:lnTo>
                    <a:lnTo>
                      <a:pt x="341" y="313"/>
                    </a:lnTo>
                    <a:lnTo>
                      <a:pt x="374" y="262"/>
                    </a:lnTo>
                    <a:lnTo>
                      <a:pt x="467" y="286"/>
                    </a:lnTo>
                    <a:lnTo>
                      <a:pt x="477" y="229"/>
                    </a:lnTo>
                    <a:lnTo>
                      <a:pt x="467" y="168"/>
                    </a:lnTo>
                    <a:lnTo>
                      <a:pt x="489" y="135"/>
                    </a:lnTo>
                    <a:lnTo>
                      <a:pt x="464" y="75"/>
                    </a:lnTo>
                    <a:lnTo>
                      <a:pt x="376" y="0"/>
                    </a:lnTo>
                    <a:lnTo>
                      <a:pt x="374" y="3"/>
                    </a:lnTo>
                    <a:lnTo>
                      <a:pt x="297" y="56"/>
                    </a:lnTo>
                    <a:lnTo>
                      <a:pt x="141" y="94"/>
                    </a:lnTo>
                    <a:lnTo>
                      <a:pt x="41" y="149"/>
                    </a:lnTo>
                    <a:lnTo>
                      <a:pt x="0" y="237"/>
                    </a:lnTo>
                    <a:lnTo>
                      <a:pt x="12" y="253"/>
                    </a:lnTo>
                    <a:lnTo>
                      <a:pt x="74" y="2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5" name="Freeform 42">
                <a:extLst>
                  <a:ext uri="{FF2B5EF4-FFF2-40B4-BE49-F238E27FC236}">
                    <a16:creationId xmlns:a16="http://schemas.microsoft.com/office/drawing/2014/main" id="{D9C6D58E-72EB-413F-91F1-354615EDA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7" y="836"/>
                <a:ext cx="283" cy="141"/>
              </a:xfrm>
              <a:custGeom>
                <a:avLst/>
                <a:gdLst>
                  <a:gd name="T0" fmla="*/ 204 w 283"/>
                  <a:gd name="T1" fmla="*/ 22 h 141"/>
                  <a:gd name="T2" fmla="*/ 189 w 283"/>
                  <a:gd name="T3" fmla="*/ 33 h 141"/>
                  <a:gd name="T4" fmla="*/ 123 w 283"/>
                  <a:gd name="T5" fmla="*/ 17 h 141"/>
                  <a:gd name="T6" fmla="*/ 79 w 283"/>
                  <a:gd name="T7" fmla="*/ 30 h 141"/>
                  <a:gd name="T8" fmla="*/ 39 w 283"/>
                  <a:gd name="T9" fmla="*/ 22 h 141"/>
                  <a:gd name="T10" fmla="*/ 28 w 283"/>
                  <a:gd name="T11" fmla="*/ 0 h 141"/>
                  <a:gd name="T12" fmla="*/ 0 w 283"/>
                  <a:gd name="T13" fmla="*/ 66 h 141"/>
                  <a:gd name="T14" fmla="*/ 66 w 283"/>
                  <a:gd name="T15" fmla="*/ 72 h 141"/>
                  <a:gd name="T16" fmla="*/ 130 w 283"/>
                  <a:gd name="T17" fmla="*/ 97 h 141"/>
                  <a:gd name="T18" fmla="*/ 170 w 283"/>
                  <a:gd name="T19" fmla="*/ 141 h 141"/>
                  <a:gd name="T20" fmla="*/ 170 w 283"/>
                  <a:gd name="T21" fmla="*/ 141 h 141"/>
                  <a:gd name="T22" fmla="*/ 170 w 283"/>
                  <a:gd name="T23" fmla="*/ 141 h 141"/>
                  <a:gd name="T24" fmla="*/ 195 w 283"/>
                  <a:gd name="T25" fmla="*/ 122 h 141"/>
                  <a:gd name="T26" fmla="*/ 219 w 283"/>
                  <a:gd name="T27" fmla="*/ 113 h 141"/>
                  <a:gd name="T28" fmla="*/ 236 w 283"/>
                  <a:gd name="T29" fmla="*/ 121 h 141"/>
                  <a:gd name="T30" fmla="*/ 236 w 283"/>
                  <a:gd name="T31" fmla="*/ 121 h 141"/>
                  <a:gd name="T32" fmla="*/ 255 w 283"/>
                  <a:gd name="T33" fmla="*/ 107 h 141"/>
                  <a:gd name="T34" fmla="*/ 255 w 283"/>
                  <a:gd name="T35" fmla="*/ 107 h 141"/>
                  <a:gd name="T36" fmla="*/ 271 w 283"/>
                  <a:gd name="T37" fmla="*/ 97 h 141"/>
                  <a:gd name="T38" fmla="*/ 271 w 283"/>
                  <a:gd name="T39" fmla="*/ 97 h 141"/>
                  <a:gd name="T40" fmla="*/ 283 w 283"/>
                  <a:gd name="T41" fmla="*/ 82 h 141"/>
                  <a:gd name="T42" fmla="*/ 280 w 283"/>
                  <a:gd name="T43" fmla="*/ 66 h 141"/>
                  <a:gd name="T44" fmla="*/ 204 w 283"/>
                  <a:gd name="T45" fmla="*/ 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3" h="141">
                    <a:moveTo>
                      <a:pt x="204" y="22"/>
                    </a:moveTo>
                    <a:lnTo>
                      <a:pt x="189" y="33"/>
                    </a:lnTo>
                    <a:lnTo>
                      <a:pt x="123" y="17"/>
                    </a:lnTo>
                    <a:lnTo>
                      <a:pt x="79" y="30"/>
                    </a:lnTo>
                    <a:lnTo>
                      <a:pt x="39" y="22"/>
                    </a:lnTo>
                    <a:lnTo>
                      <a:pt x="28" y="0"/>
                    </a:lnTo>
                    <a:lnTo>
                      <a:pt x="0" y="66"/>
                    </a:lnTo>
                    <a:lnTo>
                      <a:pt x="66" y="72"/>
                    </a:lnTo>
                    <a:lnTo>
                      <a:pt x="130" y="97"/>
                    </a:lnTo>
                    <a:lnTo>
                      <a:pt x="170" y="141"/>
                    </a:lnTo>
                    <a:lnTo>
                      <a:pt x="170" y="141"/>
                    </a:lnTo>
                    <a:lnTo>
                      <a:pt x="170" y="141"/>
                    </a:lnTo>
                    <a:lnTo>
                      <a:pt x="195" y="122"/>
                    </a:lnTo>
                    <a:lnTo>
                      <a:pt x="219" y="113"/>
                    </a:lnTo>
                    <a:lnTo>
                      <a:pt x="236" y="121"/>
                    </a:lnTo>
                    <a:lnTo>
                      <a:pt x="236" y="121"/>
                    </a:lnTo>
                    <a:lnTo>
                      <a:pt x="255" y="107"/>
                    </a:lnTo>
                    <a:lnTo>
                      <a:pt x="255" y="107"/>
                    </a:lnTo>
                    <a:lnTo>
                      <a:pt x="271" y="97"/>
                    </a:lnTo>
                    <a:lnTo>
                      <a:pt x="271" y="97"/>
                    </a:lnTo>
                    <a:lnTo>
                      <a:pt x="283" y="82"/>
                    </a:lnTo>
                    <a:lnTo>
                      <a:pt x="280" y="66"/>
                    </a:lnTo>
                    <a:lnTo>
                      <a:pt x="204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6" name="Freeform 43">
                <a:extLst>
                  <a:ext uri="{FF2B5EF4-FFF2-40B4-BE49-F238E27FC236}">
                    <a16:creationId xmlns:a16="http://schemas.microsoft.com/office/drawing/2014/main" id="{095AB70D-63CE-4D28-9ECF-AE42A963A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902"/>
                <a:ext cx="221" cy="277"/>
              </a:xfrm>
              <a:custGeom>
                <a:avLst/>
                <a:gdLst>
                  <a:gd name="T0" fmla="*/ 16 w 221"/>
                  <a:gd name="T1" fmla="*/ 0 h 277"/>
                  <a:gd name="T2" fmla="*/ 0 w 221"/>
                  <a:gd name="T3" fmla="*/ 19 h 277"/>
                  <a:gd name="T4" fmla="*/ 11 w 221"/>
                  <a:gd name="T5" fmla="*/ 60 h 277"/>
                  <a:gd name="T6" fmla="*/ 38 w 221"/>
                  <a:gd name="T7" fmla="*/ 107 h 277"/>
                  <a:gd name="T8" fmla="*/ 41 w 221"/>
                  <a:gd name="T9" fmla="*/ 182 h 277"/>
                  <a:gd name="T10" fmla="*/ 85 w 221"/>
                  <a:gd name="T11" fmla="*/ 220 h 277"/>
                  <a:gd name="T12" fmla="*/ 93 w 221"/>
                  <a:gd name="T13" fmla="*/ 261 h 277"/>
                  <a:gd name="T14" fmla="*/ 109 w 221"/>
                  <a:gd name="T15" fmla="*/ 277 h 277"/>
                  <a:gd name="T16" fmla="*/ 131 w 221"/>
                  <a:gd name="T17" fmla="*/ 270 h 277"/>
                  <a:gd name="T18" fmla="*/ 164 w 221"/>
                  <a:gd name="T19" fmla="*/ 211 h 277"/>
                  <a:gd name="T20" fmla="*/ 159 w 221"/>
                  <a:gd name="T21" fmla="*/ 190 h 277"/>
                  <a:gd name="T22" fmla="*/ 170 w 221"/>
                  <a:gd name="T23" fmla="*/ 171 h 277"/>
                  <a:gd name="T24" fmla="*/ 221 w 221"/>
                  <a:gd name="T25" fmla="*/ 134 h 277"/>
                  <a:gd name="T26" fmla="*/ 199 w 221"/>
                  <a:gd name="T27" fmla="*/ 97 h 277"/>
                  <a:gd name="T28" fmla="*/ 213 w 221"/>
                  <a:gd name="T29" fmla="*/ 75 h 277"/>
                  <a:gd name="T30" fmla="*/ 213 w 221"/>
                  <a:gd name="T31" fmla="*/ 75 h 277"/>
                  <a:gd name="T32" fmla="*/ 173 w 221"/>
                  <a:gd name="T33" fmla="*/ 31 h 277"/>
                  <a:gd name="T34" fmla="*/ 109 w 221"/>
                  <a:gd name="T35" fmla="*/ 6 h 277"/>
                  <a:gd name="T36" fmla="*/ 43 w 221"/>
                  <a:gd name="T37" fmla="*/ 0 h 277"/>
                  <a:gd name="T38" fmla="*/ 16 w 221"/>
                  <a:gd name="T39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77">
                    <a:moveTo>
                      <a:pt x="16" y="0"/>
                    </a:moveTo>
                    <a:lnTo>
                      <a:pt x="0" y="19"/>
                    </a:lnTo>
                    <a:lnTo>
                      <a:pt x="11" y="60"/>
                    </a:lnTo>
                    <a:lnTo>
                      <a:pt x="38" y="107"/>
                    </a:lnTo>
                    <a:lnTo>
                      <a:pt x="41" y="182"/>
                    </a:lnTo>
                    <a:lnTo>
                      <a:pt x="85" y="220"/>
                    </a:lnTo>
                    <a:lnTo>
                      <a:pt x="93" y="261"/>
                    </a:lnTo>
                    <a:lnTo>
                      <a:pt x="109" y="277"/>
                    </a:lnTo>
                    <a:lnTo>
                      <a:pt x="131" y="270"/>
                    </a:lnTo>
                    <a:lnTo>
                      <a:pt x="164" y="211"/>
                    </a:lnTo>
                    <a:lnTo>
                      <a:pt x="159" y="190"/>
                    </a:lnTo>
                    <a:lnTo>
                      <a:pt x="170" y="171"/>
                    </a:lnTo>
                    <a:lnTo>
                      <a:pt x="221" y="134"/>
                    </a:lnTo>
                    <a:lnTo>
                      <a:pt x="199" y="97"/>
                    </a:lnTo>
                    <a:lnTo>
                      <a:pt x="213" y="75"/>
                    </a:lnTo>
                    <a:lnTo>
                      <a:pt x="213" y="75"/>
                    </a:lnTo>
                    <a:lnTo>
                      <a:pt x="173" y="31"/>
                    </a:lnTo>
                    <a:lnTo>
                      <a:pt x="109" y="6"/>
                    </a:lnTo>
                    <a:lnTo>
                      <a:pt x="43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7" name="Freeform 44">
                <a:extLst>
                  <a:ext uri="{FF2B5EF4-FFF2-40B4-BE49-F238E27FC236}">
                    <a16:creationId xmlns:a16="http://schemas.microsoft.com/office/drawing/2014/main" id="{FA016129-0C18-4555-A215-A7D11F7B2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0" y="962"/>
                <a:ext cx="355" cy="428"/>
              </a:xfrm>
              <a:custGeom>
                <a:avLst/>
                <a:gdLst>
                  <a:gd name="T0" fmla="*/ 174 w 355"/>
                  <a:gd name="T1" fmla="*/ 48 h 428"/>
                  <a:gd name="T2" fmla="*/ 176 w 355"/>
                  <a:gd name="T3" fmla="*/ 67 h 428"/>
                  <a:gd name="T4" fmla="*/ 133 w 355"/>
                  <a:gd name="T5" fmla="*/ 77 h 428"/>
                  <a:gd name="T6" fmla="*/ 113 w 355"/>
                  <a:gd name="T7" fmla="*/ 66 h 428"/>
                  <a:gd name="T8" fmla="*/ 75 w 355"/>
                  <a:gd name="T9" fmla="*/ 88 h 428"/>
                  <a:gd name="T10" fmla="*/ 33 w 355"/>
                  <a:gd name="T11" fmla="*/ 96 h 428"/>
                  <a:gd name="T12" fmla="*/ 17 w 355"/>
                  <a:gd name="T13" fmla="*/ 114 h 428"/>
                  <a:gd name="T14" fmla="*/ 17 w 355"/>
                  <a:gd name="T15" fmla="*/ 138 h 428"/>
                  <a:gd name="T16" fmla="*/ 50 w 355"/>
                  <a:gd name="T17" fmla="*/ 168 h 428"/>
                  <a:gd name="T18" fmla="*/ 50 w 355"/>
                  <a:gd name="T19" fmla="*/ 199 h 428"/>
                  <a:gd name="T20" fmla="*/ 53 w 355"/>
                  <a:gd name="T21" fmla="*/ 232 h 428"/>
                  <a:gd name="T22" fmla="*/ 0 w 355"/>
                  <a:gd name="T23" fmla="*/ 269 h 428"/>
                  <a:gd name="T24" fmla="*/ 7 w 355"/>
                  <a:gd name="T25" fmla="*/ 322 h 428"/>
                  <a:gd name="T26" fmla="*/ 7 w 355"/>
                  <a:gd name="T27" fmla="*/ 322 h 428"/>
                  <a:gd name="T28" fmla="*/ 23 w 355"/>
                  <a:gd name="T29" fmla="*/ 349 h 428"/>
                  <a:gd name="T30" fmla="*/ 20 w 355"/>
                  <a:gd name="T31" fmla="*/ 362 h 428"/>
                  <a:gd name="T32" fmla="*/ 64 w 355"/>
                  <a:gd name="T33" fmla="*/ 352 h 428"/>
                  <a:gd name="T34" fmla="*/ 155 w 355"/>
                  <a:gd name="T35" fmla="*/ 428 h 428"/>
                  <a:gd name="T36" fmla="*/ 193 w 355"/>
                  <a:gd name="T37" fmla="*/ 404 h 428"/>
                  <a:gd name="T38" fmla="*/ 217 w 355"/>
                  <a:gd name="T39" fmla="*/ 417 h 428"/>
                  <a:gd name="T40" fmla="*/ 217 w 355"/>
                  <a:gd name="T41" fmla="*/ 417 h 428"/>
                  <a:gd name="T42" fmla="*/ 215 w 355"/>
                  <a:gd name="T43" fmla="*/ 398 h 428"/>
                  <a:gd name="T44" fmla="*/ 258 w 355"/>
                  <a:gd name="T45" fmla="*/ 377 h 428"/>
                  <a:gd name="T46" fmla="*/ 318 w 355"/>
                  <a:gd name="T47" fmla="*/ 374 h 428"/>
                  <a:gd name="T48" fmla="*/ 352 w 355"/>
                  <a:gd name="T49" fmla="*/ 297 h 428"/>
                  <a:gd name="T50" fmla="*/ 355 w 355"/>
                  <a:gd name="T51" fmla="*/ 286 h 428"/>
                  <a:gd name="T52" fmla="*/ 355 w 355"/>
                  <a:gd name="T53" fmla="*/ 286 h 428"/>
                  <a:gd name="T54" fmla="*/ 335 w 355"/>
                  <a:gd name="T55" fmla="*/ 210 h 428"/>
                  <a:gd name="T56" fmla="*/ 313 w 355"/>
                  <a:gd name="T57" fmla="*/ 217 h 428"/>
                  <a:gd name="T58" fmla="*/ 297 w 355"/>
                  <a:gd name="T59" fmla="*/ 201 h 428"/>
                  <a:gd name="T60" fmla="*/ 289 w 355"/>
                  <a:gd name="T61" fmla="*/ 160 h 428"/>
                  <a:gd name="T62" fmla="*/ 245 w 355"/>
                  <a:gd name="T63" fmla="*/ 122 h 428"/>
                  <a:gd name="T64" fmla="*/ 242 w 355"/>
                  <a:gd name="T65" fmla="*/ 47 h 428"/>
                  <a:gd name="T66" fmla="*/ 215 w 355"/>
                  <a:gd name="T67" fmla="*/ 0 h 428"/>
                  <a:gd name="T68" fmla="*/ 174 w 355"/>
                  <a:gd name="T69" fmla="*/ 4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55" h="428">
                    <a:moveTo>
                      <a:pt x="174" y="48"/>
                    </a:moveTo>
                    <a:lnTo>
                      <a:pt x="176" y="67"/>
                    </a:lnTo>
                    <a:lnTo>
                      <a:pt x="133" y="77"/>
                    </a:lnTo>
                    <a:lnTo>
                      <a:pt x="113" y="66"/>
                    </a:lnTo>
                    <a:lnTo>
                      <a:pt x="75" y="88"/>
                    </a:lnTo>
                    <a:lnTo>
                      <a:pt x="33" y="96"/>
                    </a:lnTo>
                    <a:lnTo>
                      <a:pt x="17" y="114"/>
                    </a:lnTo>
                    <a:lnTo>
                      <a:pt x="17" y="138"/>
                    </a:lnTo>
                    <a:lnTo>
                      <a:pt x="50" y="168"/>
                    </a:lnTo>
                    <a:lnTo>
                      <a:pt x="50" y="199"/>
                    </a:lnTo>
                    <a:lnTo>
                      <a:pt x="53" y="232"/>
                    </a:lnTo>
                    <a:lnTo>
                      <a:pt x="0" y="269"/>
                    </a:lnTo>
                    <a:lnTo>
                      <a:pt x="7" y="322"/>
                    </a:lnTo>
                    <a:lnTo>
                      <a:pt x="7" y="322"/>
                    </a:lnTo>
                    <a:lnTo>
                      <a:pt x="23" y="349"/>
                    </a:lnTo>
                    <a:lnTo>
                      <a:pt x="20" y="362"/>
                    </a:lnTo>
                    <a:lnTo>
                      <a:pt x="64" y="352"/>
                    </a:lnTo>
                    <a:lnTo>
                      <a:pt x="155" y="428"/>
                    </a:lnTo>
                    <a:lnTo>
                      <a:pt x="193" y="404"/>
                    </a:lnTo>
                    <a:lnTo>
                      <a:pt x="217" y="417"/>
                    </a:lnTo>
                    <a:lnTo>
                      <a:pt x="217" y="417"/>
                    </a:lnTo>
                    <a:lnTo>
                      <a:pt x="215" y="398"/>
                    </a:lnTo>
                    <a:lnTo>
                      <a:pt x="258" y="377"/>
                    </a:lnTo>
                    <a:lnTo>
                      <a:pt x="318" y="374"/>
                    </a:lnTo>
                    <a:lnTo>
                      <a:pt x="352" y="297"/>
                    </a:lnTo>
                    <a:lnTo>
                      <a:pt x="355" y="286"/>
                    </a:lnTo>
                    <a:lnTo>
                      <a:pt x="355" y="286"/>
                    </a:lnTo>
                    <a:lnTo>
                      <a:pt x="335" y="210"/>
                    </a:lnTo>
                    <a:lnTo>
                      <a:pt x="313" y="217"/>
                    </a:lnTo>
                    <a:lnTo>
                      <a:pt x="297" y="201"/>
                    </a:lnTo>
                    <a:lnTo>
                      <a:pt x="289" y="160"/>
                    </a:lnTo>
                    <a:lnTo>
                      <a:pt x="245" y="122"/>
                    </a:lnTo>
                    <a:lnTo>
                      <a:pt x="242" y="47"/>
                    </a:lnTo>
                    <a:lnTo>
                      <a:pt x="215" y="0"/>
                    </a:lnTo>
                    <a:lnTo>
                      <a:pt x="17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8" name="Freeform 45">
                <a:extLst>
                  <a:ext uri="{FF2B5EF4-FFF2-40B4-BE49-F238E27FC236}">
                    <a16:creationId xmlns:a16="http://schemas.microsoft.com/office/drawing/2014/main" id="{ED85874A-B31C-4184-8442-A39359282A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83" y="933"/>
                <a:ext cx="127" cy="139"/>
              </a:xfrm>
              <a:custGeom>
                <a:avLst/>
                <a:gdLst>
                  <a:gd name="T0" fmla="*/ 39 w 127"/>
                  <a:gd name="T1" fmla="*/ 25 h 139"/>
                  <a:gd name="T2" fmla="*/ 14 w 127"/>
                  <a:gd name="T3" fmla="*/ 44 h 139"/>
                  <a:gd name="T4" fmla="*/ 14 w 127"/>
                  <a:gd name="T5" fmla="*/ 44 h 139"/>
                  <a:gd name="T6" fmla="*/ 0 w 127"/>
                  <a:gd name="T7" fmla="*/ 66 h 139"/>
                  <a:gd name="T8" fmla="*/ 22 w 127"/>
                  <a:gd name="T9" fmla="*/ 103 h 139"/>
                  <a:gd name="T10" fmla="*/ 22 w 127"/>
                  <a:gd name="T11" fmla="*/ 103 h 139"/>
                  <a:gd name="T12" fmla="*/ 85 w 127"/>
                  <a:gd name="T13" fmla="*/ 128 h 139"/>
                  <a:gd name="T14" fmla="*/ 104 w 127"/>
                  <a:gd name="T15" fmla="*/ 121 h 139"/>
                  <a:gd name="T16" fmla="*/ 121 w 127"/>
                  <a:gd name="T17" fmla="*/ 139 h 139"/>
                  <a:gd name="T18" fmla="*/ 127 w 127"/>
                  <a:gd name="T19" fmla="*/ 109 h 139"/>
                  <a:gd name="T20" fmla="*/ 126 w 127"/>
                  <a:gd name="T21" fmla="*/ 88 h 139"/>
                  <a:gd name="T22" fmla="*/ 126 w 127"/>
                  <a:gd name="T23" fmla="*/ 88 h 139"/>
                  <a:gd name="T24" fmla="*/ 116 w 127"/>
                  <a:gd name="T25" fmla="*/ 54 h 139"/>
                  <a:gd name="T26" fmla="*/ 126 w 127"/>
                  <a:gd name="T27" fmla="*/ 36 h 139"/>
                  <a:gd name="T28" fmla="*/ 115 w 127"/>
                  <a:gd name="T29" fmla="*/ 0 h 139"/>
                  <a:gd name="T30" fmla="*/ 115 w 127"/>
                  <a:gd name="T31" fmla="*/ 0 h 139"/>
                  <a:gd name="T32" fmla="*/ 99 w 127"/>
                  <a:gd name="T33" fmla="*/ 10 h 139"/>
                  <a:gd name="T34" fmla="*/ 99 w 127"/>
                  <a:gd name="T35" fmla="*/ 10 h 139"/>
                  <a:gd name="T36" fmla="*/ 80 w 127"/>
                  <a:gd name="T37" fmla="*/ 24 h 139"/>
                  <a:gd name="T38" fmla="*/ 63 w 127"/>
                  <a:gd name="T39" fmla="*/ 16 h 139"/>
                  <a:gd name="T40" fmla="*/ 39 w 127"/>
                  <a:gd name="T41" fmla="*/ 25 h 139"/>
                  <a:gd name="T42" fmla="*/ 48 w 127"/>
                  <a:gd name="T43" fmla="*/ 47 h 139"/>
                  <a:gd name="T44" fmla="*/ 70 w 127"/>
                  <a:gd name="T45" fmla="*/ 51 h 139"/>
                  <a:gd name="T46" fmla="*/ 75 w 127"/>
                  <a:gd name="T47" fmla="*/ 69 h 139"/>
                  <a:gd name="T48" fmla="*/ 75 w 127"/>
                  <a:gd name="T49" fmla="*/ 69 h 139"/>
                  <a:gd name="T50" fmla="*/ 88 w 127"/>
                  <a:gd name="T51" fmla="*/ 84 h 139"/>
                  <a:gd name="T52" fmla="*/ 52 w 127"/>
                  <a:gd name="T53" fmla="*/ 84 h 139"/>
                  <a:gd name="T54" fmla="*/ 30 w 127"/>
                  <a:gd name="T55" fmla="*/ 58 h 139"/>
                  <a:gd name="T56" fmla="*/ 48 w 127"/>
                  <a:gd name="T57" fmla="*/ 47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7" h="139">
                    <a:moveTo>
                      <a:pt x="39" y="25"/>
                    </a:moveTo>
                    <a:lnTo>
                      <a:pt x="14" y="44"/>
                    </a:lnTo>
                    <a:lnTo>
                      <a:pt x="14" y="44"/>
                    </a:lnTo>
                    <a:lnTo>
                      <a:pt x="0" y="66"/>
                    </a:lnTo>
                    <a:lnTo>
                      <a:pt x="22" y="103"/>
                    </a:lnTo>
                    <a:lnTo>
                      <a:pt x="22" y="103"/>
                    </a:lnTo>
                    <a:lnTo>
                      <a:pt x="85" y="128"/>
                    </a:lnTo>
                    <a:lnTo>
                      <a:pt x="104" y="121"/>
                    </a:lnTo>
                    <a:lnTo>
                      <a:pt x="121" y="139"/>
                    </a:lnTo>
                    <a:lnTo>
                      <a:pt x="127" y="109"/>
                    </a:lnTo>
                    <a:lnTo>
                      <a:pt x="126" y="88"/>
                    </a:lnTo>
                    <a:lnTo>
                      <a:pt x="126" y="88"/>
                    </a:lnTo>
                    <a:lnTo>
                      <a:pt x="116" y="54"/>
                    </a:lnTo>
                    <a:lnTo>
                      <a:pt x="126" y="36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99" y="10"/>
                    </a:lnTo>
                    <a:lnTo>
                      <a:pt x="99" y="10"/>
                    </a:lnTo>
                    <a:lnTo>
                      <a:pt x="80" y="24"/>
                    </a:lnTo>
                    <a:lnTo>
                      <a:pt x="63" y="16"/>
                    </a:lnTo>
                    <a:lnTo>
                      <a:pt x="39" y="25"/>
                    </a:lnTo>
                    <a:close/>
                    <a:moveTo>
                      <a:pt x="48" y="47"/>
                    </a:moveTo>
                    <a:lnTo>
                      <a:pt x="70" y="51"/>
                    </a:lnTo>
                    <a:lnTo>
                      <a:pt x="75" y="69"/>
                    </a:lnTo>
                    <a:lnTo>
                      <a:pt x="75" y="69"/>
                    </a:lnTo>
                    <a:lnTo>
                      <a:pt x="88" y="84"/>
                    </a:lnTo>
                    <a:lnTo>
                      <a:pt x="52" y="84"/>
                    </a:lnTo>
                    <a:lnTo>
                      <a:pt x="30" y="58"/>
                    </a:lnTo>
                    <a:lnTo>
                      <a:pt x="48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9" name="Freeform 46">
                <a:extLst>
                  <a:ext uri="{FF2B5EF4-FFF2-40B4-BE49-F238E27FC236}">
                    <a16:creationId xmlns:a16="http://schemas.microsoft.com/office/drawing/2014/main" id="{07BB5DB4-7C06-46EF-9939-FC45030437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5" y="1036"/>
                <a:ext cx="192" cy="212"/>
              </a:xfrm>
              <a:custGeom>
                <a:avLst/>
                <a:gdLst>
                  <a:gd name="T0" fmla="*/ 90 w 192"/>
                  <a:gd name="T1" fmla="*/ 0 h 212"/>
                  <a:gd name="T2" fmla="*/ 90 w 192"/>
                  <a:gd name="T3" fmla="*/ 0 h 212"/>
                  <a:gd name="T4" fmla="*/ 39 w 192"/>
                  <a:gd name="T5" fmla="*/ 37 h 212"/>
                  <a:gd name="T6" fmla="*/ 28 w 192"/>
                  <a:gd name="T7" fmla="*/ 56 h 212"/>
                  <a:gd name="T8" fmla="*/ 33 w 192"/>
                  <a:gd name="T9" fmla="*/ 77 h 212"/>
                  <a:gd name="T10" fmla="*/ 0 w 192"/>
                  <a:gd name="T11" fmla="*/ 136 h 212"/>
                  <a:gd name="T12" fmla="*/ 20 w 192"/>
                  <a:gd name="T13" fmla="*/ 212 h 212"/>
                  <a:gd name="T14" fmla="*/ 20 w 192"/>
                  <a:gd name="T15" fmla="*/ 212 h 212"/>
                  <a:gd name="T16" fmla="*/ 69 w 192"/>
                  <a:gd name="T17" fmla="*/ 207 h 212"/>
                  <a:gd name="T18" fmla="*/ 83 w 192"/>
                  <a:gd name="T19" fmla="*/ 187 h 212"/>
                  <a:gd name="T20" fmla="*/ 94 w 192"/>
                  <a:gd name="T21" fmla="*/ 206 h 212"/>
                  <a:gd name="T22" fmla="*/ 113 w 192"/>
                  <a:gd name="T23" fmla="*/ 193 h 212"/>
                  <a:gd name="T24" fmla="*/ 140 w 192"/>
                  <a:gd name="T25" fmla="*/ 198 h 212"/>
                  <a:gd name="T26" fmla="*/ 164 w 192"/>
                  <a:gd name="T27" fmla="*/ 165 h 212"/>
                  <a:gd name="T28" fmla="*/ 192 w 192"/>
                  <a:gd name="T29" fmla="*/ 42 h 212"/>
                  <a:gd name="T30" fmla="*/ 189 w 192"/>
                  <a:gd name="T31" fmla="*/ 36 h 212"/>
                  <a:gd name="T32" fmla="*/ 172 w 192"/>
                  <a:gd name="T33" fmla="*/ 18 h 212"/>
                  <a:gd name="T34" fmla="*/ 153 w 192"/>
                  <a:gd name="T35" fmla="*/ 25 h 212"/>
                  <a:gd name="T36" fmla="*/ 90 w 192"/>
                  <a:gd name="T37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2" h="212">
                    <a:moveTo>
                      <a:pt x="90" y="0"/>
                    </a:moveTo>
                    <a:lnTo>
                      <a:pt x="90" y="0"/>
                    </a:lnTo>
                    <a:lnTo>
                      <a:pt x="39" y="37"/>
                    </a:lnTo>
                    <a:lnTo>
                      <a:pt x="28" y="56"/>
                    </a:lnTo>
                    <a:lnTo>
                      <a:pt x="33" y="77"/>
                    </a:lnTo>
                    <a:lnTo>
                      <a:pt x="0" y="136"/>
                    </a:lnTo>
                    <a:lnTo>
                      <a:pt x="20" y="212"/>
                    </a:lnTo>
                    <a:lnTo>
                      <a:pt x="20" y="212"/>
                    </a:lnTo>
                    <a:lnTo>
                      <a:pt x="69" y="207"/>
                    </a:lnTo>
                    <a:lnTo>
                      <a:pt x="83" y="187"/>
                    </a:lnTo>
                    <a:lnTo>
                      <a:pt x="94" y="206"/>
                    </a:lnTo>
                    <a:lnTo>
                      <a:pt x="113" y="193"/>
                    </a:lnTo>
                    <a:lnTo>
                      <a:pt x="140" y="198"/>
                    </a:lnTo>
                    <a:lnTo>
                      <a:pt x="164" y="165"/>
                    </a:lnTo>
                    <a:lnTo>
                      <a:pt x="192" y="42"/>
                    </a:lnTo>
                    <a:lnTo>
                      <a:pt x="189" y="36"/>
                    </a:lnTo>
                    <a:lnTo>
                      <a:pt x="172" y="18"/>
                    </a:lnTo>
                    <a:lnTo>
                      <a:pt x="153" y="25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0" name="Freeform 47">
                <a:extLst>
                  <a:ext uri="{FF2B5EF4-FFF2-40B4-BE49-F238E27FC236}">
                    <a16:creationId xmlns:a16="http://schemas.microsoft.com/office/drawing/2014/main" id="{DC078931-DEA1-4572-8EDB-1FBDF9A1B2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0" y="946"/>
                <a:ext cx="523" cy="338"/>
              </a:xfrm>
              <a:custGeom>
                <a:avLst/>
                <a:gdLst>
                  <a:gd name="T0" fmla="*/ 374 w 523"/>
                  <a:gd name="T1" fmla="*/ 28 h 338"/>
                  <a:gd name="T2" fmla="*/ 374 w 523"/>
                  <a:gd name="T3" fmla="*/ 6 h 338"/>
                  <a:gd name="T4" fmla="*/ 333 w 523"/>
                  <a:gd name="T5" fmla="*/ 0 h 338"/>
                  <a:gd name="T6" fmla="*/ 284 w 523"/>
                  <a:gd name="T7" fmla="*/ 11 h 338"/>
                  <a:gd name="T8" fmla="*/ 233 w 523"/>
                  <a:gd name="T9" fmla="*/ 49 h 338"/>
                  <a:gd name="T10" fmla="*/ 213 w 523"/>
                  <a:gd name="T11" fmla="*/ 52 h 338"/>
                  <a:gd name="T12" fmla="*/ 172 w 523"/>
                  <a:gd name="T13" fmla="*/ 44 h 338"/>
                  <a:gd name="T14" fmla="*/ 153 w 523"/>
                  <a:gd name="T15" fmla="*/ 56 h 338"/>
                  <a:gd name="T16" fmla="*/ 119 w 523"/>
                  <a:gd name="T17" fmla="*/ 34 h 338"/>
                  <a:gd name="T18" fmla="*/ 74 w 523"/>
                  <a:gd name="T19" fmla="*/ 50 h 338"/>
                  <a:gd name="T20" fmla="*/ 54 w 523"/>
                  <a:gd name="T21" fmla="*/ 42 h 338"/>
                  <a:gd name="T22" fmla="*/ 48 w 523"/>
                  <a:gd name="T23" fmla="*/ 60 h 338"/>
                  <a:gd name="T24" fmla="*/ 10 w 523"/>
                  <a:gd name="T25" fmla="*/ 82 h 338"/>
                  <a:gd name="T26" fmla="*/ 40 w 523"/>
                  <a:gd name="T27" fmla="*/ 110 h 338"/>
                  <a:gd name="T28" fmla="*/ 26 w 523"/>
                  <a:gd name="T29" fmla="*/ 159 h 338"/>
                  <a:gd name="T30" fmla="*/ 0 w 523"/>
                  <a:gd name="T31" fmla="*/ 190 h 338"/>
                  <a:gd name="T32" fmla="*/ 24 w 523"/>
                  <a:gd name="T33" fmla="*/ 215 h 338"/>
                  <a:gd name="T34" fmla="*/ 41 w 523"/>
                  <a:gd name="T35" fmla="*/ 204 h 338"/>
                  <a:gd name="T36" fmla="*/ 59 w 523"/>
                  <a:gd name="T37" fmla="*/ 217 h 338"/>
                  <a:gd name="T38" fmla="*/ 106 w 523"/>
                  <a:gd name="T39" fmla="*/ 193 h 338"/>
                  <a:gd name="T40" fmla="*/ 171 w 523"/>
                  <a:gd name="T41" fmla="*/ 193 h 338"/>
                  <a:gd name="T42" fmla="*/ 175 w 523"/>
                  <a:gd name="T43" fmla="*/ 175 h 338"/>
                  <a:gd name="T44" fmla="*/ 194 w 523"/>
                  <a:gd name="T45" fmla="*/ 176 h 338"/>
                  <a:gd name="T46" fmla="*/ 208 w 523"/>
                  <a:gd name="T47" fmla="*/ 219 h 338"/>
                  <a:gd name="T48" fmla="*/ 232 w 523"/>
                  <a:gd name="T49" fmla="*/ 230 h 338"/>
                  <a:gd name="T50" fmla="*/ 232 w 523"/>
                  <a:gd name="T51" fmla="*/ 250 h 338"/>
                  <a:gd name="T52" fmla="*/ 232 w 523"/>
                  <a:gd name="T53" fmla="*/ 250 h 338"/>
                  <a:gd name="T54" fmla="*/ 252 w 523"/>
                  <a:gd name="T55" fmla="*/ 252 h 338"/>
                  <a:gd name="T56" fmla="*/ 331 w 523"/>
                  <a:gd name="T57" fmla="*/ 209 h 338"/>
                  <a:gd name="T58" fmla="*/ 350 w 523"/>
                  <a:gd name="T59" fmla="*/ 220 h 338"/>
                  <a:gd name="T60" fmla="*/ 361 w 523"/>
                  <a:gd name="T61" fmla="*/ 280 h 338"/>
                  <a:gd name="T62" fmla="*/ 413 w 523"/>
                  <a:gd name="T63" fmla="*/ 315 h 338"/>
                  <a:gd name="T64" fmla="*/ 433 w 523"/>
                  <a:gd name="T65" fmla="*/ 308 h 338"/>
                  <a:gd name="T66" fmla="*/ 455 w 523"/>
                  <a:gd name="T67" fmla="*/ 333 h 338"/>
                  <a:gd name="T68" fmla="*/ 477 w 523"/>
                  <a:gd name="T69" fmla="*/ 338 h 338"/>
                  <a:gd name="T70" fmla="*/ 470 w 523"/>
                  <a:gd name="T71" fmla="*/ 285 h 338"/>
                  <a:gd name="T72" fmla="*/ 523 w 523"/>
                  <a:gd name="T73" fmla="*/ 248 h 338"/>
                  <a:gd name="T74" fmla="*/ 520 w 523"/>
                  <a:gd name="T75" fmla="*/ 215 h 338"/>
                  <a:gd name="T76" fmla="*/ 520 w 523"/>
                  <a:gd name="T77" fmla="*/ 184 h 338"/>
                  <a:gd name="T78" fmla="*/ 487 w 523"/>
                  <a:gd name="T79" fmla="*/ 154 h 338"/>
                  <a:gd name="T80" fmla="*/ 487 w 523"/>
                  <a:gd name="T81" fmla="*/ 130 h 338"/>
                  <a:gd name="T82" fmla="*/ 462 w 523"/>
                  <a:gd name="T83" fmla="*/ 116 h 338"/>
                  <a:gd name="T84" fmla="*/ 474 w 523"/>
                  <a:gd name="T85" fmla="*/ 99 h 338"/>
                  <a:gd name="T86" fmla="*/ 419 w 523"/>
                  <a:gd name="T87" fmla="*/ 33 h 338"/>
                  <a:gd name="T88" fmla="*/ 374 w 523"/>
                  <a:gd name="T89" fmla="*/ 28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3" h="338">
                    <a:moveTo>
                      <a:pt x="374" y="28"/>
                    </a:moveTo>
                    <a:lnTo>
                      <a:pt x="374" y="6"/>
                    </a:lnTo>
                    <a:lnTo>
                      <a:pt x="333" y="0"/>
                    </a:lnTo>
                    <a:lnTo>
                      <a:pt x="284" y="11"/>
                    </a:lnTo>
                    <a:lnTo>
                      <a:pt x="233" y="49"/>
                    </a:lnTo>
                    <a:lnTo>
                      <a:pt x="213" y="52"/>
                    </a:lnTo>
                    <a:lnTo>
                      <a:pt x="172" y="44"/>
                    </a:lnTo>
                    <a:lnTo>
                      <a:pt x="153" y="56"/>
                    </a:lnTo>
                    <a:lnTo>
                      <a:pt x="119" y="34"/>
                    </a:lnTo>
                    <a:lnTo>
                      <a:pt x="74" y="50"/>
                    </a:lnTo>
                    <a:lnTo>
                      <a:pt x="54" y="42"/>
                    </a:lnTo>
                    <a:lnTo>
                      <a:pt x="48" y="60"/>
                    </a:lnTo>
                    <a:lnTo>
                      <a:pt x="10" y="82"/>
                    </a:lnTo>
                    <a:lnTo>
                      <a:pt x="40" y="110"/>
                    </a:lnTo>
                    <a:lnTo>
                      <a:pt x="26" y="159"/>
                    </a:lnTo>
                    <a:lnTo>
                      <a:pt x="0" y="190"/>
                    </a:lnTo>
                    <a:lnTo>
                      <a:pt x="24" y="215"/>
                    </a:lnTo>
                    <a:lnTo>
                      <a:pt x="41" y="204"/>
                    </a:lnTo>
                    <a:lnTo>
                      <a:pt x="59" y="217"/>
                    </a:lnTo>
                    <a:lnTo>
                      <a:pt x="106" y="193"/>
                    </a:lnTo>
                    <a:lnTo>
                      <a:pt x="171" y="193"/>
                    </a:lnTo>
                    <a:lnTo>
                      <a:pt x="175" y="175"/>
                    </a:lnTo>
                    <a:lnTo>
                      <a:pt x="194" y="176"/>
                    </a:lnTo>
                    <a:lnTo>
                      <a:pt x="208" y="219"/>
                    </a:lnTo>
                    <a:lnTo>
                      <a:pt x="232" y="230"/>
                    </a:lnTo>
                    <a:lnTo>
                      <a:pt x="232" y="250"/>
                    </a:lnTo>
                    <a:lnTo>
                      <a:pt x="232" y="250"/>
                    </a:lnTo>
                    <a:lnTo>
                      <a:pt x="252" y="252"/>
                    </a:lnTo>
                    <a:lnTo>
                      <a:pt x="331" y="209"/>
                    </a:lnTo>
                    <a:lnTo>
                      <a:pt x="350" y="220"/>
                    </a:lnTo>
                    <a:lnTo>
                      <a:pt x="361" y="280"/>
                    </a:lnTo>
                    <a:lnTo>
                      <a:pt x="413" y="315"/>
                    </a:lnTo>
                    <a:lnTo>
                      <a:pt x="433" y="308"/>
                    </a:lnTo>
                    <a:lnTo>
                      <a:pt x="455" y="333"/>
                    </a:lnTo>
                    <a:lnTo>
                      <a:pt x="477" y="338"/>
                    </a:lnTo>
                    <a:lnTo>
                      <a:pt x="470" y="285"/>
                    </a:lnTo>
                    <a:lnTo>
                      <a:pt x="523" y="248"/>
                    </a:lnTo>
                    <a:lnTo>
                      <a:pt x="520" y="215"/>
                    </a:lnTo>
                    <a:lnTo>
                      <a:pt x="520" y="184"/>
                    </a:lnTo>
                    <a:lnTo>
                      <a:pt x="487" y="154"/>
                    </a:lnTo>
                    <a:lnTo>
                      <a:pt x="487" y="130"/>
                    </a:lnTo>
                    <a:lnTo>
                      <a:pt x="462" y="116"/>
                    </a:lnTo>
                    <a:lnTo>
                      <a:pt x="474" y="99"/>
                    </a:lnTo>
                    <a:lnTo>
                      <a:pt x="419" y="33"/>
                    </a:lnTo>
                    <a:lnTo>
                      <a:pt x="374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1" name="Freeform 48">
                <a:extLst>
                  <a:ext uri="{FF2B5EF4-FFF2-40B4-BE49-F238E27FC236}">
                    <a16:creationId xmlns:a16="http://schemas.microsoft.com/office/drawing/2014/main" id="{BF2937A2-9804-4C06-89D7-FEE6123C68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5" y="1155"/>
                <a:ext cx="378" cy="398"/>
              </a:xfrm>
              <a:custGeom>
                <a:avLst/>
                <a:gdLst>
                  <a:gd name="T0" fmla="*/ 375 w 378"/>
                  <a:gd name="T1" fmla="*/ 169 h 398"/>
                  <a:gd name="T2" fmla="*/ 378 w 378"/>
                  <a:gd name="T3" fmla="*/ 156 h 398"/>
                  <a:gd name="T4" fmla="*/ 362 w 378"/>
                  <a:gd name="T5" fmla="*/ 129 h 398"/>
                  <a:gd name="T6" fmla="*/ 362 w 378"/>
                  <a:gd name="T7" fmla="*/ 129 h 398"/>
                  <a:gd name="T8" fmla="*/ 340 w 378"/>
                  <a:gd name="T9" fmla="*/ 124 h 398"/>
                  <a:gd name="T10" fmla="*/ 318 w 378"/>
                  <a:gd name="T11" fmla="*/ 99 h 398"/>
                  <a:gd name="T12" fmla="*/ 298 w 378"/>
                  <a:gd name="T13" fmla="*/ 106 h 398"/>
                  <a:gd name="T14" fmla="*/ 246 w 378"/>
                  <a:gd name="T15" fmla="*/ 71 h 398"/>
                  <a:gd name="T16" fmla="*/ 235 w 378"/>
                  <a:gd name="T17" fmla="*/ 11 h 398"/>
                  <a:gd name="T18" fmla="*/ 216 w 378"/>
                  <a:gd name="T19" fmla="*/ 0 h 398"/>
                  <a:gd name="T20" fmla="*/ 137 w 378"/>
                  <a:gd name="T21" fmla="*/ 43 h 398"/>
                  <a:gd name="T22" fmla="*/ 117 w 378"/>
                  <a:gd name="T23" fmla="*/ 41 h 398"/>
                  <a:gd name="T24" fmla="*/ 85 w 378"/>
                  <a:gd name="T25" fmla="*/ 62 h 398"/>
                  <a:gd name="T26" fmla="*/ 89 w 378"/>
                  <a:gd name="T27" fmla="*/ 110 h 398"/>
                  <a:gd name="T28" fmla="*/ 57 w 378"/>
                  <a:gd name="T29" fmla="*/ 137 h 398"/>
                  <a:gd name="T30" fmla="*/ 65 w 378"/>
                  <a:gd name="T31" fmla="*/ 159 h 398"/>
                  <a:gd name="T32" fmla="*/ 30 w 378"/>
                  <a:gd name="T33" fmla="*/ 191 h 398"/>
                  <a:gd name="T34" fmla="*/ 40 w 378"/>
                  <a:gd name="T35" fmla="*/ 216 h 398"/>
                  <a:gd name="T36" fmla="*/ 0 w 378"/>
                  <a:gd name="T37" fmla="*/ 269 h 398"/>
                  <a:gd name="T38" fmla="*/ 11 w 378"/>
                  <a:gd name="T39" fmla="*/ 309 h 398"/>
                  <a:gd name="T40" fmla="*/ 13 w 378"/>
                  <a:gd name="T41" fmla="*/ 309 h 398"/>
                  <a:gd name="T42" fmla="*/ 16 w 378"/>
                  <a:gd name="T43" fmla="*/ 327 h 398"/>
                  <a:gd name="T44" fmla="*/ 63 w 378"/>
                  <a:gd name="T45" fmla="*/ 327 h 398"/>
                  <a:gd name="T46" fmla="*/ 65 w 378"/>
                  <a:gd name="T47" fmla="*/ 351 h 398"/>
                  <a:gd name="T48" fmla="*/ 79 w 378"/>
                  <a:gd name="T49" fmla="*/ 365 h 398"/>
                  <a:gd name="T50" fmla="*/ 101 w 378"/>
                  <a:gd name="T51" fmla="*/ 357 h 398"/>
                  <a:gd name="T52" fmla="*/ 137 w 378"/>
                  <a:gd name="T53" fmla="*/ 379 h 398"/>
                  <a:gd name="T54" fmla="*/ 189 w 378"/>
                  <a:gd name="T55" fmla="*/ 379 h 398"/>
                  <a:gd name="T56" fmla="*/ 233 w 378"/>
                  <a:gd name="T57" fmla="*/ 398 h 398"/>
                  <a:gd name="T58" fmla="*/ 230 w 378"/>
                  <a:gd name="T59" fmla="*/ 376 h 398"/>
                  <a:gd name="T60" fmla="*/ 249 w 378"/>
                  <a:gd name="T61" fmla="*/ 378 h 398"/>
                  <a:gd name="T62" fmla="*/ 304 w 378"/>
                  <a:gd name="T63" fmla="*/ 346 h 398"/>
                  <a:gd name="T64" fmla="*/ 304 w 378"/>
                  <a:gd name="T65" fmla="*/ 345 h 398"/>
                  <a:gd name="T66" fmla="*/ 309 w 378"/>
                  <a:gd name="T67" fmla="*/ 321 h 398"/>
                  <a:gd name="T68" fmla="*/ 331 w 378"/>
                  <a:gd name="T69" fmla="*/ 313 h 398"/>
                  <a:gd name="T70" fmla="*/ 375 w 378"/>
                  <a:gd name="T71" fmla="*/ 238 h 398"/>
                  <a:gd name="T72" fmla="*/ 372 w 378"/>
                  <a:gd name="T73" fmla="*/ 200 h 398"/>
                  <a:gd name="T74" fmla="*/ 361 w 378"/>
                  <a:gd name="T75" fmla="*/ 183 h 398"/>
                  <a:gd name="T76" fmla="*/ 375 w 378"/>
                  <a:gd name="T77" fmla="*/ 169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78" h="398">
                    <a:moveTo>
                      <a:pt x="375" y="169"/>
                    </a:moveTo>
                    <a:lnTo>
                      <a:pt x="378" y="156"/>
                    </a:lnTo>
                    <a:lnTo>
                      <a:pt x="362" y="129"/>
                    </a:lnTo>
                    <a:lnTo>
                      <a:pt x="362" y="129"/>
                    </a:lnTo>
                    <a:lnTo>
                      <a:pt x="340" y="124"/>
                    </a:lnTo>
                    <a:lnTo>
                      <a:pt x="318" y="99"/>
                    </a:lnTo>
                    <a:lnTo>
                      <a:pt x="298" y="106"/>
                    </a:lnTo>
                    <a:lnTo>
                      <a:pt x="246" y="71"/>
                    </a:lnTo>
                    <a:lnTo>
                      <a:pt x="235" y="11"/>
                    </a:lnTo>
                    <a:lnTo>
                      <a:pt x="216" y="0"/>
                    </a:lnTo>
                    <a:lnTo>
                      <a:pt x="137" y="43"/>
                    </a:lnTo>
                    <a:lnTo>
                      <a:pt x="117" y="41"/>
                    </a:lnTo>
                    <a:lnTo>
                      <a:pt x="85" y="62"/>
                    </a:lnTo>
                    <a:lnTo>
                      <a:pt x="89" y="110"/>
                    </a:lnTo>
                    <a:lnTo>
                      <a:pt x="57" y="137"/>
                    </a:lnTo>
                    <a:lnTo>
                      <a:pt x="65" y="159"/>
                    </a:lnTo>
                    <a:lnTo>
                      <a:pt x="30" y="191"/>
                    </a:lnTo>
                    <a:lnTo>
                      <a:pt x="40" y="216"/>
                    </a:lnTo>
                    <a:lnTo>
                      <a:pt x="0" y="269"/>
                    </a:lnTo>
                    <a:lnTo>
                      <a:pt x="11" y="309"/>
                    </a:lnTo>
                    <a:lnTo>
                      <a:pt x="13" y="309"/>
                    </a:lnTo>
                    <a:lnTo>
                      <a:pt x="16" y="327"/>
                    </a:lnTo>
                    <a:lnTo>
                      <a:pt x="63" y="327"/>
                    </a:lnTo>
                    <a:lnTo>
                      <a:pt x="65" y="351"/>
                    </a:lnTo>
                    <a:lnTo>
                      <a:pt x="79" y="365"/>
                    </a:lnTo>
                    <a:lnTo>
                      <a:pt x="101" y="357"/>
                    </a:lnTo>
                    <a:lnTo>
                      <a:pt x="137" y="379"/>
                    </a:lnTo>
                    <a:lnTo>
                      <a:pt x="189" y="379"/>
                    </a:lnTo>
                    <a:lnTo>
                      <a:pt x="233" y="398"/>
                    </a:lnTo>
                    <a:lnTo>
                      <a:pt x="230" y="376"/>
                    </a:lnTo>
                    <a:lnTo>
                      <a:pt x="249" y="378"/>
                    </a:lnTo>
                    <a:lnTo>
                      <a:pt x="304" y="346"/>
                    </a:lnTo>
                    <a:lnTo>
                      <a:pt x="304" y="345"/>
                    </a:lnTo>
                    <a:lnTo>
                      <a:pt x="309" y="321"/>
                    </a:lnTo>
                    <a:lnTo>
                      <a:pt x="331" y="313"/>
                    </a:lnTo>
                    <a:lnTo>
                      <a:pt x="375" y="238"/>
                    </a:lnTo>
                    <a:lnTo>
                      <a:pt x="372" y="200"/>
                    </a:lnTo>
                    <a:lnTo>
                      <a:pt x="361" y="183"/>
                    </a:lnTo>
                    <a:lnTo>
                      <a:pt x="375" y="1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2" name="Freeform 49">
                <a:extLst>
                  <a:ext uri="{FF2B5EF4-FFF2-40B4-BE49-F238E27FC236}">
                    <a16:creationId xmlns:a16="http://schemas.microsoft.com/office/drawing/2014/main" id="{F8EF9E83-53AA-47F5-9F0D-B63ED0F67D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9" y="1314"/>
                <a:ext cx="479" cy="412"/>
              </a:xfrm>
              <a:custGeom>
                <a:avLst/>
                <a:gdLst>
                  <a:gd name="T0" fmla="*/ 71 w 479"/>
                  <a:gd name="T1" fmla="*/ 10 h 412"/>
                  <a:gd name="T2" fmla="*/ 57 w 479"/>
                  <a:gd name="T3" fmla="*/ 24 h 412"/>
                  <a:gd name="T4" fmla="*/ 68 w 479"/>
                  <a:gd name="T5" fmla="*/ 41 h 412"/>
                  <a:gd name="T6" fmla="*/ 71 w 479"/>
                  <a:gd name="T7" fmla="*/ 79 h 412"/>
                  <a:gd name="T8" fmla="*/ 27 w 479"/>
                  <a:gd name="T9" fmla="*/ 154 h 412"/>
                  <a:gd name="T10" fmla="*/ 5 w 479"/>
                  <a:gd name="T11" fmla="*/ 162 h 412"/>
                  <a:gd name="T12" fmla="*/ 0 w 479"/>
                  <a:gd name="T13" fmla="*/ 186 h 412"/>
                  <a:gd name="T14" fmla="*/ 0 w 479"/>
                  <a:gd name="T15" fmla="*/ 187 h 412"/>
                  <a:gd name="T16" fmla="*/ 74 w 479"/>
                  <a:gd name="T17" fmla="*/ 191 h 412"/>
                  <a:gd name="T18" fmla="*/ 73 w 479"/>
                  <a:gd name="T19" fmla="*/ 230 h 412"/>
                  <a:gd name="T20" fmla="*/ 88 w 479"/>
                  <a:gd name="T21" fmla="*/ 217 h 412"/>
                  <a:gd name="T22" fmla="*/ 131 w 479"/>
                  <a:gd name="T23" fmla="*/ 239 h 412"/>
                  <a:gd name="T24" fmla="*/ 126 w 479"/>
                  <a:gd name="T25" fmla="*/ 260 h 412"/>
                  <a:gd name="T26" fmla="*/ 150 w 479"/>
                  <a:gd name="T27" fmla="*/ 296 h 412"/>
                  <a:gd name="T28" fmla="*/ 142 w 479"/>
                  <a:gd name="T29" fmla="*/ 360 h 412"/>
                  <a:gd name="T30" fmla="*/ 158 w 479"/>
                  <a:gd name="T31" fmla="*/ 373 h 412"/>
                  <a:gd name="T32" fmla="*/ 177 w 479"/>
                  <a:gd name="T33" fmla="*/ 365 h 412"/>
                  <a:gd name="T34" fmla="*/ 206 w 479"/>
                  <a:gd name="T35" fmla="*/ 412 h 412"/>
                  <a:gd name="T36" fmla="*/ 249 w 479"/>
                  <a:gd name="T37" fmla="*/ 389 h 412"/>
                  <a:gd name="T38" fmla="*/ 266 w 479"/>
                  <a:gd name="T39" fmla="*/ 398 h 412"/>
                  <a:gd name="T40" fmla="*/ 277 w 479"/>
                  <a:gd name="T41" fmla="*/ 379 h 412"/>
                  <a:gd name="T42" fmla="*/ 323 w 479"/>
                  <a:gd name="T43" fmla="*/ 373 h 412"/>
                  <a:gd name="T44" fmla="*/ 359 w 479"/>
                  <a:gd name="T45" fmla="*/ 398 h 412"/>
                  <a:gd name="T46" fmla="*/ 380 w 479"/>
                  <a:gd name="T47" fmla="*/ 398 h 412"/>
                  <a:gd name="T48" fmla="*/ 383 w 479"/>
                  <a:gd name="T49" fmla="*/ 379 h 412"/>
                  <a:gd name="T50" fmla="*/ 452 w 479"/>
                  <a:gd name="T51" fmla="*/ 365 h 412"/>
                  <a:gd name="T52" fmla="*/ 438 w 479"/>
                  <a:gd name="T53" fmla="*/ 323 h 412"/>
                  <a:gd name="T54" fmla="*/ 479 w 479"/>
                  <a:gd name="T55" fmla="*/ 294 h 412"/>
                  <a:gd name="T56" fmla="*/ 443 w 479"/>
                  <a:gd name="T57" fmla="*/ 239 h 412"/>
                  <a:gd name="T58" fmla="*/ 477 w 479"/>
                  <a:gd name="T59" fmla="*/ 224 h 412"/>
                  <a:gd name="T60" fmla="*/ 473 w 479"/>
                  <a:gd name="T61" fmla="*/ 205 h 412"/>
                  <a:gd name="T62" fmla="*/ 364 w 479"/>
                  <a:gd name="T63" fmla="*/ 194 h 412"/>
                  <a:gd name="T64" fmla="*/ 351 w 479"/>
                  <a:gd name="T65" fmla="*/ 209 h 412"/>
                  <a:gd name="T66" fmla="*/ 331 w 479"/>
                  <a:gd name="T67" fmla="*/ 205 h 412"/>
                  <a:gd name="T68" fmla="*/ 323 w 479"/>
                  <a:gd name="T69" fmla="*/ 180 h 412"/>
                  <a:gd name="T70" fmla="*/ 307 w 479"/>
                  <a:gd name="T71" fmla="*/ 168 h 412"/>
                  <a:gd name="T72" fmla="*/ 285 w 479"/>
                  <a:gd name="T73" fmla="*/ 178 h 412"/>
                  <a:gd name="T74" fmla="*/ 273 w 479"/>
                  <a:gd name="T75" fmla="*/ 137 h 412"/>
                  <a:gd name="T76" fmla="*/ 285 w 479"/>
                  <a:gd name="T77" fmla="*/ 117 h 412"/>
                  <a:gd name="T78" fmla="*/ 268 w 479"/>
                  <a:gd name="T79" fmla="*/ 65 h 412"/>
                  <a:gd name="T80" fmla="*/ 244 w 479"/>
                  <a:gd name="T81" fmla="*/ 52 h 412"/>
                  <a:gd name="T82" fmla="*/ 206 w 479"/>
                  <a:gd name="T83" fmla="*/ 76 h 412"/>
                  <a:gd name="T84" fmla="*/ 115 w 479"/>
                  <a:gd name="T85" fmla="*/ 0 h 412"/>
                  <a:gd name="T86" fmla="*/ 71 w 479"/>
                  <a:gd name="T87" fmla="*/ 1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9" h="412">
                    <a:moveTo>
                      <a:pt x="71" y="10"/>
                    </a:moveTo>
                    <a:lnTo>
                      <a:pt x="57" y="24"/>
                    </a:lnTo>
                    <a:lnTo>
                      <a:pt x="68" y="41"/>
                    </a:lnTo>
                    <a:lnTo>
                      <a:pt x="71" y="79"/>
                    </a:lnTo>
                    <a:lnTo>
                      <a:pt x="27" y="154"/>
                    </a:lnTo>
                    <a:lnTo>
                      <a:pt x="5" y="162"/>
                    </a:lnTo>
                    <a:lnTo>
                      <a:pt x="0" y="186"/>
                    </a:lnTo>
                    <a:lnTo>
                      <a:pt x="0" y="187"/>
                    </a:lnTo>
                    <a:lnTo>
                      <a:pt x="74" y="191"/>
                    </a:lnTo>
                    <a:lnTo>
                      <a:pt x="73" y="230"/>
                    </a:lnTo>
                    <a:lnTo>
                      <a:pt x="88" y="217"/>
                    </a:lnTo>
                    <a:lnTo>
                      <a:pt x="131" y="239"/>
                    </a:lnTo>
                    <a:lnTo>
                      <a:pt x="126" y="260"/>
                    </a:lnTo>
                    <a:lnTo>
                      <a:pt x="150" y="296"/>
                    </a:lnTo>
                    <a:lnTo>
                      <a:pt x="142" y="360"/>
                    </a:lnTo>
                    <a:lnTo>
                      <a:pt x="158" y="373"/>
                    </a:lnTo>
                    <a:lnTo>
                      <a:pt x="177" y="365"/>
                    </a:lnTo>
                    <a:lnTo>
                      <a:pt x="206" y="412"/>
                    </a:lnTo>
                    <a:lnTo>
                      <a:pt x="249" y="389"/>
                    </a:lnTo>
                    <a:lnTo>
                      <a:pt x="266" y="398"/>
                    </a:lnTo>
                    <a:lnTo>
                      <a:pt x="277" y="379"/>
                    </a:lnTo>
                    <a:lnTo>
                      <a:pt x="323" y="373"/>
                    </a:lnTo>
                    <a:lnTo>
                      <a:pt x="359" y="398"/>
                    </a:lnTo>
                    <a:lnTo>
                      <a:pt x="380" y="398"/>
                    </a:lnTo>
                    <a:lnTo>
                      <a:pt x="383" y="379"/>
                    </a:lnTo>
                    <a:lnTo>
                      <a:pt x="452" y="365"/>
                    </a:lnTo>
                    <a:lnTo>
                      <a:pt x="438" y="323"/>
                    </a:lnTo>
                    <a:lnTo>
                      <a:pt x="479" y="294"/>
                    </a:lnTo>
                    <a:lnTo>
                      <a:pt x="443" y="239"/>
                    </a:lnTo>
                    <a:lnTo>
                      <a:pt x="477" y="224"/>
                    </a:lnTo>
                    <a:lnTo>
                      <a:pt x="473" y="205"/>
                    </a:lnTo>
                    <a:lnTo>
                      <a:pt x="364" y="194"/>
                    </a:lnTo>
                    <a:lnTo>
                      <a:pt x="351" y="209"/>
                    </a:lnTo>
                    <a:lnTo>
                      <a:pt x="331" y="205"/>
                    </a:lnTo>
                    <a:lnTo>
                      <a:pt x="323" y="180"/>
                    </a:lnTo>
                    <a:lnTo>
                      <a:pt x="307" y="168"/>
                    </a:lnTo>
                    <a:lnTo>
                      <a:pt x="285" y="178"/>
                    </a:lnTo>
                    <a:lnTo>
                      <a:pt x="273" y="137"/>
                    </a:lnTo>
                    <a:lnTo>
                      <a:pt x="285" y="117"/>
                    </a:lnTo>
                    <a:lnTo>
                      <a:pt x="268" y="65"/>
                    </a:lnTo>
                    <a:lnTo>
                      <a:pt x="244" y="52"/>
                    </a:lnTo>
                    <a:lnTo>
                      <a:pt x="206" y="76"/>
                    </a:lnTo>
                    <a:lnTo>
                      <a:pt x="115" y="0"/>
                    </a:lnTo>
                    <a:lnTo>
                      <a:pt x="71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3" name="Freeform 50">
                <a:extLst>
                  <a:ext uri="{FF2B5EF4-FFF2-40B4-BE49-F238E27FC236}">
                    <a16:creationId xmlns:a16="http://schemas.microsoft.com/office/drawing/2014/main" id="{0281C470-AC62-4B9B-9E41-CEB592679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5" y="1223"/>
                <a:ext cx="466" cy="370"/>
              </a:xfrm>
              <a:custGeom>
                <a:avLst/>
                <a:gdLst>
                  <a:gd name="T0" fmla="*/ 260 w 466"/>
                  <a:gd name="T1" fmla="*/ 11 h 370"/>
                  <a:gd name="T2" fmla="*/ 233 w 466"/>
                  <a:gd name="T3" fmla="*/ 6 h 370"/>
                  <a:gd name="T4" fmla="*/ 214 w 466"/>
                  <a:gd name="T5" fmla="*/ 19 h 370"/>
                  <a:gd name="T6" fmla="*/ 203 w 466"/>
                  <a:gd name="T7" fmla="*/ 0 h 370"/>
                  <a:gd name="T8" fmla="*/ 189 w 466"/>
                  <a:gd name="T9" fmla="*/ 20 h 370"/>
                  <a:gd name="T10" fmla="*/ 140 w 466"/>
                  <a:gd name="T11" fmla="*/ 25 h 370"/>
                  <a:gd name="T12" fmla="*/ 137 w 466"/>
                  <a:gd name="T13" fmla="*/ 36 h 370"/>
                  <a:gd name="T14" fmla="*/ 103 w 466"/>
                  <a:gd name="T15" fmla="*/ 113 h 370"/>
                  <a:gd name="T16" fmla="*/ 43 w 466"/>
                  <a:gd name="T17" fmla="*/ 116 h 370"/>
                  <a:gd name="T18" fmla="*/ 0 w 466"/>
                  <a:gd name="T19" fmla="*/ 137 h 370"/>
                  <a:gd name="T20" fmla="*/ 2 w 466"/>
                  <a:gd name="T21" fmla="*/ 156 h 370"/>
                  <a:gd name="T22" fmla="*/ 2 w 466"/>
                  <a:gd name="T23" fmla="*/ 156 h 370"/>
                  <a:gd name="T24" fmla="*/ 19 w 466"/>
                  <a:gd name="T25" fmla="*/ 208 h 370"/>
                  <a:gd name="T26" fmla="*/ 7 w 466"/>
                  <a:gd name="T27" fmla="*/ 228 h 370"/>
                  <a:gd name="T28" fmla="*/ 19 w 466"/>
                  <a:gd name="T29" fmla="*/ 269 h 370"/>
                  <a:gd name="T30" fmla="*/ 41 w 466"/>
                  <a:gd name="T31" fmla="*/ 259 h 370"/>
                  <a:gd name="T32" fmla="*/ 57 w 466"/>
                  <a:gd name="T33" fmla="*/ 271 h 370"/>
                  <a:gd name="T34" fmla="*/ 65 w 466"/>
                  <a:gd name="T35" fmla="*/ 296 h 370"/>
                  <a:gd name="T36" fmla="*/ 85 w 466"/>
                  <a:gd name="T37" fmla="*/ 300 h 370"/>
                  <a:gd name="T38" fmla="*/ 98 w 466"/>
                  <a:gd name="T39" fmla="*/ 285 h 370"/>
                  <a:gd name="T40" fmla="*/ 207 w 466"/>
                  <a:gd name="T41" fmla="*/ 296 h 370"/>
                  <a:gd name="T42" fmla="*/ 211 w 466"/>
                  <a:gd name="T43" fmla="*/ 315 h 370"/>
                  <a:gd name="T44" fmla="*/ 307 w 466"/>
                  <a:gd name="T45" fmla="*/ 337 h 370"/>
                  <a:gd name="T46" fmla="*/ 334 w 466"/>
                  <a:gd name="T47" fmla="*/ 370 h 370"/>
                  <a:gd name="T48" fmla="*/ 399 w 466"/>
                  <a:gd name="T49" fmla="*/ 359 h 370"/>
                  <a:gd name="T50" fmla="*/ 410 w 466"/>
                  <a:gd name="T51" fmla="*/ 341 h 370"/>
                  <a:gd name="T52" fmla="*/ 429 w 466"/>
                  <a:gd name="T53" fmla="*/ 337 h 370"/>
                  <a:gd name="T54" fmla="*/ 413 w 466"/>
                  <a:gd name="T55" fmla="*/ 288 h 370"/>
                  <a:gd name="T56" fmla="*/ 392 w 466"/>
                  <a:gd name="T57" fmla="*/ 267 h 370"/>
                  <a:gd name="T58" fmla="*/ 430 w 466"/>
                  <a:gd name="T59" fmla="*/ 244 h 370"/>
                  <a:gd name="T60" fmla="*/ 441 w 466"/>
                  <a:gd name="T61" fmla="*/ 228 h 370"/>
                  <a:gd name="T62" fmla="*/ 433 w 466"/>
                  <a:gd name="T63" fmla="*/ 208 h 370"/>
                  <a:gd name="T64" fmla="*/ 466 w 466"/>
                  <a:gd name="T65" fmla="*/ 173 h 370"/>
                  <a:gd name="T66" fmla="*/ 463 w 466"/>
                  <a:gd name="T67" fmla="*/ 132 h 370"/>
                  <a:gd name="T68" fmla="*/ 416 w 466"/>
                  <a:gd name="T69" fmla="*/ 79 h 370"/>
                  <a:gd name="T70" fmla="*/ 337 w 466"/>
                  <a:gd name="T71" fmla="*/ 97 h 370"/>
                  <a:gd name="T72" fmla="*/ 271 w 466"/>
                  <a:gd name="T73" fmla="*/ 93 h 370"/>
                  <a:gd name="T74" fmla="*/ 290 w 466"/>
                  <a:gd name="T75" fmla="*/ 82 h 370"/>
                  <a:gd name="T76" fmla="*/ 293 w 466"/>
                  <a:gd name="T77" fmla="*/ 63 h 370"/>
                  <a:gd name="T78" fmla="*/ 265 w 466"/>
                  <a:gd name="T79" fmla="*/ 31 h 370"/>
                  <a:gd name="T80" fmla="*/ 260 w 466"/>
                  <a:gd name="T81" fmla="*/ 11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66" h="370">
                    <a:moveTo>
                      <a:pt x="260" y="11"/>
                    </a:moveTo>
                    <a:lnTo>
                      <a:pt x="233" y="6"/>
                    </a:lnTo>
                    <a:lnTo>
                      <a:pt x="214" y="19"/>
                    </a:lnTo>
                    <a:lnTo>
                      <a:pt x="203" y="0"/>
                    </a:lnTo>
                    <a:lnTo>
                      <a:pt x="189" y="20"/>
                    </a:lnTo>
                    <a:lnTo>
                      <a:pt x="140" y="25"/>
                    </a:lnTo>
                    <a:lnTo>
                      <a:pt x="137" y="36"/>
                    </a:lnTo>
                    <a:lnTo>
                      <a:pt x="103" y="113"/>
                    </a:lnTo>
                    <a:lnTo>
                      <a:pt x="43" y="116"/>
                    </a:lnTo>
                    <a:lnTo>
                      <a:pt x="0" y="137"/>
                    </a:lnTo>
                    <a:lnTo>
                      <a:pt x="2" y="156"/>
                    </a:lnTo>
                    <a:lnTo>
                      <a:pt x="2" y="156"/>
                    </a:lnTo>
                    <a:lnTo>
                      <a:pt x="19" y="208"/>
                    </a:lnTo>
                    <a:lnTo>
                      <a:pt x="7" y="228"/>
                    </a:lnTo>
                    <a:lnTo>
                      <a:pt x="19" y="269"/>
                    </a:lnTo>
                    <a:lnTo>
                      <a:pt x="41" y="259"/>
                    </a:lnTo>
                    <a:lnTo>
                      <a:pt x="57" y="271"/>
                    </a:lnTo>
                    <a:lnTo>
                      <a:pt x="65" y="296"/>
                    </a:lnTo>
                    <a:lnTo>
                      <a:pt x="85" y="300"/>
                    </a:lnTo>
                    <a:lnTo>
                      <a:pt x="98" y="285"/>
                    </a:lnTo>
                    <a:lnTo>
                      <a:pt x="207" y="296"/>
                    </a:lnTo>
                    <a:lnTo>
                      <a:pt x="211" y="315"/>
                    </a:lnTo>
                    <a:lnTo>
                      <a:pt x="307" y="337"/>
                    </a:lnTo>
                    <a:lnTo>
                      <a:pt x="334" y="370"/>
                    </a:lnTo>
                    <a:lnTo>
                      <a:pt x="399" y="359"/>
                    </a:lnTo>
                    <a:lnTo>
                      <a:pt x="410" y="341"/>
                    </a:lnTo>
                    <a:lnTo>
                      <a:pt x="429" y="337"/>
                    </a:lnTo>
                    <a:lnTo>
                      <a:pt x="413" y="288"/>
                    </a:lnTo>
                    <a:lnTo>
                      <a:pt x="392" y="267"/>
                    </a:lnTo>
                    <a:lnTo>
                      <a:pt x="430" y="244"/>
                    </a:lnTo>
                    <a:lnTo>
                      <a:pt x="441" y="228"/>
                    </a:lnTo>
                    <a:lnTo>
                      <a:pt x="433" y="208"/>
                    </a:lnTo>
                    <a:lnTo>
                      <a:pt x="466" y="173"/>
                    </a:lnTo>
                    <a:lnTo>
                      <a:pt x="463" y="132"/>
                    </a:lnTo>
                    <a:lnTo>
                      <a:pt x="416" y="79"/>
                    </a:lnTo>
                    <a:lnTo>
                      <a:pt x="337" y="97"/>
                    </a:lnTo>
                    <a:lnTo>
                      <a:pt x="271" y="93"/>
                    </a:lnTo>
                    <a:lnTo>
                      <a:pt x="290" y="82"/>
                    </a:lnTo>
                    <a:lnTo>
                      <a:pt x="293" y="63"/>
                    </a:lnTo>
                    <a:lnTo>
                      <a:pt x="265" y="31"/>
                    </a:lnTo>
                    <a:lnTo>
                      <a:pt x="26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4" name="Freeform 51">
                <a:extLst>
                  <a:ext uri="{FF2B5EF4-FFF2-40B4-BE49-F238E27FC236}">
                    <a16:creationId xmlns:a16="http://schemas.microsoft.com/office/drawing/2014/main" id="{0071B8DF-5F32-4A19-85FE-29E0A3C1F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" y="884"/>
                <a:ext cx="332" cy="436"/>
              </a:xfrm>
              <a:custGeom>
                <a:avLst/>
                <a:gdLst>
                  <a:gd name="T0" fmla="*/ 217 w 332"/>
                  <a:gd name="T1" fmla="*/ 43 h 436"/>
                  <a:gd name="T2" fmla="*/ 222 w 332"/>
                  <a:gd name="T3" fmla="*/ 24 h 436"/>
                  <a:gd name="T4" fmla="*/ 209 w 332"/>
                  <a:gd name="T5" fmla="*/ 5 h 436"/>
                  <a:gd name="T6" fmla="*/ 191 w 332"/>
                  <a:gd name="T7" fmla="*/ 0 h 436"/>
                  <a:gd name="T8" fmla="*/ 134 w 332"/>
                  <a:gd name="T9" fmla="*/ 21 h 436"/>
                  <a:gd name="T10" fmla="*/ 115 w 332"/>
                  <a:gd name="T11" fmla="*/ 10 h 436"/>
                  <a:gd name="T12" fmla="*/ 102 w 332"/>
                  <a:gd name="T13" fmla="*/ 26 h 436"/>
                  <a:gd name="T14" fmla="*/ 52 w 332"/>
                  <a:gd name="T15" fmla="*/ 18 h 436"/>
                  <a:gd name="T16" fmla="*/ 55 w 332"/>
                  <a:gd name="T17" fmla="*/ 34 h 436"/>
                  <a:gd name="T18" fmla="*/ 43 w 332"/>
                  <a:gd name="T19" fmla="*/ 49 h 436"/>
                  <a:gd name="T20" fmla="*/ 43 w 332"/>
                  <a:gd name="T21" fmla="*/ 49 h 436"/>
                  <a:gd name="T22" fmla="*/ 54 w 332"/>
                  <a:gd name="T23" fmla="*/ 85 h 436"/>
                  <a:gd name="T24" fmla="*/ 44 w 332"/>
                  <a:gd name="T25" fmla="*/ 103 h 436"/>
                  <a:gd name="T26" fmla="*/ 54 w 332"/>
                  <a:gd name="T27" fmla="*/ 137 h 436"/>
                  <a:gd name="T28" fmla="*/ 54 w 332"/>
                  <a:gd name="T29" fmla="*/ 137 h 436"/>
                  <a:gd name="T30" fmla="*/ 55 w 332"/>
                  <a:gd name="T31" fmla="*/ 158 h 436"/>
                  <a:gd name="T32" fmla="*/ 49 w 332"/>
                  <a:gd name="T33" fmla="*/ 188 h 436"/>
                  <a:gd name="T34" fmla="*/ 52 w 332"/>
                  <a:gd name="T35" fmla="*/ 194 h 436"/>
                  <a:gd name="T36" fmla="*/ 24 w 332"/>
                  <a:gd name="T37" fmla="*/ 317 h 436"/>
                  <a:gd name="T38" fmla="*/ 0 w 332"/>
                  <a:gd name="T39" fmla="*/ 350 h 436"/>
                  <a:gd name="T40" fmla="*/ 5 w 332"/>
                  <a:gd name="T41" fmla="*/ 370 h 436"/>
                  <a:gd name="T42" fmla="*/ 33 w 332"/>
                  <a:gd name="T43" fmla="*/ 402 h 436"/>
                  <a:gd name="T44" fmla="*/ 30 w 332"/>
                  <a:gd name="T45" fmla="*/ 421 h 436"/>
                  <a:gd name="T46" fmla="*/ 11 w 332"/>
                  <a:gd name="T47" fmla="*/ 432 h 436"/>
                  <a:gd name="T48" fmla="*/ 77 w 332"/>
                  <a:gd name="T49" fmla="*/ 436 h 436"/>
                  <a:gd name="T50" fmla="*/ 156 w 332"/>
                  <a:gd name="T51" fmla="*/ 418 h 436"/>
                  <a:gd name="T52" fmla="*/ 183 w 332"/>
                  <a:gd name="T53" fmla="*/ 380 h 436"/>
                  <a:gd name="T54" fmla="*/ 184 w 332"/>
                  <a:gd name="T55" fmla="*/ 339 h 436"/>
                  <a:gd name="T56" fmla="*/ 293 w 332"/>
                  <a:gd name="T57" fmla="*/ 317 h 436"/>
                  <a:gd name="T58" fmla="*/ 291 w 332"/>
                  <a:gd name="T59" fmla="*/ 257 h 436"/>
                  <a:gd name="T60" fmla="*/ 312 w 332"/>
                  <a:gd name="T61" fmla="*/ 251 h 436"/>
                  <a:gd name="T62" fmla="*/ 332 w 332"/>
                  <a:gd name="T63" fmla="*/ 216 h 436"/>
                  <a:gd name="T64" fmla="*/ 313 w 332"/>
                  <a:gd name="T65" fmla="*/ 203 h 436"/>
                  <a:gd name="T66" fmla="*/ 290 w 332"/>
                  <a:gd name="T67" fmla="*/ 145 h 436"/>
                  <a:gd name="T68" fmla="*/ 307 w 332"/>
                  <a:gd name="T69" fmla="*/ 130 h 436"/>
                  <a:gd name="T70" fmla="*/ 310 w 332"/>
                  <a:gd name="T71" fmla="*/ 115 h 436"/>
                  <a:gd name="T72" fmla="*/ 246 w 332"/>
                  <a:gd name="T73" fmla="*/ 73 h 436"/>
                  <a:gd name="T74" fmla="*/ 217 w 332"/>
                  <a:gd name="T75" fmla="*/ 43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2" h="436">
                    <a:moveTo>
                      <a:pt x="217" y="43"/>
                    </a:moveTo>
                    <a:lnTo>
                      <a:pt x="222" y="24"/>
                    </a:lnTo>
                    <a:lnTo>
                      <a:pt x="209" y="5"/>
                    </a:lnTo>
                    <a:lnTo>
                      <a:pt x="191" y="0"/>
                    </a:lnTo>
                    <a:lnTo>
                      <a:pt x="134" y="21"/>
                    </a:lnTo>
                    <a:lnTo>
                      <a:pt x="115" y="10"/>
                    </a:lnTo>
                    <a:lnTo>
                      <a:pt x="102" y="26"/>
                    </a:lnTo>
                    <a:lnTo>
                      <a:pt x="52" y="18"/>
                    </a:lnTo>
                    <a:lnTo>
                      <a:pt x="55" y="34"/>
                    </a:lnTo>
                    <a:lnTo>
                      <a:pt x="43" y="49"/>
                    </a:lnTo>
                    <a:lnTo>
                      <a:pt x="43" y="49"/>
                    </a:lnTo>
                    <a:lnTo>
                      <a:pt x="54" y="85"/>
                    </a:lnTo>
                    <a:lnTo>
                      <a:pt x="44" y="103"/>
                    </a:lnTo>
                    <a:lnTo>
                      <a:pt x="54" y="137"/>
                    </a:lnTo>
                    <a:lnTo>
                      <a:pt x="54" y="137"/>
                    </a:lnTo>
                    <a:lnTo>
                      <a:pt x="55" y="158"/>
                    </a:lnTo>
                    <a:lnTo>
                      <a:pt x="49" y="188"/>
                    </a:lnTo>
                    <a:lnTo>
                      <a:pt x="52" y="194"/>
                    </a:lnTo>
                    <a:lnTo>
                      <a:pt x="24" y="317"/>
                    </a:lnTo>
                    <a:lnTo>
                      <a:pt x="0" y="350"/>
                    </a:lnTo>
                    <a:lnTo>
                      <a:pt x="5" y="370"/>
                    </a:lnTo>
                    <a:lnTo>
                      <a:pt x="33" y="402"/>
                    </a:lnTo>
                    <a:lnTo>
                      <a:pt x="30" y="421"/>
                    </a:lnTo>
                    <a:lnTo>
                      <a:pt x="11" y="432"/>
                    </a:lnTo>
                    <a:lnTo>
                      <a:pt x="77" y="436"/>
                    </a:lnTo>
                    <a:lnTo>
                      <a:pt x="156" y="418"/>
                    </a:lnTo>
                    <a:lnTo>
                      <a:pt x="183" y="380"/>
                    </a:lnTo>
                    <a:lnTo>
                      <a:pt x="184" y="339"/>
                    </a:lnTo>
                    <a:lnTo>
                      <a:pt x="293" y="317"/>
                    </a:lnTo>
                    <a:lnTo>
                      <a:pt x="291" y="257"/>
                    </a:lnTo>
                    <a:lnTo>
                      <a:pt x="312" y="251"/>
                    </a:lnTo>
                    <a:lnTo>
                      <a:pt x="332" y="216"/>
                    </a:lnTo>
                    <a:lnTo>
                      <a:pt x="313" y="203"/>
                    </a:lnTo>
                    <a:lnTo>
                      <a:pt x="290" y="145"/>
                    </a:lnTo>
                    <a:lnTo>
                      <a:pt x="307" y="130"/>
                    </a:lnTo>
                    <a:lnTo>
                      <a:pt x="310" y="115"/>
                    </a:lnTo>
                    <a:lnTo>
                      <a:pt x="246" y="73"/>
                    </a:lnTo>
                    <a:lnTo>
                      <a:pt x="217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5" name="Freeform 52">
                <a:extLst>
                  <a:ext uri="{FF2B5EF4-FFF2-40B4-BE49-F238E27FC236}">
                    <a16:creationId xmlns:a16="http://schemas.microsoft.com/office/drawing/2014/main" id="{AE4A3900-12A0-4725-BA83-F04EDB74B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7" y="1201"/>
                <a:ext cx="430" cy="456"/>
              </a:xfrm>
              <a:custGeom>
                <a:avLst/>
                <a:gdLst>
                  <a:gd name="T0" fmla="*/ 52 w 430"/>
                  <a:gd name="T1" fmla="*/ 22 h 456"/>
                  <a:gd name="T2" fmla="*/ 51 w 430"/>
                  <a:gd name="T3" fmla="*/ 63 h 456"/>
                  <a:gd name="T4" fmla="*/ 24 w 430"/>
                  <a:gd name="T5" fmla="*/ 101 h 456"/>
                  <a:gd name="T6" fmla="*/ 71 w 430"/>
                  <a:gd name="T7" fmla="*/ 154 h 456"/>
                  <a:gd name="T8" fmla="*/ 74 w 430"/>
                  <a:gd name="T9" fmla="*/ 195 h 456"/>
                  <a:gd name="T10" fmla="*/ 41 w 430"/>
                  <a:gd name="T11" fmla="*/ 230 h 456"/>
                  <a:gd name="T12" fmla="*/ 49 w 430"/>
                  <a:gd name="T13" fmla="*/ 250 h 456"/>
                  <a:gd name="T14" fmla="*/ 38 w 430"/>
                  <a:gd name="T15" fmla="*/ 266 h 456"/>
                  <a:gd name="T16" fmla="*/ 0 w 430"/>
                  <a:gd name="T17" fmla="*/ 289 h 456"/>
                  <a:gd name="T18" fmla="*/ 21 w 430"/>
                  <a:gd name="T19" fmla="*/ 310 h 456"/>
                  <a:gd name="T20" fmla="*/ 37 w 430"/>
                  <a:gd name="T21" fmla="*/ 359 h 456"/>
                  <a:gd name="T22" fmla="*/ 37 w 430"/>
                  <a:gd name="T23" fmla="*/ 359 h 456"/>
                  <a:gd name="T24" fmla="*/ 62 w 430"/>
                  <a:gd name="T25" fmla="*/ 359 h 456"/>
                  <a:gd name="T26" fmla="*/ 114 w 430"/>
                  <a:gd name="T27" fmla="*/ 393 h 456"/>
                  <a:gd name="T28" fmla="*/ 156 w 430"/>
                  <a:gd name="T29" fmla="*/ 393 h 456"/>
                  <a:gd name="T30" fmla="*/ 189 w 430"/>
                  <a:gd name="T31" fmla="*/ 363 h 456"/>
                  <a:gd name="T32" fmla="*/ 216 w 430"/>
                  <a:gd name="T33" fmla="*/ 403 h 456"/>
                  <a:gd name="T34" fmla="*/ 255 w 430"/>
                  <a:gd name="T35" fmla="*/ 423 h 456"/>
                  <a:gd name="T36" fmla="*/ 296 w 430"/>
                  <a:gd name="T37" fmla="*/ 417 h 456"/>
                  <a:gd name="T38" fmla="*/ 303 w 430"/>
                  <a:gd name="T39" fmla="*/ 444 h 456"/>
                  <a:gd name="T40" fmla="*/ 323 w 430"/>
                  <a:gd name="T41" fmla="*/ 437 h 456"/>
                  <a:gd name="T42" fmla="*/ 332 w 430"/>
                  <a:gd name="T43" fmla="*/ 456 h 456"/>
                  <a:gd name="T44" fmla="*/ 372 w 430"/>
                  <a:gd name="T45" fmla="*/ 453 h 456"/>
                  <a:gd name="T46" fmla="*/ 372 w 430"/>
                  <a:gd name="T47" fmla="*/ 453 h 456"/>
                  <a:gd name="T48" fmla="*/ 364 w 430"/>
                  <a:gd name="T49" fmla="*/ 434 h 456"/>
                  <a:gd name="T50" fmla="*/ 373 w 430"/>
                  <a:gd name="T51" fmla="*/ 377 h 456"/>
                  <a:gd name="T52" fmla="*/ 421 w 430"/>
                  <a:gd name="T53" fmla="*/ 304 h 456"/>
                  <a:gd name="T54" fmla="*/ 408 w 430"/>
                  <a:gd name="T55" fmla="*/ 288 h 456"/>
                  <a:gd name="T56" fmla="*/ 427 w 430"/>
                  <a:gd name="T57" fmla="*/ 274 h 456"/>
                  <a:gd name="T58" fmla="*/ 430 w 430"/>
                  <a:gd name="T59" fmla="*/ 247 h 456"/>
                  <a:gd name="T60" fmla="*/ 408 w 430"/>
                  <a:gd name="T61" fmla="*/ 219 h 456"/>
                  <a:gd name="T62" fmla="*/ 421 w 430"/>
                  <a:gd name="T63" fmla="*/ 198 h 456"/>
                  <a:gd name="T64" fmla="*/ 400 w 430"/>
                  <a:gd name="T65" fmla="*/ 187 h 456"/>
                  <a:gd name="T66" fmla="*/ 312 w 430"/>
                  <a:gd name="T67" fmla="*/ 198 h 456"/>
                  <a:gd name="T68" fmla="*/ 276 w 430"/>
                  <a:gd name="T69" fmla="*/ 121 h 456"/>
                  <a:gd name="T70" fmla="*/ 251 w 430"/>
                  <a:gd name="T71" fmla="*/ 93 h 456"/>
                  <a:gd name="T72" fmla="*/ 236 w 430"/>
                  <a:gd name="T73" fmla="*/ 108 h 456"/>
                  <a:gd name="T74" fmla="*/ 219 w 430"/>
                  <a:gd name="T75" fmla="*/ 50 h 456"/>
                  <a:gd name="T76" fmla="*/ 188 w 430"/>
                  <a:gd name="T77" fmla="*/ 9 h 456"/>
                  <a:gd name="T78" fmla="*/ 161 w 430"/>
                  <a:gd name="T79" fmla="*/ 0 h 456"/>
                  <a:gd name="T80" fmla="*/ 52 w 430"/>
                  <a:gd name="T81" fmla="*/ 22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0" h="456">
                    <a:moveTo>
                      <a:pt x="52" y="22"/>
                    </a:moveTo>
                    <a:lnTo>
                      <a:pt x="51" y="63"/>
                    </a:lnTo>
                    <a:lnTo>
                      <a:pt x="24" y="101"/>
                    </a:lnTo>
                    <a:lnTo>
                      <a:pt x="71" y="154"/>
                    </a:lnTo>
                    <a:lnTo>
                      <a:pt x="74" y="195"/>
                    </a:lnTo>
                    <a:lnTo>
                      <a:pt x="41" y="230"/>
                    </a:lnTo>
                    <a:lnTo>
                      <a:pt x="49" y="250"/>
                    </a:lnTo>
                    <a:lnTo>
                      <a:pt x="38" y="266"/>
                    </a:lnTo>
                    <a:lnTo>
                      <a:pt x="0" y="289"/>
                    </a:lnTo>
                    <a:lnTo>
                      <a:pt x="21" y="310"/>
                    </a:lnTo>
                    <a:lnTo>
                      <a:pt x="37" y="359"/>
                    </a:lnTo>
                    <a:lnTo>
                      <a:pt x="37" y="359"/>
                    </a:lnTo>
                    <a:lnTo>
                      <a:pt x="62" y="359"/>
                    </a:lnTo>
                    <a:lnTo>
                      <a:pt x="114" y="393"/>
                    </a:lnTo>
                    <a:lnTo>
                      <a:pt x="156" y="393"/>
                    </a:lnTo>
                    <a:lnTo>
                      <a:pt x="189" y="363"/>
                    </a:lnTo>
                    <a:lnTo>
                      <a:pt x="216" y="403"/>
                    </a:lnTo>
                    <a:lnTo>
                      <a:pt x="255" y="423"/>
                    </a:lnTo>
                    <a:lnTo>
                      <a:pt x="296" y="417"/>
                    </a:lnTo>
                    <a:lnTo>
                      <a:pt x="303" y="444"/>
                    </a:lnTo>
                    <a:lnTo>
                      <a:pt x="323" y="437"/>
                    </a:lnTo>
                    <a:lnTo>
                      <a:pt x="332" y="456"/>
                    </a:lnTo>
                    <a:lnTo>
                      <a:pt x="372" y="453"/>
                    </a:lnTo>
                    <a:lnTo>
                      <a:pt x="372" y="453"/>
                    </a:lnTo>
                    <a:lnTo>
                      <a:pt x="364" y="434"/>
                    </a:lnTo>
                    <a:lnTo>
                      <a:pt x="373" y="377"/>
                    </a:lnTo>
                    <a:lnTo>
                      <a:pt x="421" y="304"/>
                    </a:lnTo>
                    <a:lnTo>
                      <a:pt x="408" y="288"/>
                    </a:lnTo>
                    <a:lnTo>
                      <a:pt x="427" y="274"/>
                    </a:lnTo>
                    <a:lnTo>
                      <a:pt x="430" y="247"/>
                    </a:lnTo>
                    <a:lnTo>
                      <a:pt x="408" y="219"/>
                    </a:lnTo>
                    <a:lnTo>
                      <a:pt x="421" y="198"/>
                    </a:lnTo>
                    <a:lnTo>
                      <a:pt x="400" y="187"/>
                    </a:lnTo>
                    <a:lnTo>
                      <a:pt x="312" y="198"/>
                    </a:lnTo>
                    <a:lnTo>
                      <a:pt x="276" y="121"/>
                    </a:lnTo>
                    <a:lnTo>
                      <a:pt x="251" y="93"/>
                    </a:lnTo>
                    <a:lnTo>
                      <a:pt x="236" y="108"/>
                    </a:lnTo>
                    <a:lnTo>
                      <a:pt x="219" y="50"/>
                    </a:lnTo>
                    <a:lnTo>
                      <a:pt x="188" y="9"/>
                    </a:lnTo>
                    <a:lnTo>
                      <a:pt x="161" y="0"/>
                    </a:lnTo>
                    <a:lnTo>
                      <a:pt x="52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6" name="Freeform 53">
                <a:extLst>
                  <a:ext uri="{FF2B5EF4-FFF2-40B4-BE49-F238E27FC236}">
                    <a16:creationId xmlns:a16="http://schemas.microsoft.com/office/drawing/2014/main" id="{B745B3CA-9F17-4ED4-904F-B34FFD57FF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940"/>
                <a:ext cx="491" cy="371"/>
              </a:xfrm>
              <a:custGeom>
                <a:avLst/>
                <a:gdLst>
                  <a:gd name="T0" fmla="*/ 350 w 491"/>
                  <a:gd name="T1" fmla="*/ 108 h 371"/>
                  <a:gd name="T2" fmla="*/ 274 w 491"/>
                  <a:gd name="T3" fmla="*/ 171 h 371"/>
                  <a:gd name="T4" fmla="*/ 268 w 491"/>
                  <a:gd name="T5" fmla="*/ 146 h 371"/>
                  <a:gd name="T6" fmla="*/ 239 w 491"/>
                  <a:gd name="T7" fmla="*/ 127 h 371"/>
                  <a:gd name="T8" fmla="*/ 239 w 491"/>
                  <a:gd name="T9" fmla="*/ 105 h 371"/>
                  <a:gd name="T10" fmla="*/ 208 w 491"/>
                  <a:gd name="T11" fmla="*/ 50 h 371"/>
                  <a:gd name="T12" fmla="*/ 186 w 491"/>
                  <a:gd name="T13" fmla="*/ 45 h 371"/>
                  <a:gd name="T14" fmla="*/ 191 w 491"/>
                  <a:gd name="T15" fmla="*/ 25 h 371"/>
                  <a:gd name="T16" fmla="*/ 170 w 491"/>
                  <a:gd name="T17" fmla="*/ 28 h 371"/>
                  <a:gd name="T18" fmla="*/ 157 w 491"/>
                  <a:gd name="T19" fmla="*/ 48 h 371"/>
                  <a:gd name="T20" fmla="*/ 167 w 491"/>
                  <a:gd name="T21" fmla="*/ 3 h 371"/>
                  <a:gd name="T22" fmla="*/ 134 w 491"/>
                  <a:gd name="T23" fmla="*/ 25 h 371"/>
                  <a:gd name="T24" fmla="*/ 129 w 491"/>
                  <a:gd name="T25" fmla="*/ 0 h 371"/>
                  <a:gd name="T26" fmla="*/ 66 w 491"/>
                  <a:gd name="T27" fmla="*/ 25 h 371"/>
                  <a:gd name="T28" fmla="*/ 57 w 491"/>
                  <a:gd name="T29" fmla="*/ 7 h 371"/>
                  <a:gd name="T30" fmla="*/ 25 w 491"/>
                  <a:gd name="T31" fmla="*/ 34 h 371"/>
                  <a:gd name="T32" fmla="*/ 22 w 491"/>
                  <a:gd name="T33" fmla="*/ 78 h 371"/>
                  <a:gd name="T34" fmla="*/ 0 w 491"/>
                  <a:gd name="T35" fmla="*/ 81 h 371"/>
                  <a:gd name="T36" fmla="*/ 2 w 491"/>
                  <a:gd name="T37" fmla="*/ 100 h 371"/>
                  <a:gd name="T38" fmla="*/ 27 w 491"/>
                  <a:gd name="T39" fmla="*/ 133 h 371"/>
                  <a:gd name="T40" fmla="*/ 9 w 491"/>
                  <a:gd name="T41" fmla="*/ 193 h 371"/>
                  <a:gd name="T42" fmla="*/ 27 w 491"/>
                  <a:gd name="T43" fmla="*/ 258 h 371"/>
                  <a:gd name="T44" fmla="*/ 13 w 491"/>
                  <a:gd name="T45" fmla="*/ 288 h 371"/>
                  <a:gd name="T46" fmla="*/ 13 w 491"/>
                  <a:gd name="T47" fmla="*/ 288 h 371"/>
                  <a:gd name="T48" fmla="*/ 101 w 491"/>
                  <a:gd name="T49" fmla="*/ 311 h 371"/>
                  <a:gd name="T50" fmla="*/ 157 w 491"/>
                  <a:gd name="T51" fmla="*/ 289 h 371"/>
                  <a:gd name="T52" fmla="*/ 249 w 491"/>
                  <a:gd name="T53" fmla="*/ 335 h 371"/>
                  <a:gd name="T54" fmla="*/ 269 w 491"/>
                  <a:gd name="T55" fmla="*/ 328 h 371"/>
                  <a:gd name="T56" fmla="*/ 282 w 491"/>
                  <a:gd name="T57" fmla="*/ 371 h 371"/>
                  <a:gd name="T58" fmla="*/ 326 w 491"/>
                  <a:gd name="T59" fmla="*/ 317 h 371"/>
                  <a:gd name="T60" fmla="*/ 351 w 491"/>
                  <a:gd name="T61" fmla="*/ 324 h 371"/>
                  <a:gd name="T62" fmla="*/ 362 w 491"/>
                  <a:gd name="T63" fmla="*/ 344 h 371"/>
                  <a:gd name="T64" fmla="*/ 381 w 491"/>
                  <a:gd name="T65" fmla="*/ 336 h 371"/>
                  <a:gd name="T66" fmla="*/ 416 w 491"/>
                  <a:gd name="T67" fmla="*/ 286 h 371"/>
                  <a:gd name="T68" fmla="*/ 480 w 491"/>
                  <a:gd name="T69" fmla="*/ 267 h 371"/>
                  <a:gd name="T70" fmla="*/ 491 w 491"/>
                  <a:gd name="T71" fmla="*/ 204 h 371"/>
                  <a:gd name="T72" fmla="*/ 491 w 491"/>
                  <a:gd name="T73" fmla="*/ 165 h 371"/>
                  <a:gd name="T74" fmla="*/ 488 w 491"/>
                  <a:gd name="T75" fmla="*/ 163 h 371"/>
                  <a:gd name="T76" fmla="*/ 490 w 491"/>
                  <a:gd name="T77" fmla="*/ 166 h 371"/>
                  <a:gd name="T78" fmla="*/ 474 w 491"/>
                  <a:gd name="T79" fmla="*/ 152 h 371"/>
                  <a:gd name="T80" fmla="*/ 472 w 491"/>
                  <a:gd name="T81" fmla="*/ 151 h 371"/>
                  <a:gd name="T82" fmla="*/ 453 w 491"/>
                  <a:gd name="T83" fmla="*/ 149 h 371"/>
                  <a:gd name="T84" fmla="*/ 442 w 491"/>
                  <a:gd name="T85" fmla="*/ 132 h 371"/>
                  <a:gd name="T86" fmla="*/ 442 w 491"/>
                  <a:gd name="T87" fmla="*/ 121 h 371"/>
                  <a:gd name="T88" fmla="*/ 441 w 491"/>
                  <a:gd name="T89" fmla="*/ 121 h 371"/>
                  <a:gd name="T90" fmla="*/ 441 w 491"/>
                  <a:gd name="T91" fmla="*/ 135 h 371"/>
                  <a:gd name="T92" fmla="*/ 413 w 491"/>
                  <a:gd name="T93" fmla="*/ 136 h 371"/>
                  <a:gd name="T94" fmla="*/ 405 w 491"/>
                  <a:gd name="T95" fmla="*/ 114 h 371"/>
                  <a:gd name="T96" fmla="*/ 383 w 491"/>
                  <a:gd name="T97" fmla="*/ 125 h 371"/>
                  <a:gd name="T98" fmla="*/ 376 w 491"/>
                  <a:gd name="T99" fmla="*/ 107 h 371"/>
                  <a:gd name="T100" fmla="*/ 350 w 491"/>
                  <a:gd name="T101" fmla="*/ 108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91" h="371">
                    <a:moveTo>
                      <a:pt x="350" y="108"/>
                    </a:moveTo>
                    <a:lnTo>
                      <a:pt x="274" y="171"/>
                    </a:lnTo>
                    <a:lnTo>
                      <a:pt x="268" y="146"/>
                    </a:lnTo>
                    <a:lnTo>
                      <a:pt x="239" y="127"/>
                    </a:lnTo>
                    <a:lnTo>
                      <a:pt x="239" y="105"/>
                    </a:lnTo>
                    <a:lnTo>
                      <a:pt x="208" y="50"/>
                    </a:lnTo>
                    <a:lnTo>
                      <a:pt x="186" y="45"/>
                    </a:lnTo>
                    <a:lnTo>
                      <a:pt x="191" y="25"/>
                    </a:lnTo>
                    <a:lnTo>
                      <a:pt x="170" y="28"/>
                    </a:lnTo>
                    <a:lnTo>
                      <a:pt x="157" y="48"/>
                    </a:lnTo>
                    <a:lnTo>
                      <a:pt x="167" y="3"/>
                    </a:lnTo>
                    <a:lnTo>
                      <a:pt x="134" y="25"/>
                    </a:lnTo>
                    <a:lnTo>
                      <a:pt x="129" y="0"/>
                    </a:lnTo>
                    <a:lnTo>
                      <a:pt x="66" y="25"/>
                    </a:lnTo>
                    <a:lnTo>
                      <a:pt x="57" y="7"/>
                    </a:lnTo>
                    <a:lnTo>
                      <a:pt x="25" y="34"/>
                    </a:lnTo>
                    <a:lnTo>
                      <a:pt x="22" y="78"/>
                    </a:lnTo>
                    <a:lnTo>
                      <a:pt x="0" y="81"/>
                    </a:lnTo>
                    <a:lnTo>
                      <a:pt x="2" y="100"/>
                    </a:lnTo>
                    <a:lnTo>
                      <a:pt x="27" y="133"/>
                    </a:lnTo>
                    <a:lnTo>
                      <a:pt x="9" y="193"/>
                    </a:lnTo>
                    <a:lnTo>
                      <a:pt x="27" y="258"/>
                    </a:lnTo>
                    <a:lnTo>
                      <a:pt x="13" y="288"/>
                    </a:lnTo>
                    <a:lnTo>
                      <a:pt x="13" y="288"/>
                    </a:lnTo>
                    <a:lnTo>
                      <a:pt x="101" y="311"/>
                    </a:lnTo>
                    <a:lnTo>
                      <a:pt x="157" y="289"/>
                    </a:lnTo>
                    <a:lnTo>
                      <a:pt x="249" y="335"/>
                    </a:lnTo>
                    <a:lnTo>
                      <a:pt x="269" y="328"/>
                    </a:lnTo>
                    <a:lnTo>
                      <a:pt x="282" y="371"/>
                    </a:lnTo>
                    <a:lnTo>
                      <a:pt x="326" y="317"/>
                    </a:lnTo>
                    <a:lnTo>
                      <a:pt x="351" y="324"/>
                    </a:lnTo>
                    <a:lnTo>
                      <a:pt x="362" y="344"/>
                    </a:lnTo>
                    <a:lnTo>
                      <a:pt x="381" y="336"/>
                    </a:lnTo>
                    <a:lnTo>
                      <a:pt x="416" y="286"/>
                    </a:lnTo>
                    <a:lnTo>
                      <a:pt x="480" y="267"/>
                    </a:lnTo>
                    <a:lnTo>
                      <a:pt x="491" y="204"/>
                    </a:lnTo>
                    <a:lnTo>
                      <a:pt x="491" y="165"/>
                    </a:lnTo>
                    <a:lnTo>
                      <a:pt x="488" y="163"/>
                    </a:lnTo>
                    <a:lnTo>
                      <a:pt x="490" y="166"/>
                    </a:lnTo>
                    <a:lnTo>
                      <a:pt x="474" y="152"/>
                    </a:lnTo>
                    <a:lnTo>
                      <a:pt x="472" y="151"/>
                    </a:lnTo>
                    <a:lnTo>
                      <a:pt x="453" y="149"/>
                    </a:lnTo>
                    <a:lnTo>
                      <a:pt x="442" y="132"/>
                    </a:lnTo>
                    <a:lnTo>
                      <a:pt x="442" y="121"/>
                    </a:lnTo>
                    <a:lnTo>
                      <a:pt x="441" y="121"/>
                    </a:lnTo>
                    <a:lnTo>
                      <a:pt x="441" y="135"/>
                    </a:lnTo>
                    <a:lnTo>
                      <a:pt x="413" y="136"/>
                    </a:lnTo>
                    <a:lnTo>
                      <a:pt x="405" y="114"/>
                    </a:lnTo>
                    <a:lnTo>
                      <a:pt x="383" y="125"/>
                    </a:lnTo>
                    <a:lnTo>
                      <a:pt x="376" y="107"/>
                    </a:lnTo>
                    <a:lnTo>
                      <a:pt x="350" y="1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7" name="Freeform 54">
                <a:extLst>
                  <a:ext uri="{FF2B5EF4-FFF2-40B4-BE49-F238E27FC236}">
                    <a16:creationId xmlns:a16="http://schemas.microsoft.com/office/drawing/2014/main" id="{1B66563E-E44A-413A-9B11-3401251D4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8" y="1061"/>
                <a:ext cx="30" cy="30"/>
              </a:xfrm>
              <a:custGeom>
                <a:avLst/>
                <a:gdLst>
                  <a:gd name="T0" fmla="*/ 19 w 30"/>
                  <a:gd name="T1" fmla="*/ 0 h 30"/>
                  <a:gd name="T2" fmla="*/ 0 w 30"/>
                  <a:gd name="T3" fmla="*/ 0 h 30"/>
                  <a:gd name="T4" fmla="*/ 0 w 30"/>
                  <a:gd name="T5" fmla="*/ 11 h 30"/>
                  <a:gd name="T6" fmla="*/ 11 w 30"/>
                  <a:gd name="T7" fmla="*/ 28 h 30"/>
                  <a:gd name="T8" fmla="*/ 30 w 30"/>
                  <a:gd name="T9" fmla="*/ 30 h 30"/>
                  <a:gd name="T10" fmla="*/ 19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19" y="0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11" y="28"/>
                    </a:lnTo>
                    <a:lnTo>
                      <a:pt x="30" y="3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8" name="Freeform 55">
                <a:extLst>
                  <a:ext uri="{FF2B5EF4-FFF2-40B4-BE49-F238E27FC236}">
                    <a16:creationId xmlns:a16="http://schemas.microsoft.com/office/drawing/2014/main" id="{F1BDFB22-E58F-452F-A7D5-B4AFD5C051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" y="987"/>
                <a:ext cx="385" cy="422"/>
              </a:xfrm>
              <a:custGeom>
                <a:avLst/>
                <a:gdLst>
                  <a:gd name="T0" fmla="*/ 335 w 385"/>
                  <a:gd name="T1" fmla="*/ 34 h 422"/>
                  <a:gd name="T2" fmla="*/ 300 w 385"/>
                  <a:gd name="T3" fmla="*/ 12 h 422"/>
                  <a:gd name="T4" fmla="*/ 275 w 385"/>
                  <a:gd name="T5" fmla="*/ 41 h 422"/>
                  <a:gd name="T6" fmla="*/ 248 w 385"/>
                  <a:gd name="T7" fmla="*/ 45 h 422"/>
                  <a:gd name="T8" fmla="*/ 146 w 385"/>
                  <a:gd name="T9" fmla="*/ 30 h 422"/>
                  <a:gd name="T10" fmla="*/ 64 w 385"/>
                  <a:gd name="T11" fmla="*/ 50 h 422"/>
                  <a:gd name="T12" fmla="*/ 23 w 385"/>
                  <a:gd name="T13" fmla="*/ 53 h 422"/>
                  <a:gd name="T14" fmla="*/ 0 w 385"/>
                  <a:gd name="T15" fmla="*/ 134 h 422"/>
                  <a:gd name="T16" fmla="*/ 31 w 385"/>
                  <a:gd name="T17" fmla="*/ 141 h 422"/>
                  <a:gd name="T18" fmla="*/ 137 w 385"/>
                  <a:gd name="T19" fmla="*/ 124 h 422"/>
                  <a:gd name="T20" fmla="*/ 107 w 385"/>
                  <a:gd name="T21" fmla="*/ 160 h 422"/>
                  <a:gd name="T22" fmla="*/ 146 w 385"/>
                  <a:gd name="T23" fmla="*/ 171 h 422"/>
                  <a:gd name="T24" fmla="*/ 145 w 385"/>
                  <a:gd name="T25" fmla="*/ 185 h 422"/>
                  <a:gd name="T26" fmla="*/ 146 w 385"/>
                  <a:gd name="T27" fmla="*/ 193 h 422"/>
                  <a:gd name="T28" fmla="*/ 110 w 385"/>
                  <a:gd name="T29" fmla="*/ 184 h 422"/>
                  <a:gd name="T30" fmla="*/ 58 w 385"/>
                  <a:gd name="T31" fmla="*/ 159 h 422"/>
                  <a:gd name="T32" fmla="*/ 64 w 385"/>
                  <a:gd name="T33" fmla="*/ 220 h 422"/>
                  <a:gd name="T34" fmla="*/ 96 w 385"/>
                  <a:gd name="T35" fmla="*/ 203 h 422"/>
                  <a:gd name="T36" fmla="*/ 140 w 385"/>
                  <a:gd name="T37" fmla="*/ 248 h 422"/>
                  <a:gd name="T38" fmla="*/ 111 w 385"/>
                  <a:gd name="T39" fmla="*/ 256 h 422"/>
                  <a:gd name="T40" fmla="*/ 12 w 385"/>
                  <a:gd name="T41" fmla="*/ 283 h 422"/>
                  <a:gd name="T42" fmla="*/ 105 w 385"/>
                  <a:gd name="T43" fmla="*/ 352 h 422"/>
                  <a:gd name="T44" fmla="*/ 149 w 385"/>
                  <a:gd name="T45" fmla="*/ 395 h 422"/>
                  <a:gd name="T46" fmla="*/ 176 w 385"/>
                  <a:gd name="T47" fmla="*/ 363 h 422"/>
                  <a:gd name="T48" fmla="*/ 170 w 385"/>
                  <a:gd name="T49" fmla="*/ 343 h 422"/>
                  <a:gd name="T50" fmla="*/ 179 w 385"/>
                  <a:gd name="T51" fmla="*/ 319 h 422"/>
                  <a:gd name="T52" fmla="*/ 178 w 385"/>
                  <a:gd name="T53" fmla="*/ 341 h 422"/>
                  <a:gd name="T54" fmla="*/ 197 w 385"/>
                  <a:gd name="T55" fmla="*/ 377 h 422"/>
                  <a:gd name="T56" fmla="*/ 263 w 385"/>
                  <a:gd name="T57" fmla="*/ 407 h 422"/>
                  <a:gd name="T58" fmla="*/ 282 w 385"/>
                  <a:gd name="T59" fmla="*/ 382 h 422"/>
                  <a:gd name="T60" fmla="*/ 304 w 385"/>
                  <a:gd name="T61" fmla="*/ 396 h 422"/>
                  <a:gd name="T62" fmla="*/ 319 w 385"/>
                  <a:gd name="T63" fmla="*/ 422 h 422"/>
                  <a:gd name="T64" fmla="*/ 348 w 385"/>
                  <a:gd name="T65" fmla="*/ 388 h 422"/>
                  <a:gd name="T66" fmla="*/ 385 w 385"/>
                  <a:gd name="T67" fmla="*/ 374 h 422"/>
                  <a:gd name="T68" fmla="*/ 327 w 385"/>
                  <a:gd name="T69" fmla="*/ 327 h 422"/>
                  <a:gd name="T70" fmla="*/ 299 w 385"/>
                  <a:gd name="T71" fmla="*/ 263 h 422"/>
                  <a:gd name="T72" fmla="*/ 362 w 385"/>
                  <a:gd name="T73" fmla="*/ 211 h 422"/>
                  <a:gd name="T74" fmla="*/ 362 w 385"/>
                  <a:gd name="T75" fmla="*/ 86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85" h="422">
                    <a:moveTo>
                      <a:pt x="337" y="53"/>
                    </a:moveTo>
                    <a:lnTo>
                      <a:pt x="335" y="34"/>
                    </a:lnTo>
                    <a:lnTo>
                      <a:pt x="335" y="34"/>
                    </a:lnTo>
                    <a:lnTo>
                      <a:pt x="300" y="12"/>
                    </a:lnTo>
                    <a:lnTo>
                      <a:pt x="280" y="17"/>
                    </a:lnTo>
                    <a:lnTo>
                      <a:pt x="275" y="41"/>
                    </a:lnTo>
                    <a:lnTo>
                      <a:pt x="259" y="22"/>
                    </a:lnTo>
                    <a:lnTo>
                      <a:pt x="248" y="45"/>
                    </a:lnTo>
                    <a:lnTo>
                      <a:pt x="248" y="0"/>
                    </a:lnTo>
                    <a:lnTo>
                      <a:pt x="146" y="30"/>
                    </a:lnTo>
                    <a:lnTo>
                      <a:pt x="135" y="11"/>
                    </a:lnTo>
                    <a:lnTo>
                      <a:pt x="64" y="50"/>
                    </a:lnTo>
                    <a:lnTo>
                      <a:pt x="82" y="60"/>
                    </a:lnTo>
                    <a:lnTo>
                      <a:pt x="23" y="53"/>
                    </a:lnTo>
                    <a:lnTo>
                      <a:pt x="9" y="71"/>
                    </a:lnTo>
                    <a:lnTo>
                      <a:pt x="0" y="134"/>
                    </a:lnTo>
                    <a:lnTo>
                      <a:pt x="12" y="151"/>
                    </a:lnTo>
                    <a:lnTo>
                      <a:pt x="31" y="141"/>
                    </a:lnTo>
                    <a:lnTo>
                      <a:pt x="50" y="151"/>
                    </a:lnTo>
                    <a:lnTo>
                      <a:pt x="137" y="124"/>
                    </a:lnTo>
                    <a:lnTo>
                      <a:pt x="110" y="137"/>
                    </a:lnTo>
                    <a:lnTo>
                      <a:pt x="107" y="160"/>
                    </a:lnTo>
                    <a:lnTo>
                      <a:pt x="149" y="151"/>
                    </a:lnTo>
                    <a:lnTo>
                      <a:pt x="146" y="171"/>
                    </a:lnTo>
                    <a:lnTo>
                      <a:pt x="167" y="181"/>
                    </a:lnTo>
                    <a:lnTo>
                      <a:pt x="145" y="185"/>
                    </a:lnTo>
                    <a:lnTo>
                      <a:pt x="189" y="204"/>
                    </a:lnTo>
                    <a:lnTo>
                      <a:pt x="146" y="193"/>
                    </a:lnTo>
                    <a:lnTo>
                      <a:pt x="137" y="176"/>
                    </a:lnTo>
                    <a:lnTo>
                      <a:pt x="110" y="184"/>
                    </a:lnTo>
                    <a:lnTo>
                      <a:pt x="69" y="176"/>
                    </a:lnTo>
                    <a:lnTo>
                      <a:pt x="58" y="159"/>
                    </a:lnTo>
                    <a:lnTo>
                      <a:pt x="47" y="184"/>
                    </a:lnTo>
                    <a:lnTo>
                      <a:pt x="64" y="220"/>
                    </a:lnTo>
                    <a:lnTo>
                      <a:pt x="77" y="201"/>
                    </a:lnTo>
                    <a:lnTo>
                      <a:pt x="96" y="203"/>
                    </a:lnTo>
                    <a:lnTo>
                      <a:pt x="134" y="226"/>
                    </a:lnTo>
                    <a:lnTo>
                      <a:pt x="140" y="248"/>
                    </a:lnTo>
                    <a:lnTo>
                      <a:pt x="129" y="266"/>
                    </a:lnTo>
                    <a:lnTo>
                      <a:pt x="111" y="256"/>
                    </a:lnTo>
                    <a:lnTo>
                      <a:pt x="23" y="266"/>
                    </a:lnTo>
                    <a:lnTo>
                      <a:pt x="12" y="283"/>
                    </a:lnTo>
                    <a:lnTo>
                      <a:pt x="80" y="308"/>
                    </a:lnTo>
                    <a:lnTo>
                      <a:pt x="105" y="352"/>
                    </a:lnTo>
                    <a:lnTo>
                      <a:pt x="97" y="390"/>
                    </a:lnTo>
                    <a:lnTo>
                      <a:pt x="149" y="395"/>
                    </a:lnTo>
                    <a:lnTo>
                      <a:pt x="176" y="366"/>
                    </a:lnTo>
                    <a:lnTo>
                      <a:pt x="176" y="363"/>
                    </a:lnTo>
                    <a:lnTo>
                      <a:pt x="176" y="363"/>
                    </a:lnTo>
                    <a:lnTo>
                      <a:pt x="170" y="343"/>
                    </a:lnTo>
                    <a:lnTo>
                      <a:pt x="178" y="341"/>
                    </a:lnTo>
                    <a:lnTo>
                      <a:pt x="179" y="319"/>
                    </a:lnTo>
                    <a:lnTo>
                      <a:pt x="190" y="340"/>
                    </a:lnTo>
                    <a:lnTo>
                      <a:pt x="178" y="341"/>
                    </a:lnTo>
                    <a:lnTo>
                      <a:pt x="176" y="363"/>
                    </a:lnTo>
                    <a:lnTo>
                      <a:pt x="197" y="377"/>
                    </a:lnTo>
                    <a:lnTo>
                      <a:pt x="230" y="365"/>
                    </a:lnTo>
                    <a:lnTo>
                      <a:pt x="263" y="407"/>
                    </a:lnTo>
                    <a:lnTo>
                      <a:pt x="282" y="403"/>
                    </a:lnTo>
                    <a:lnTo>
                      <a:pt x="282" y="382"/>
                    </a:lnTo>
                    <a:lnTo>
                      <a:pt x="285" y="403"/>
                    </a:lnTo>
                    <a:lnTo>
                      <a:pt x="304" y="396"/>
                    </a:lnTo>
                    <a:lnTo>
                      <a:pt x="299" y="415"/>
                    </a:lnTo>
                    <a:lnTo>
                      <a:pt x="319" y="422"/>
                    </a:lnTo>
                    <a:lnTo>
                      <a:pt x="346" y="411"/>
                    </a:lnTo>
                    <a:lnTo>
                      <a:pt x="348" y="388"/>
                    </a:lnTo>
                    <a:lnTo>
                      <a:pt x="367" y="395"/>
                    </a:lnTo>
                    <a:lnTo>
                      <a:pt x="385" y="374"/>
                    </a:lnTo>
                    <a:lnTo>
                      <a:pt x="384" y="337"/>
                    </a:lnTo>
                    <a:lnTo>
                      <a:pt x="327" y="327"/>
                    </a:lnTo>
                    <a:lnTo>
                      <a:pt x="304" y="288"/>
                    </a:lnTo>
                    <a:lnTo>
                      <a:pt x="299" y="263"/>
                    </a:lnTo>
                    <a:lnTo>
                      <a:pt x="348" y="241"/>
                    </a:lnTo>
                    <a:lnTo>
                      <a:pt x="362" y="211"/>
                    </a:lnTo>
                    <a:lnTo>
                      <a:pt x="344" y="146"/>
                    </a:lnTo>
                    <a:lnTo>
                      <a:pt x="362" y="86"/>
                    </a:lnTo>
                    <a:lnTo>
                      <a:pt x="337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9" name="Freeform 56">
                <a:extLst>
                  <a:ext uri="{FF2B5EF4-FFF2-40B4-BE49-F238E27FC236}">
                    <a16:creationId xmlns:a16="http://schemas.microsoft.com/office/drawing/2014/main" id="{6E10B16D-244A-492E-B4E2-2020E7BE85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0" y="1228"/>
                <a:ext cx="480" cy="343"/>
              </a:xfrm>
              <a:custGeom>
                <a:avLst/>
                <a:gdLst>
                  <a:gd name="T0" fmla="*/ 137 w 480"/>
                  <a:gd name="T1" fmla="*/ 23 h 343"/>
                  <a:gd name="T2" fmla="*/ 49 w 480"/>
                  <a:gd name="T3" fmla="*/ 0 h 343"/>
                  <a:gd name="T4" fmla="*/ 5 w 480"/>
                  <a:gd name="T5" fmla="*/ 47 h 343"/>
                  <a:gd name="T6" fmla="*/ 85 w 480"/>
                  <a:gd name="T7" fmla="*/ 96 h 343"/>
                  <a:gd name="T8" fmla="*/ 68 w 480"/>
                  <a:gd name="T9" fmla="*/ 154 h 343"/>
                  <a:gd name="T10" fmla="*/ 53 w 480"/>
                  <a:gd name="T11" fmla="*/ 203 h 343"/>
                  <a:gd name="T12" fmla="*/ 90 w 480"/>
                  <a:gd name="T13" fmla="*/ 203 h 343"/>
                  <a:gd name="T14" fmla="*/ 91 w 480"/>
                  <a:gd name="T15" fmla="*/ 184 h 343"/>
                  <a:gd name="T16" fmla="*/ 97 w 480"/>
                  <a:gd name="T17" fmla="*/ 203 h 343"/>
                  <a:gd name="T18" fmla="*/ 134 w 480"/>
                  <a:gd name="T19" fmla="*/ 232 h 343"/>
                  <a:gd name="T20" fmla="*/ 135 w 480"/>
                  <a:gd name="T21" fmla="*/ 232 h 343"/>
                  <a:gd name="T22" fmla="*/ 153 w 480"/>
                  <a:gd name="T23" fmla="*/ 272 h 343"/>
                  <a:gd name="T24" fmla="*/ 162 w 480"/>
                  <a:gd name="T25" fmla="*/ 314 h 343"/>
                  <a:gd name="T26" fmla="*/ 173 w 480"/>
                  <a:gd name="T27" fmla="*/ 278 h 343"/>
                  <a:gd name="T28" fmla="*/ 212 w 480"/>
                  <a:gd name="T29" fmla="*/ 284 h 343"/>
                  <a:gd name="T30" fmla="*/ 225 w 480"/>
                  <a:gd name="T31" fmla="*/ 278 h 343"/>
                  <a:gd name="T32" fmla="*/ 263 w 480"/>
                  <a:gd name="T33" fmla="*/ 264 h 343"/>
                  <a:gd name="T34" fmla="*/ 263 w 480"/>
                  <a:gd name="T35" fmla="*/ 299 h 343"/>
                  <a:gd name="T36" fmla="*/ 253 w 480"/>
                  <a:gd name="T37" fmla="*/ 319 h 343"/>
                  <a:gd name="T38" fmla="*/ 360 w 480"/>
                  <a:gd name="T39" fmla="*/ 324 h 343"/>
                  <a:gd name="T40" fmla="*/ 349 w 480"/>
                  <a:gd name="T41" fmla="*/ 343 h 343"/>
                  <a:gd name="T42" fmla="*/ 461 w 480"/>
                  <a:gd name="T43" fmla="*/ 269 h 343"/>
                  <a:gd name="T44" fmla="*/ 475 w 480"/>
                  <a:gd name="T45" fmla="*/ 223 h 343"/>
                  <a:gd name="T46" fmla="*/ 472 w 480"/>
                  <a:gd name="T47" fmla="*/ 196 h 343"/>
                  <a:gd name="T48" fmla="*/ 463 w 480"/>
                  <a:gd name="T49" fmla="*/ 162 h 343"/>
                  <a:gd name="T50" fmla="*/ 466 w 480"/>
                  <a:gd name="T51" fmla="*/ 125 h 343"/>
                  <a:gd name="T52" fmla="*/ 426 w 480"/>
                  <a:gd name="T53" fmla="*/ 86 h 343"/>
                  <a:gd name="T54" fmla="*/ 425 w 480"/>
                  <a:gd name="T55" fmla="*/ 78 h 343"/>
                  <a:gd name="T56" fmla="*/ 398 w 480"/>
                  <a:gd name="T57" fmla="*/ 56 h 343"/>
                  <a:gd name="T58" fmla="*/ 362 w 480"/>
                  <a:gd name="T59" fmla="*/ 29 h 343"/>
                  <a:gd name="T60" fmla="*/ 305 w 480"/>
                  <a:gd name="T61" fmla="*/ 40 h 343"/>
                  <a:gd name="T62" fmla="*/ 193 w 480"/>
                  <a:gd name="T63" fmla="*/ 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80" h="343">
                    <a:moveTo>
                      <a:pt x="193" y="1"/>
                    </a:moveTo>
                    <a:lnTo>
                      <a:pt x="137" y="23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0" y="22"/>
                    </a:lnTo>
                    <a:lnTo>
                      <a:pt x="5" y="47"/>
                    </a:lnTo>
                    <a:lnTo>
                      <a:pt x="28" y="86"/>
                    </a:lnTo>
                    <a:lnTo>
                      <a:pt x="85" y="96"/>
                    </a:lnTo>
                    <a:lnTo>
                      <a:pt x="86" y="133"/>
                    </a:lnTo>
                    <a:lnTo>
                      <a:pt x="68" y="154"/>
                    </a:lnTo>
                    <a:lnTo>
                      <a:pt x="49" y="147"/>
                    </a:lnTo>
                    <a:lnTo>
                      <a:pt x="53" y="203"/>
                    </a:lnTo>
                    <a:lnTo>
                      <a:pt x="71" y="212"/>
                    </a:lnTo>
                    <a:lnTo>
                      <a:pt x="90" y="203"/>
                    </a:lnTo>
                    <a:lnTo>
                      <a:pt x="86" y="162"/>
                    </a:lnTo>
                    <a:lnTo>
                      <a:pt x="91" y="184"/>
                    </a:lnTo>
                    <a:lnTo>
                      <a:pt x="112" y="187"/>
                    </a:lnTo>
                    <a:lnTo>
                      <a:pt x="97" y="203"/>
                    </a:lnTo>
                    <a:lnTo>
                      <a:pt x="108" y="221"/>
                    </a:lnTo>
                    <a:lnTo>
                      <a:pt x="134" y="232"/>
                    </a:lnTo>
                    <a:lnTo>
                      <a:pt x="153" y="223"/>
                    </a:lnTo>
                    <a:lnTo>
                      <a:pt x="135" y="232"/>
                    </a:lnTo>
                    <a:lnTo>
                      <a:pt x="137" y="253"/>
                    </a:lnTo>
                    <a:lnTo>
                      <a:pt x="153" y="272"/>
                    </a:lnTo>
                    <a:lnTo>
                      <a:pt x="146" y="299"/>
                    </a:lnTo>
                    <a:lnTo>
                      <a:pt x="162" y="314"/>
                    </a:lnTo>
                    <a:lnTo>
                      <a:pt x="153" y="294"/>
                    </a:lnTo>
                    <a:lnTo>
                      <a:pt x="173" y="278"/>
                    </a:lnTo>
                    <a:lnTo>
                      <a:pt x="195" y="272"/>
                    </a:lnTo>
                    <a:lnTo>
                      <a:pt x="212" y="284"/>
                    </a:lnTo>
                    <a:lnTo>
                      <a:pt x="203" y="243"/>
                    </a:lnTo>
                    <a:lnTo>
                      <a:pt x="225" y="278"/>
                    </a:lnTo>
                    <a:lnTo>
                      <a:pt x="236" y="259"/>
                    </a:lnTo>
                    <a:lnTo>
                      <a:pt x="263" y="264"/>
                    </a:lnTo>
                    <a:lnTo>
                      <a:pt x="277" y="281"/>
                    </a:lnTo>
                    <a:lnTo>
                      <a:pt x="263" y="299"/>
                    </a:lnTo>
                    <a:lnTo>
                      <a:pt x="219" y="292"/>
                    </a:lnTo>
                    <a:lnTo>
                      <a:pt x="253" y="319"/>
                    </a:lnTo>
                    <a:lnTo>
                      <a:pt x="340" y="313"/>
                    </a:lnTo>
                    <a:lnTo>
                      <a:pt x="360" y="324"/>
                    </a:lnTo>
                    <a:lnTo>
                      <a:pt x="338" y="325"/>
                    </a:lnTo>
                    <a:lnTo>
                      <a:pt x="349" y="343"/>
                    </a:lnTo>
                    <a:lnTo>
                      <a:pt x="458" y="311"/>
                    </a:lnTo>
                    <a:lnTo>
                      <a:pt x="461" y="269"/>
                    </a:lnTo>
                    <a:lnTo>
                      <a:pt x="455" y="228"/>
                    </a:lnTo>
                    <a:lnTo>
                      <a:pt x="475" y="223"/>
                    </a:lnTo>
                    <a:lnTo>
                      <a:pt x="455" y="212"/>
                    </a:lnTo>
                    <a:lnTo>
                      <a:pt x="472" y="196"/>
                    </a:lnTo>
                    <a:lnTo>
                      <a:pt x="480" y="174"/>
                    </a:lnTo>
                    <a:lnTo>
                      <a:pt x="463" y="162"/>
                    </a:lnTo>
                    <a:lnTo>
                      <a:pt x="474" y="143"/>
                    </a:lnTo>
                    <a:lnTo>
                      <a:pt x="466" y="125"/>
                    </a:lnTo>
                    <a:lnTo>
                      <a:pt x="430" y="107"/>
                    </a:lnTo>
                    <a:lnTo>
                      <a:pt x="426" y="86"/>
                    </a:lnTo>
                    <a:lnTo>
                      <a:pt x="450" y="80"/>
                    </a:lnTo>
                    <a:lnTo>
                      <a:pt x="425" y="78"/>
                    </a:lnTo>
                    <a:lnTo>
                      <a:pt x="417" y="48"/>
                    </a:lnTo>
                    <a:lnTo>
                      <a:pt x="398" y="56"/>
                    </a:lnTo>
                    <a:lnTo>
                      <a:pt x="387" y="36"/>
                    </a:lnTo>
                    <a:lnTo>
                      <a:pt x="362" y="29"/>
                    </a:lnTo>
                    <a:lnTo>
                      <a:pt x="318" y="83"/>
                    </a:lnTo>
                    <a:lnTo>
                      <a:pt x="305" y="40"/>
                    </a:lnTo>
                    <a:lnTo>
                      <a:pt x="285" y="47"/>
                    </a:lnTo>
                    <a:lnTo>
                      <a:pt x="19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0" name="Freeform 57">
                <a:extLst>
                  <a:ext uri="{FF2B5EF4-FFF2-40B4-BE49-F238E27FC236}">
                    <a16:creationId xmlns:a16="http://schemas.microsoft.com/office/drawing/2014/main" id="{9A7C0FC1-3DBA-4CA1-B2C6-5D2FA86B1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421"/>
                <a:ext cx="477" cy="419"/>
              </a:xfrm>
              <a:custGeom>
                <a:avLst/>
                <a:gdLst>
                  <a:gd name="T0" fmla="*/ 179 w 477"/>
                  <a:gd name="T1" fmla="*/ 50 h 419"/>
                  <a:gd name="T2" fmla="*/ 143 w 477"/>
                  <a:gd name="T3" fmla="*/ 76 h 419"/>
                  <a:gd name="T4" fmla="*/ 140 w 477"/>
                  <a:gd name="T5" fmla="*/ 118 h 419"/>
                  <a:gd name="T6" fmla="*/ 31 w 477"/>
                  <a:gd name="T7" fmla="*/ 150 h 419"/>
                  <a:gd name="T8" fmla="*/ 0 w 477"/>
                  <a:gd name="T9" fmla="*/ 180 h 419"/>
                  <a:gd name="T10" fmla="*/ 17 w 477"/>
                  <a:gd name="T11" fmla="*/ 224 h 419"/>
                  <a:gd name="T12" fmla="*/ 60 w 477"/>
                  <a:gd name="T13" fmla="*/ 231 h 419"/>
                  <a:gd name="T14" fmla="*/ 74 w 477"/>
                  <a:gd name="T15" fmla="*/ 246 h 419"/>
                  <a:gd name="T16" fmla="*/ 108 w 477"/>
                  <a:gd name="T17" fmla="*/ 220 h 419"/>
                  <a:gd name="T18" fmla="*/ 160 w 477"/>
                  <a:gd name="T19" fmla="*/ 216 h 419"/>
                  <a:gd name="T20" fmla="*/ 112 w 477"/>
                  <a:gd name="T21" fmla="*/ 233 h 419"/>
                  <a:gd name="T22" fmla="*/ 108 w 477"/>
                  <a:gd name="T23" fmla="*/ 280 h 419"/>
                  <a:gd name="T24" fmla="*/ 86 w 477"/>
                  <a:gd name="T25" fmla="*/ 290 h 419"/>
                  <a:gd name="T26" fmla="*/ 127 w 477"/>
                  <a:gd name="T27" fmla="*/ 305 h 419"/>
                  <a:gd name="T28" fmla="*/ 162 w 477"/>
                  <a:gd name="T29" fmla="*/ 340 h 419"/>
                  <a:gd name="T30" fmla="*/ 204 w 477"/>
                  <a:gd name="T31" fmla="*/ 384 h 419"/>
                  <a:gd name="T32" fmla="*/ 288 w 477"/>
                  <a:gd name="T33" fmla="*/ 419 h 419"/>
                  <a:gd name="T34" fmla="*/ 290 w 477"/>
                  <a:gd name="T35" fmla="*/ 353 h 419"/>
                  <a:gd name="T36" fmla="*/ 313 w 477"/>
                  <a:gd name="T37" fmla="*/ 349 h 419"/>
                  <a:gd name="T38" fmla="*/ 313 w 477"/>
                  <a:gd name="T39" fmla="*/ 373 h 419"/>
                  <a:gd name="T40" fmla="*/ 329 w 477"/>
                  <a:gd name="T41" fmla="*/ 384 h 419"/>
                  <a:gd name="T42" fmla="*/ 346 w 477"/>
                  <a:gd name="T43" fmla="*/ 370 h 419"/>
                  <a:gd name="T44" fmla="*/ 343 w 477"/>
                  <a:gd name="T45" fmla="*/ 349 h 419"/>
                  <a:gd name="T46" fmla="*/ 365 w 477"/>
                  <a:gd name="T47" fmla="*/ 343 h 419"/>
                  <a:gd name="T48" fmla="*/ 376 w 477"/>
                  <a:gd name="T49" fmla="*/ 326 h 419"/>
                  <a:gd name="T50" fmla="*/ 411 w 477"/>
                  <a:gd name="T51" fmla="*/ 351 h 419"/>
                  <a:gd name="T52" fmla="*/ 408 w 477"/>
                  <a:gd name="T53" fmla="*/ 331 h 419"/>
                  <a:gd name="T54" fmla="*/ 389 w 477"/>
                  <a:gd name="T55" fmla="*/ 320 h 419"/>
                  <a:gd name="T56" fmla="*/ 408 w 477"/>
                  <a:gd name="T57" fmla="*/ 288 h 419"/>
                  <a:gd name="T58" fmla="*/ 401 w 477"/>
                  <a:gd name="T59" fmla="*/ 269 h 419"/>
                  <a:gd name="T60" fmla="*/ 376 w 477"/>
                  <a:gd name="T61" fmla="*/ 236 h 419"/>
                  <a:gd name="T62" fmla="*/ 356 w 477"/>
                  <a:gd name="T63" fmla="*/ 230 h 419"/>
                  <a:gd name="T64" fmla="*/ 376 w 477"/>
                  <a:gd name="T65" fmla="*/ 214 h 419"/>
                  <a:gd name="T66" fmla="*/ 477 w 477"/>
                  <a:gd name="T67" fmla="*/ 198 h 419"/>
                  <a:gd name="T68" fmla="*/ 475 w 477"/>
                  <a:gd name="T69" fmla="*/ 157 h 419"/>
                  <a:gd name="T70" fmla="*/ 414 w 477"/>
                  <a:gd name="T71" fmla="*/ 134 h 419"/>
                  <a:gd name="T72" fmla="*/ 428 w 477"/>
                  <a:gd name="T73" fmla="*/ 117 h 419"/>
                  <a:gd name="T74" fmla="*/ 449 w 477"/>
                  <a:gd name="T75" fmla="*/ 120 h 419"/>
                  <a:gd name="T76" fmla="*/ 395 w 477"/>
                  <a:gd name="T77" fmla="*/ 25 h 419"/>
                  <a:gd name="T78" fmla="*/ 348 w 477"/>
                  <a:gd name="T79" fmla="*/ 0 h 419"/>
                  <a:gd name="T80" fmla="*/ 285 w 477"/>
                  <a:gd name="T81" fmla="*/ 28 h 419"/>
                  <a:gd name="T82" fmla="*/ 272 w 477"/>
                  <a:gd name="T83" fmla="*/ 47 h 419"/>
                  <a:gd name="T84" fmla="*/ 179 w 477"/>
                  <a:gd name="T85" fmla="*/ 5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77" h="419">
                    <a:moveTo>
                      <a:pt x="179" y="50"/>
                    </a:moveTo>
                    <a:lnTo>
                      <a:pt x="143" y="76"/>
                    </a:lnTo>
                    <a:lnTo>
                      <a:pt x="140" y="118"/>
                    </a:lnTo>
                    <a:lnTo>
                      <a:pt x="31" y="150"/>
                    </a:lnTo>
                    <a:lnTo>
                      <a:pt x="0" y="180"/>
                    </a:lnTo>
                    <a:lnTo>
                      <a:pt x="17" y="224"/>
                    </a:lnTo>
                    <a:lnTo>
                      <a:pt x="60" y="231"/>
                    </a:lnTo>
                    <a:lnTo>
                      <a:pt x="74" y="246"/>
                    </a:lnTo>
                    <a:lnTo>
                      <a:pt x="108" y="220"/>
                    </a:lnTo>
                    <a:lnTo>
                      <a:pt x="160" y="216"/>
                    </a:lnTo>
                    <a:lnTo>
                      <a:pt x="112" y="233"/>
                    </a:lnTo>
                    <a:lnTo>
                      <a:pt x="108" y="280"/>
                    </a:lnTo>
                    <a:lnTo>
                      <a:pt x="86" y="290"/>
                    </a:lnTo>
                    <a:lnTo>
                      <a:pt x="127" y="305"/>
                    </a:lnTo>
                    <a:lnTo>
                      <a:pt x="162" y="340"/>
                    </a:lnTo>
                    <a:lnTo>
                      <a:pt x="204" y="384"/>
                    </a:lnTo>
                    <a:lnTo>
                      <a:pt x="288" y="419"/>
                    </a:lnTo>
                    <a:lnTo>
                      <a:pt x="290" y="353"/>
                    </a:lnTo>
                    <a:lnTo>
                      <a:pt x="313" y="349"/>
                    </a:lnTo>
                    <a:lnTo>
                      <a:pt x="313" y="373"/>
                    </a:lnTo>
                    <a:lnTo>
                      <a:pt x="329" y="384"/>
                    </a:lnTo>
                    <a:lnTo>
                      <a:pt x="346" y="370"/>
                    </a:lnTo>
                    <a:lnTo>
                      <a:pt x="343" y="349"/>
                    </a:lnTo>
                    <a:lnTo>
                      <a:pt x="365" y="343"/>
                    </a:lnTo>
                    <a:lnTo>
                      <a:pt x="376" y="326"/>
                    </a:lnTo>
                    <a:lnTo>
                      <a:pt x="411" y="351"/>
                    </a:lnTo>
                    <a:lnTo>
                      <a:pt x="408" y="331"/>
                    </a:lnTo>
                    <a:lnTo>
                      <a:pt x="389" y="320"/>
                    </a:lnTo>
                    <a:lnTo>
                      <a:pt x="408" y="288"/>
                    </a:lnTo>
                    <a:lnTo>
                      <a:pt x="401" y="269"/>
                    </a:lnTo>
                    <a:lnTo>
                      <a:pt x="376" y="236"/>
                    </a:lnTo>
                    <a:lnTo>
                      <a:pt x="356" y="230"/>
                    </a:lnTo>
                    <a:lnTo>
                      <a:pt x="376" y="214"/>
                    </a:lnTo>
                    <a:lnTo>
                      <a:pt x="477" y="198"/>
                    </a:lnTo>
                    <a:lnTo>
                      <a:pt x="475" y="157"/>
                    </a:lnTo>
                    <a:lnTo>
                      <a:pt x="414" y="134"/>
                    </a:lnTo>
                    <a:lnTo>
                      <a:pt x="428" y="117"/>
                    </a:lnTo>
                    <a:lnTo>
                      <a:pt x="449" y="120"/>
                    </a:lnTo>
                    <a:lnTo>
                      <a:pt x="395" y="25"/>
                    </a:lnTo>
                    <a:lnTo>
                      <a:pt x="348" y="0"/>
                    </a:lnTo>
                    <a:lnTo>
                      <a:pt x="285" y="28"/>
                    </a:lnTo>
                    <a:lnTo>
                      <a:pt x="272" y="47"/>
                    </a:lnTo>
                    <a:lnTo>
                      <a:pt x="179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1" name="Freeform 58">
                <a:extLst>
                  <a:ext uri="{FF2B5EF4-FFF2-40B4-BE49-F238E27FC236}">
                    <a16:creationId xmlns:a16="http://schemas.microsoft.com/office/drawing/2014/main" id="{7288EFC5-8853-4038-B34D-D897F33C8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8" y="1121"/>
                <a:ext cx="354" cy="350"/>
              </a:xfrm>
              <a:custGeom>
                <a:avLst/>
                <a:gdLst>
                  <a:gd name="T0" fmla="*/ 316 w 354"/>
                  <a:gd name="T1" fmla="*/ 1 h 350"/>
                  <a:gd name="T2" fmla="*/ 297 w 354"/>
                  <a:gd name="T3" fmla="*/ 0 h 350"/>
                  <a:gd name="T4" fmla="*/ 293 w 354"/>
                  <a:gd name="T5" fmla="*/ 18 h 350"/>
                  <a:gd name="T6" fmla="*/ 228 w 354"/>
                  <a:gd name="T7" fmla="*/ 18 h 350"/>
                  <a:gd name="T8" fmla="*/ 181 w 354"/>
                  <a:gd name="T9" fmla="*/ 42 h 350"/>
                  <a:gd name="T10" fmla="*/ 163 w 354"/>
                  <a:gd name="T11" fmla="*/ 29 h 350"/>
                  <a:gd name="T12" fmla="*/ 146 w 354"/>
                  <a:gd name="T13" fmla="*/ 40 h 350"/>
                  <a:gd name="T14" fmla="*/ 122 w 354"/>
                  <a:gd name="T15" fmla="*/ 15 h 350"/>
                  <a:gd name="T16" fmla="*/ 122 w 354"/>
                  <a:gd name="T17" fmla="*/ 15 h 350"/>
                  <a:gd name="T18" fmla="*/ 61 w 354"/>
                  <a:gd name="T19" fmla="*/ 9 h 350"/>
                  <a:gd name="T20" fmla="*/ 61 w 354"/>
                  <a:gd name="T21" fmla="*/ 96 h 350"/>
                  <a:gd name="T22" fmla="*/ 50 w 354"/>
                  <a:gd name="T23" fmla="*/ 111 h 350"/>
                  <a:gd name="T24" fmla="*/ 64 w 354"/>
                  <a:gd name="T25" fmla="*/ 234 h 350"/>
                  <a:gd name="T26" fmla="*/ 25 w 354"/>
                  <a:gd name="T27" fmla="*/ 250 h 350"/>
                  <a:gd name="T28" fmla="*/ 0 w 354"/>
                  <a:gd name="T29" fmla="*/ 311 h 350"/>
                  <a:gd name="T30" fmla="*/ 74 w 354"/>
                  <a:gd name="T31" fmla="*/ 335 h 350"/>
                  <a:gd name="T32" fmla="*/ 88 w 354"/>
                  <a:gd name="T33" fmla="*/ 322 h 350"/>
                  <a:gd name="T34" fmla="*/ 149 w 354"/>
                  <a:gd name="T35" fmla="*/ 347 h 350"/>
                  <a:gd name="T36" fmla="*/ 171 w 354"/>
                  <a:gd name="T37" fmla="*/ 350 h 350"/>
                  <a:gd name="T38" fmla="*/ 212 w 354"/>
                  <a:gd name="T39" fmla="*/ 330 h 350"/>
                  <a:gd name="T40" fmla="*/ 248 w 354"/>
                  <a:gd name="T41" fmla="*/ 343 h 350"/>
                  <a:gd name="T42" fmla="*/ 237 w 354"/>
                  <a:gd name="T43" fmla="*/ 303 h 350"/>
                  <a:gd name="T44" fmla="*/ 277 w 354"/>
                  <a:gd name="T45" fmla="*/ 250 h 350"/>
                  <a:gd name="T46" fmla="*/ 267 w 354"/>
                  <a:gd name="T47" fmla="*/ 225 h 350"/>
                  <a:gd name="T48" fmla="*/ 302 w 354"/>
                  <a:gd name="T49" fmla="*/ 193 h 350"/>
                  <a:gd name="T50" fmla="*/ 294 w 354"/>
                  <a:gd name="T51" fmla="*/ 171 h 350"/>
                  <a:gd name="T52" fmla="*/ 326 w 354"/>
                  <a:gd name="T53" fmla="*/ 144 h 350"/>
                  <a:gd name="T54" fmla="*/ 322 w 354"/>
                  <a:gd name="T55" fmla="*/ 96 h 350"/>
                  <a:gd name="T56" fmla="*/ 354 w 354"/>
                  <a:gd name="T57" fmla="*/ 75 h 350"/>
                  <a:gd name="T58" fmla="*/ 354 w 354"/>
                  <a:gd name="T59" fmla="*/ 75 h 350"/>
                  <a:gd name="T60" fmla="*/ 354 w 354"/>
                  <a:gd name="T61" fmla="*/ 55 h 350"/>
                  <a:gd name="T62" fmla="*/ 330 w 354"/>
                  <a:gd name="T63" fmla="*/ 44 h 350"/>
                  <a:gd name="T64" fmla="*/ 316 w 354"/>
                  <a:gd name="T65" fmla="*/ 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350">
                    <a:moveTo>
                      <a:pt x="316" y="1"/>
                    </a:moveTo>
                    <a:lnTo>
                      <a:pt x="297" y="0"/>
                    </a:lnTo>
                    <a:lnTo>
                      <a:pt x="293" y="18"/>
                    </a:lnTo>
                    <a:lnTo>
                      <a:pt x="228" y="18"/>
                    </a:lnTo>
                    <a:lnTo>
                      <a:pt x="181" y="42"/>
                    </a:lnTo>
                    <a:lnTo>
                      <a:pt x="163" y="29"/>
                    </a:lnTo>
                    <a:lnTo>
                      <a:pt x="146" y="40"/>
                    </a:lnTo>
                    <a:lnTo>
                      <a:pt x="122" y="15"/>
                    </a:lnTo>
                    <a:lnTo>
                      <a:pt x="122" y="15"/>
                    </a:lnTo>
                    <a:lnTo>
                      <a:pt x="61" y="9"/>
                    </a:lnTo>
                    <a:lnTo>
                      <a:pt x="61" y="96"/>
                    </a:lnTo>
                    <a:lnTo>
                      <a:pt x="50" y="111"/>
                    </a:lnTo>
                    <a:lnTo>
                      <a:pt x="64" y="234"/>
                    </a:lnTo>
                    <a:lnTo>
                      <a:pt x="25" y="250"/>
                    </a:lnTo>
                    <a:lnTo>
                      <a:pt x="0" y="311"/>
                    </a:lnTo>
                    <a:lnTo>
                      <a:pt x="74" y="335"/>
                    </a:lnTo>
                    <a:lnTo>
                      <a:pt x="88" y="322"/>
                    </a:lnTo>
                    <a:lnTo>
                      <a:pt x="149" y="347"/>
                    </a:lnTo>
                    <a:lnTo>
                      <a:pt x="171" y="350"/>
                    </a:lnTo>
                    <a:lnTo>
                      <a:pt x="212" y="330"/>
                    </a:lnTo>
                    <a:lnTo>
                      <a:pt x="248" y="343"/>
                    </a:lnTo>
                    <a:lnTo>
                      <a:pt x="237" y="303"/>
                    </a:lnTo>
                    <a:lnTo>
                      <a:pt x="277" y="250"/>
                    </a:lnTo>
                    <a:lnTo>
                      <a:pt x="267" y="225"/>
                    </a:lnTo>
                    <a:lnTo>
                      <a:pt x="302" y="193"/>
                    </a:lnTo>
                    <a:lnTo>
                      <a:pt x="294" y="171"/>
                    </a:lnTo>
                    <a:lnTo>
                      <a:pt x="326" y="144"/>
                    </a:lnTo>
                    <a:lnTo>
                      <a:pt x="322" y="96"/>
                    </a:lnTo>
                    <a:lnTo>
                      <a:pt x="354" y="75"/>
                    </a:lnTo>
                    <a:lnTo>
                      <a:pt x="354" y="75"/>
                    </a:lnTo>
                    <a:lnTo>
                      <a:pt x="354" y="55"/>
                    </a:lnTo>
                    <a:lnTo>
                      <a:pt x="330" y="44"/>
                    </a:lnTo>
                    <a:lnTo>
                      <a:pt x="31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2" name="Freeform 59">
                <a:extLst>
                  <a:ext uri="{FF2B5EF4-FFF2-40B4-BE49-F238E27FC236}">
                    <a16:creationId xmlns:a16="http://schemas.microsoft.com/office/drawing/2014/main" id="{CED4CBC9-082A-4376-B74E-AB7DA2DA7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4" y="1432"/>
                <a:ext cx="470" cy="367"/>
              </a:xfrm>
              <a:custGeom>
                <a:avLst/>
                <a:gdLst>
                  <a:gd name="T0" fmla="*/ 118 w 470"/>
                  <a:gd name="T1" fmla="*/ 24 h 367"/>
                  <a:gd name="T2" fmla="*/ 44 w 470"/>
                  <a:gd name="T3" fmla="*/ 0 h 367"/>
                  <a:gd name="T4" fmla="*/ 39 w 470"/>
                  <a:gd name="T5" fmla="*/ 14 h 367"/>
                  <a:gd name="T6" fmla="*/ 93 w 470"/>
                  <a:gd name="T7" fmla="*/ 109 h 367"/>
                  <a:gd name="T8" fmla="*/ 72 w 470"/>
                  <a:gd name="T9" fmla="*/ 106 h 367"/>
                  <a:gd name="T10" fmla="*/ 58 w 470"/>
                  <a:gd name="T11" fmla="*/ 123 h 367"/>
                  <a:gd name="T12" fmla="*/ 119 w 470"/>
                  <a:gd name="T13" fmla="*/ 146 h 367"/>
                  <a:gd name="T14" fmla="*/ 121 w 470"/>
                  <a:gd name="T15" fmla="*/ 187 h 367"/>
                  <a:gd name="T16" fmla="*/ 20 w 470"/>
                  <a:gd name="T17" fmla="*/ 203 h 367"/>
                  <a:gd name="T18" fmla="*/ 0 w 470"/>
                  <a:gd name="T19" fmla="*/ 219 h 367"/>
                  <a:gd name="T20" fmla="*/ 20 w 470"/>
                  <a:gd name="T21" fmla="*/ 225 h 367"/>
                  <a:gd name="T22" fmla="*/ 45 w 470"/>
                  <a:gd name="T23" fmla="*/ 258 h 367"/>
                  <a:gd name="T24" fmla="*/ 52 w 470"/>
                  <a:gd name="T25" fmla="*/ 277 h 367"/>
                  <a:gd name="T26" fmla="*/ 33 w 470"/>
                  <a:gd name="T27" fmla="*/ 309 h 367"/>
                  <a:gd name="T28" fmla="*/ 52 w 470"/>
                  <a:gd name="T29" fmla="*/ 320 h 367"/>
                  <a:gd name="T30" fmla="*/ 55 w 470"/>
                  <a:gd name="T31" fmla="*/ 340 h 367"/>
                  <a:gd name="T32" fmla="*/ 130 w 470"/>
                  <a:gd name="T33" fmla="*/ 367 h 367"/>
                  <a:gd name="T34" fmla="*/ 217 w 470"/>
                  <a:gd name="T35" fmla="*/ 361 h 367"/>
                  <a:gd name="T36" fmla="*/ 242 w 470"/>
                  <a:gd name="T37" fmla="*/ 327 h 367"/>
                  <a:gd name="T38" fmla="*/ 281 w 470"/>
                  <a:gd name="T39" fmla="*/ 323 h 367"/>
                  <a:gd name="T40" fmla="*/ 351 w 470"/>
                  <a:gd name="T41" fmla="*/ 320 h 367"/>
                  <a:gd name="T42" fmla="*/ 366 w 470"/>
                  <a:gd name="T43" fmla="*/ 337 h 367"/>
                  <a:gd name="T44" fmla="*/ 414 w 470"/>
                  <a:gd name="T45" fmla="*/ 294 h 367"/>
                  <a:gd name="T46" fmla="*/ 414 w 470"/>
                  <a:gd name="T47" fmla="*/ 294 h 367"/>
                  <a:gd name="T48" fmla="*/ 455 w 470"/>
                  <a:gd name="T49" fmla="*/ 186 h 367"/>
                  <a:gd name="T50" fmla="*/ 466 w 470"/>
                  <a:gd name="T51" fmla="*/ 121 h 367"/>
                  <a:gd name="T52" fmla="*/ 470 w 470"/>
                  <a:gd name="T53" fmla="*/ 102 h 367"/>
                  <a:gd name="T54" fmla="*/ 418 w 470"/>
                  <a:gd name="T55" fmla="*/ 102 h 367"/>
                  <a:gd name="T56" fmla="*/ 382 w 470"/>
                  <a:gd name="T57" fmla="*/ 80 h 367"/>
                  <a:gd name="T58" fmla="*/ 360 w 470"/>
                  <a:gd name="T59" fmla="*/ 88 h 367"/>
                  <a:gd name="T60" fmla="*/ 346 w 470"/>
                  <a:gd name="T61" fmla="*/ 74 h 367"/>
                  <a:gd name="T62" fmla="*/ 344 w 470"/>
                  <a:gd name="T63" fmla="*/ 50 h 367"/>
                  <a:gd name="T64" fmla="*/ 297 w 470"/>
                  <a:gd name="T65" fmla="*/ 50 h 367"/>
                  <a:gd name="T66" fmla="*/ 294 w 470"/>
                  <a:gd name="T67" fmla="*/ 32 h 367"/>
                  <a:gd name="T68" fmla="*/ 292 w 470"/>
                  <a:gd name="T69" fmla="*/ 32 h 367"/>
                  <a:gd name="T70" fmla="*/ 256 w 470"/>
                  <a:gd name="T71" fmla="*/ 19 h 367"/>
                  <a:gd name="T72" fmla="*/ 215 w 470"/>
                  <a:gd name="T73" fmla="*/ 39 h 367"/>
                  <a:gd name="T74" fmla="*/ 193 w 470"/>
                  <a:gd name="T75" fmla="*/ 36 h 367"/>
                  <a:gd name="T76" fmla="*/ 132 w 470"/>
                  <a:gd name="T77" fmla="*/ 11 h 367"/>
                  <a:gd name="T78" fmla="*/ 118 w 470"/>
                  <a:gd name="T79" fmla="*/ 24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70" h="367">
                    <a:moveTo>
                      <a:pt x="118" y="24"/>
                    </a:moveTo>
                    <a:lnTo>
                      <a:pt x="44" y="0"/>
                    </a:lnTo>
                    <a:lnTo>
                      <a:pt x="39" y="14"/>
                    </a:lnTo>
                    <a:lnTo>
                      <a:pt x="93" y="109"/>
                    </a:lnTo>
                    <a:lnTo>
                      <a:pt x="72" y="106"/>
                    </a:lnTo>
                    <a:lnTo>
                      <a:pt x="58" y="123"/>
                    </a:lnTo>
                    <a:lnTo>
                      <a:pt x="119" y="146"/>
                    </a:lnTo>
                    <a:lnTo>
                      <a:pt x="121" y="187"/>
                    </a:lnTo>
                    <a:lnTo>
                      <a:pt x="20" y="203"/>
                    </a:lnTo>
                    <a:lnTo>
                      <a:pt x="0" y="219"/>
                    </a:lnTo>
                    <a:lnTo>
                      <a:pt x="20" y="225"/>
                    </a:lnTo>
                    <a:lnTo>
                      <a:pt x="45" y="258"/>
                    </a:lnTo>
                    <a:lnTo>
                      <a:pt x="52" y="277"/>
                    </a:lnTo>
                    <a:lnTo>
                      <a:pt x="33" y="309"/>
                    </a:lnTo>
                    <a:lnTo>
                      <a:pt x="52" y="320"/>
                    </a:lnTo>
                    <a:lnTo>
                      <a:pt x="55" y="340"/>
                    </a:lnTo>
                    <a:lnTo>
                      <a:pt x="130" y="367"/>
                    </a:lnTo>
                    <a:lnTo>
                      <a:pt x="217" y="361"/>
                    </a:lnTo>
                    <a:lnTo>
                      <a:pt x="242" y="327"/>
                    </a:lnTo>
                    <a:lnTo>
                      <a:pt x="281" y="323"/>
                    </a:lnTo>
                    <a:lnTo>
                      <a:pt x="351" y="320"/>
                    </a:lnTo>
                    <a:lnTo>
                      <a:pt x="366" y="337"/>
                    </a:lnTo>
                    <a:lnTo>
                      <a:pt x="414" y="294"/>
                    </a:lnTo>
                    <a:lnTo>
                      <a:pt x="414" y="294"/>
                    </a:lnTo>
                    <a:lnTo>
                      <a:pt x="455" y="186"/>
                    </a:lnTo>
                    <a:lnTo>
                      <a:pt x="466" y="121"/>
                    </a:lnTo>
                    <a:lnTo>
                      <a:pt x="470" y="102"/>
                    </a:lnTo>
                    <a:lnTo>
                      <a:pt x="418" y="102"/>
                    </a:lnTo>
                    <a:lnTo>
                      <a:pt x="382" y="80"/>
                    </a:lnTo>
                    <a:lnTo>
                      <a:pt x="360" y="88"/>
                    </a:lnTo>
                    <a:lnTo>
                      <a:pt x="346" y="74"/>
                    </a:lnTo>
                    <a:lnTo>
                      <a:pt x="344" y="50"/>
                    </a:lnTo>
                    <a:lnTo>
                      <a:pt x="297" y="50"/>
                    </a:lnTo>
                    <a:lnTo>
                      <a:pt x="294" y="32"/>
                    </a:lnTo>
                    <a:lnTo>
                      <a:pt x="292" y="32"/>
                    </a:lnTo>
                    <a:lnTo>
                      <a:pt x="256" y="19"/>
                    </a:lnTo>
                    <a:lnTo>
                      <a:pt x="215" y="39"/>
                    </a:lnTo>
                    <a:lnTo>
                      <a:pt x="193" y="36"/>
                    </a:lnTo>
                    <a:lnTo>
                      <a:pt x="132" y="11"/>
                    </a:lnTo>
                    <a:lnTo>
                      <a:pt x="118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3" name="Freeform 60">
                <a:extLst>
                  <a:ext uri="{FF2B5EF4-FFF2-40B4-BE49-F238E27FC236}">
                    <a16:creationId xmlns:a16="http://schemas.microsoft.com/office/drawing/2014/main" id="{EFCC8091-9808-4228-9E02-12587F84C1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4" y="1752"/>
                <a:ext cx="320" cy="494"/>
              </a:xfrm>
              <a:custGeom>
                <a:avLst/>
                <a:gdLst>
                  <a:gd name="T0" fmla="*/ 151 w 320"/>
                  <a:gd name="T1" fmla="*/ 3 h 494"/>
                  <a:gd name="T2" fmla="*/ 112 w 320"/>
                  <a:gd name="T3" fmla="*/ 7 h 494"/>
                  <a:gd name="T4" fmla="*/ 87 w 320"/>
                  <a:gd name="T5" fmla="*/ 41 h 494"/>
                  <a:gd name="T6" fmla="*/ 0 w 320"/>
                  <a:gd name="T7" fmla="*/ 47 h 494"/>
                  <a:gd name="T8" fmla="*/ 16 w 320"/>
                  <a:gd name="T9" fmla="*/ 88 h 494"/>
                  <a:gd name="T10" fmla="*/ 44 w 320"/>
                  <a:gd name="T11" fmla="*/ 116 h 494"/>
                  <a:gd name="T12" fmla="*/ 79 w 320"/>
                  <a:gd name="T13" fmla="*/ 244 h 494"/>
                  <a:gd name="T14" fmla="*/ 77 w 320"/>
                  <a:gd name="T15" fmla="*/ 295 h 494"/>
                  <a:gd name="T16" fmla="*/ 95 w 320"/>
                  <a:gd name="T17" fmla="*/ 310 h 494"/>
                  <a:gd name="T18" fmla="*/ 30 w 320"/>
                  <a:gd name="T19" fmla="*/ 341 h 494"/>
                  <a:gd name="T20" fmla="*/ 30 w 320"/>
                  <a:gd name="T21" fmla="*/ 368 h 494"/>
                  <a:gd name="T22" fmla="*/ 73 w 320"/>
                  <a:gd name="T23" fmla="*/ 414 h 494"/>
                  <a:gd name="T24" fmla="*/ 195 w 320"/>
                  <a:gd name="T25" fmla="*/ 461 h 494"/>
                  <a:gd name="T26" fmla="*/ 221 w 320"/>
                  <a:gd name="T27" fmla="*/ 494 h 494"/>
                  <a:gd name="T28" fmla="*/ 240 w 320"/>
                  <a:gd name="T29" fmla="*/ 483 h 494"/>
                  <a:gd name="T30" fmla="*/ 243 w 320"/>
                  <a:gd name="T31" fmla="*/ 462 h 494"/>
                  <a:gd name="T32" fmla="*/ 282 w 320"/>
                  <a:gd name="T33" fmla="*/ 443 h 494"/>
                  <a:gd name="T34" fmla="*/ 309 w 320"/>
                  <a:gd name="T35" fmla="*/ 447 h 494"/>
                  <a:gd name="T36" fmla="*/ 314 w 320"/>
                  <a:gd name="T37" fmla="*/ 442 h 494"/>
                  <a:gd name="T38" fmla="*/ 314 w 320"/>
                  <a:gd name="T39" fmla="*/ 442 h 494"/>
                  <a:gd name="T40" fmla="*/ 320 w 320"/>
                  <a:gd name="T41" fmla="*/ 421 h 494"/>
                  <a:gd name="T42" fmla="*/ 288 w 320"/>
                  <a:gd name="T43" fmla="*/ 399 h 494"/>
                  <a:gd name="T44" fmla="*/ 310 w 320"/>
                  <a:gd name="T45" fmla="*/ 340 h 494"/>
                  <a:gd name="T46" fmla="*/ 266 w 320"/>
                  <a:gd name="T47" fmla="*/ 340 h 494"/>
                  <a:gd name="T48" fmla="*/ 266 w 320"/>
                  <a:gd name="T49" fmla="*/ 319 h 494"/>
                  <a:gd name="T50" fmla="*/ 252 w 320"/>
                  <a:gd name="T51" fmla="*/ 305 h 494"/>
                  <a:gd name="T52" fmla="*/ 247 w 320"/>
                  <a:gd name="T53" fmla="*/ 264 h 494"/>
                  <a:gd name="T54" fmla="*/ 271 w 320"/>
                  <a:gd name="T55" fmla="*/ 225 h 494"/>
                  <a:gd name="T56" fmla="*/ 262 w 320"/>
                  <a:gd name="T57" fmla="*/ 204 h 494"/>
                  <a:gd name="T58" fmla="*/ 243 w 320"/>
                  <a:gd name="T59" fmla="*/ 209 h 494"/>
                  <a:gd name="T60" fmla="*/ 274 w 320"/>
                  <a:gd name="T61" fmla="*/ 110 h 494"/>
                  <a:gd name="T62" fmla="*/ 255 w 320"/>
                  <a:gd name="T63" fmla="*/ 102 h 494"/>
                  <a:gd name="T64" fmla="*/ 260 w 320"/>
                  <a:gd name="T65" fmla="*/ 80 h 494"/>
                  <a:gd name="T66" fmla="*/ 236 w 320"/>
                  <a:gd name="T67" fmla="*/ 17 h 494"/>
                  <a:gd name="T68" fmla="*/ 221 w 320"/>
                  <a:gd name="T69" fmla="*/ 0 h 494"/>
                  <a:gd name="T70" fmla="*/ 151 w 320"/>
                  <a:gd name="T71" fmla="*/ 3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20" h="494">
                    <a:moveTo>
                      <a:pt x="151" y="3"/>
                    </a:moveTo>
                    <a:lnTo>
                      <a:pt x="112" y="7"/>
                    </a:lnTo>
                    <a:lnTo>
                      <a:pt x="87" y="41"/>
                    </a:lnTo>
                    <a:lnTo>
                      <a:pt x="0" y="47"/>
                    </a:lnTo>
                    <a:lnTo>
                      <a:pt x="16" y="88"/>
                    </a:lnTo>
                    <a:lnTo>
                      <a:pt x="44" y="116"/>
                    </a:lnTo>
                    <a:lnTo>
                      <a:pt x="79" y="244"/>
                    </a:lnTo>
                    <a:lnTo>
                      <a:pt x="77" y="295"/>
                    </a:lnTo>
                    <a:lnTo>
                      <a:pt x="95" y="310"/>
                    </a:lnTo>
                    <a:lnTo>
                      <a:pt x="30" y="341"/>
                    </a:lnTo>
                    <a:lnTo>
                      <a:pt x="30" y="368"/>
                    </a:lnTo>
                    <a:lnTo>
                      <a:pt x="73" y="414"/>
                    </a:lnTo>
                    <a:lnTo>
                      <a:pt x="195" y="461"/>
                    </a:lnTo>
                    <a:lnTo>
                      <a:pt x="221" y="494"/>
                    </a:lnTo>
                    <a:lnTo>
                      <a:pt x="240" y="483"/>
                    </a:lnTo>
                    <a:lnTo>
                      <a:pt x="243" y="462"/>
                    </a:lnTo>
                    <a:lnTo>
                      <a:pt x="282" y="443"/>
                    </a:lnTo>
                    <a:lnTo>
                      <a:pt x="309" y="447"/>
                    </a:lnTo>
                    <a:lnTo>
                      <a:pt x="314" y="442"/>
                    </a:lnTo>
                    <a:lnTo>
                      <a:pt x="314" y="442"/>
                    </a:lnTo>
                    <a:lnTo>
                      <a:pt x="320" y="421"/>
                    </a:lnTo>
                    <a:lnTo>
                      <a:pt x="288" y="399"/>
                    </a:lnTo>
                    <a:lnTo>
                      <a:pt x="310" y="340"/>
                    </a:lnTo>
                    <a:lnTo>
                      <a:pt x="266" y="340"/>
                    </a:lnTo>
                    <a:lnTo>
                      <a:pt x="266" y="319"/>
                    </a:lnTo>
                    <a:lnTo>
                      <a:pt x="252" y="305"/>
                    </a:lnTo>
                    <a:lnTo>
                      <a:pt x="247" y="264"/>
                    </a:lnTo>
                    <a:lnTo>
                      <a:pt x="271" y="225"/>
                    </a:lnTo>
                    <a:lnTo>
                      <a:pt x="262" y="204"/>
                    </a:lnTo>
                    <a:lnTo>
                      <a:pt x="243" y="209"/>
                    </a:lnTo>
                    <a:lnTo>
                      <a:pt x="274" y="110"/>
                    </a:lnTo>
                    <a:lnTo>
                      <a:pt x="255" y="102"/>
                    </a:lnTo>
                    <a:lnTo>
                      <a:pt x="260" y="80"/>
                    </a:lnTo>
                    <a:lnTo>
                      <a:pt x="236" y="17"/>
                    </a:lnTo>
                    <a:lnTo>
                      <a:pt x="221" y="0"/>
                    </a:lnTo>
                    <a:lnTo>
                      <a:pt x="151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4" name="Freeform 61">
                <a:extLst>
                  <a:ext uri="{FF2B5EF4-FFF2-40B4-BE49-F238E27FC236}">
                    <a16:creationId xmlns:a16="http://schemas.microsoft.com/office/drawing/2014/main" id="{B1C06BEB-BE80-4708-AF79-E9E4DFF62C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5" y="1747"/>
                <a:ext cx="474" cy="356"/>
              </a:xfrm>
              <a:custGeom>
                <a:avLst/>
                <a:gdLst>
                  <a:gd name="T0" fmla="*/ 183 w 474"/>
                  <a:gd name="T1" fmla="*/ 27 h 356"/>
                  <a:gd name="T2" fmla="*/ 181 w 474"/>
                  <a:gd name="T3" fmla="*/ 93 h 356"/>
                  <a:gd name="T4" fmla="*/ 97 w 474"/>
                  <a:gd name="T5" fmla="*/ 58 h 356"/>
                  <a:gd name="T6" fmla="*/ 55 w 474"/>
                  <a:gd name="T7" fmla="*/ 14 h 356"/>
                  <a:gd name="T8" fmla="*/ 0 w 474"/>
                  <a:gd name="T9" fmla="*/ 72 h 356"/>
                  <a:gd name="T10" fmla="*/ 3 w 474"/>
                  <a:gd name="T11" fmla="*/ 104 h 356"/>
                  <a:gd name="T12" fmla="*/ 77 w 474"/>
                  <a:gd name="T13" fmla="*/ 190 h 356"/>
                  <a:gd name="T14" fmla="*/ 91 w 474"/>
                  <a:gd name="T15" fmla="*/ 241 h 356"/>
                  <a:gd name="T16" fmla="*/ 149 w 474"/>
                  <a:gd name="T17" fmla="*/ 288 h 356"/>
                  <a:gd name="T18" fmla="*/ 183 w 474"/>
                  <a:gd name="T19" fmla="*/ 296 h 356"/>
                  <a:gd name="T20" fmla="*/ 194 w 474"/>
                  <a:gd name="T21" fmla="*/ 319 h 356"/>
                  <a:gd name="T22" fmla="*/ 236 w 474"/>
                  <a:gd name="T23" fmla="*/ 329 h 356"/>
                  <a:gd name="T24" fmla="*/ 269 w 474"/>
                  <a:gd name="T25" fmla="*/ 356 h 356"/>
                  <a:gd name="T26" fmla="*/ 274 w 474"/>
                  <a:gd name="T27" fmla="*/ 335 h 356"/>
                  <a:gd name="T28" fmla="*/ 294 w 474"/>
                  <a:gd name="T29" fmla="*/ 338 h 356"/>
                  <a:gd name="T30" fmla="*/ 357 w 474"/>
                  <a:gd name="T31" fmla="*/ 315 h 356"/>
                  <a:gd name="T32" fmla="*/ 348 w 474"/>
                  <a:gd name="T33" fmla="*/ 335 h 356"/>
                  <a:gd name="T34" fmla="*/ 392 w 474"/>
                  <a:gd name="T35" fmla="*/ 334 h 356"/>
                  <a:gd name="T36" fmla="*/ 409 w 474"/>
                  <a:gd name="T37" fmla="*/ 346 h 356"/>
                  <a:gd name="T38" fmla="*/ 474 w 474"/>
                  <a:gd name="T39" fmla="*/ 315 h 356"/>
                  <a:gd name="T40" fmla="*/ 456 w 474"/>
                  <a:gd name="T41" fmla="*/ 300 h 356"/>
                  <a:gd name="T42" fmla="*/ 458 w 474"/>
                  <a:gd name="T43" fmla="*/ 249 h 356"/>
                  <a:gd name="T44" fmla="*/ 423 w 474"/>
                  <a:gd name="T45" fmla="*/ 121 h 356"/>
                  <a:gd name="T46" fmla="*/ 395 w 474"/>
                  <a:gd name="T47" fmla="*/ 93 h 356"/>
                  <a:gd name="T48" fmla="*/ 379 w 474"/>
                  <a:gd name="T49" fmla="*/ 52 h 356"/>
                  <a:gd name="T50" fmla="*/ 304 w 474"/>
                  <a:gd name="T51" fmla="*/ 25 h 356"/>
                  <a:gd name="T52" fmla="*/ 269 w 474"/>
                  <a:gd name="T53" fmla="*/ 0 h 356"/>
                  <a:gd name="T54" fmla="*/ 258 w 474"/>
                  <a:gd name="T55" fmla="*/ 17 h 356"/>
                  <a:gd name="T56" fmla="*/ 236 w 474"/>
                  <a:gd name="T57" fmla="*/ 23 h 356"/>
                  <a:gd name="T58" fmla="*/ 239 w 474"/>
                  <a:gd name="T59" fmla="*/ 44 h 356"/>
                  <a:gd name="T60" fmla="*/ 222 w 474"/>
                  <a:gd name="T61" fmla="*/ 58 h 356"/>
                  <a:gd name="T62" fmla="*/ 206 w 474"/>
                  <a:gd name="T63" fmla="*/ 47 h 356"/>
                  <a:gd name="T64" fmla="*/ 206 w 474"/>
                  <a:gd name="T65" fmla="*/ 23 h 356"/>
                  <a:gd name="T66" fmla="*/ 183 w 474"/>
                  <a:gd name="T67" fmla="*/ 27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4" h="356">
                    <a:moveTo>
                      <a:pt x="183" y="27"/>
                    </a:moveTo>
                    <a:lnTo>
                      <a:pt x="181" y="93"/>
                    </a:lnTo>
                    <a:lnTo>
                      <a:pt x="97" y="58"/>
                    </a:lnTo>
                    <a:lnTo>
                      <a:pt x="55" y="14"/>
                    </a:lnTo>
                    <a:lnTo>
                      <a:pt x="0" y="72"/>
                    </a:lnTo>
                    <a:lnTo>
                      <a:pt x="3" y="104"/>
                    </a:lnTo>
                    <a:lnTo>
                      <a:pt x="77" y="190"/>
                    </a:lnTo>
                    <a:lnTo>
                      <a:pt x="91" y="241"/>
                    </a:lnTo>
                    <a:lnTo>
                      <a:pt x="149" y="288"/>
                    </a:lnTo>
                    <a:lnTo>
                      <a:pt x="183" y="296"/>
                    </a:lnTo>
                    <a:lnTo>
                      <a:pt x="194" y="319"/>
                    </a:lnTo>
                    <a:lnTo>
                      <a:pt x="236" y="329"/>
                    </a:lnTo>
                    <a:lnTo>
                      <a:pt x="269" y="356"/>
                    </a:lnTo>
                    <a:lnTo>
                      <a:pt x="274" y="335"/>
                    </a:lnTo>
                    <a:lnTo>
                      <a:pt x="294" y="338"/>
                    </a:lnTo>
                    <a:lnTo>
                      <a:pt x="357" y="315"/>
                    </a:lnTo>
                    <a:lnTo>
                      <a:pt x="348" y="335"/>
                    </a:lnTo>
                    <a:lnTo>
                      <a:pt x="392" y="334"/>
                    </a:lnTo>
                    <a:lnTo>
                      <a:pt x="409" y="346"/>
                    </a:lnTo>
                    <a:lnTo>
                      <a:pt x="474" y="315"/>
                    </a:lnTo>
                    <a:lnTo>
                      <a:pt x="456" y="300"/>
                    </a:lnTo>
                    <a:lnTo>
                      <a:pt x="458" y="249"/>
                    </a:lnTo>
                    <a:lnTo>
                      <a:pt x="423" y="121"/>
                    </a:lnTo>
                    <a:lnTo>
                      <a:pt x="395" y="93"/>
                    </a:lnTo>
                    <a:lnTo>
                      <a:pt x="379" y="52"/>
                    </a:lnTo>
                    <a:lnTo>
                      <a:pt x="304" y="25"/>
                    </a:lnTo>
                    <a:lnTo>
                      <a:pt x="269" y="0"/>
                    </a:lnTo>
                    <a:lnTo>
                      <a:pt x="258" y="17"/>
                    </a:lnTo>
                    <a:lnTo>
                      <a:pt x="236" y="23"/>
                    </a:lnTo>
                    <a:lnTo>
                      <a:pt x="239" y="44"/>
                    </a:lnTo>
                    <a:lnTo>
                      <a:pt x="222" y="58"/>
                    </a:lnTo>
                    <a:lnTo>
                      <a:pt x="206" y="47"/>
                    </a:lnTo>
                    <a:lnTo>
                      <a:pt x="206" y="23"/>
                    </a:lnTo>
                    <a:lnTo>
                      <a:pt x="183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5" name="Freeform 62">
                <a:extLst>
                  <a:ext uri="{FF2B5EF4-FFF2-40B4-BE49-F238E27FC236}">
                    <a16:creationId xmlns:a16="http://schemas.microsoft.com/office/drawing/2014/main" id="{6A785156-E834-45AD-8B6C-6000C3ACE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4" y="2062"/>
                <a:ext cx="373" cy="561"/>
              </a:xfrm>
              <a:custGeom>
                <a:avLst/>
                <a:gdLst>
                  <a:gd name="T0" fmla="*/ 143 w 373"/>
                  <a:gd name="T1" fmla="*/ 19 h 561"/>
                  <a:gd name="T2" fmla="*/ 99 w 373"/>
                  <a:gd name="T3" fmla="*/ 20 h 561"/>
                  <a:gd name="T4" fmla="*/ 108 w 373"/>
                  <a:gd name="T5" fmla="*/ 0 h 561"/>
                  <a:gd name="T6" fmla="*/ 45 w 373"/>
                  <a:gd name="T7" fmla="*/ 23 h 561"/>
                  <a:gd name="T8" fmla="*/ 14 w 373"/>
                  <a:gd name="T9" fmla="*/ 92 h 561"/>
                  <a:gd name="T10" fmla="*/ 34 w 373"/>
                  <a:gd name="T11" fmla="*/ 99 h 561"/>
                  <a:gd name="T12" fmla="*/ 63 w 373"/>
                  <a:gd name="T13" fmla="*/ 155 h 561"/>
                  <a:gd name="T14" fmla="*/ 44 w 373"/>
                  <a:gd name="T15" fmla="*/ 159 h 561"/>
                  <a:gd name="T16" fmla="*/ 55 w 373"/>
                  <a:gd name="T17" fmla="*/ 196 h 561"/>
                  <a:gd name="T18" fmla="*/ 34 w 373"/>
                  <a:gd name="T19" fmla="*/ 237 h 561"/>
                  <a:gd name="T20" fmla="*/ 0 w 373"/>
                  <a:gd name="T21" fmla="*/ 259 h 561"/>
                  <a:gd name="T22" fmla="*/ 9 w 373"/>
                  <a:gd name="T23" fmla="*/ 291 h 561"/>
                  <a:gd name="T24" fmla="*/ 64 w 373"/>
                  <a:gd name="T25" fmla="*/ 325 h 561"/>
                  <a:gd name="T26" fmla="*/ 138 w 373"/>
                  <a:gd name="T27" fmla="*/ 404 h 561"/>
                  <a:gd name="T28" fmla="*/ 152 w 373"/>
                  <a:gd name="T29" fmla="*/ 456 h 561"/>
                  <a:gd name="T30" fmla="*/ 152 w 373"/>
                  <a:gd name="T31" fmla="*/ 458 h 561"/>
                  <a:gd name="T32" fmla="*/ 195 w 373"/>
                  <a:gd name="T33" fmla="*/ 451 h 561"/>
                  <a:gd name="T34" fmla="*/ 200 w 373"/>
                  <a:gd name="T35" fmla="*/ 470 h 561"/>
                  <a:gd name="T36" fmla="*/ 245 w 373"/>
                  <a:gd name="T37" fmla="*/ 483 h 561"/>
                  <a:gd name="T38" fmla="*/ 248 w 373"/>
                  <a:gd name="T39" fmla="*/ 524 h 561"/>
                  <a:gd name="T40" fmla="*/ 292 w 373"/>
                  <a:gd name="T41" fmla="*/ 555 h 561"/>
                  <a:gd name="T42" fmla="*/ 359 w 373"/>
                  <a:gd name="T43" fmla="*/ 561 h 561"/>
                  <a:gd name="T44" fmla="*/ 373 w 373"/>
                  <a:gd name="T45" fmla="*/ 527 h 561"/>
                  <a:gd name="T46" fmla="*/ 373 w 373"/>
                  <a:gd name="T47" fmla="*/ 524 h 561"/>
                  <a:gd name="T48" fmla="*/ 373 w 373"/>
                  <a:gd name="T49" fmla="*/ 524 h 561"/>
                  <a:gd name="T50" fmla="*/ 329 w 373"/>
                  <a:gd name="T51" fmla="*/ 478 h 561"/>
                  <a:gd name="T52" fmla="*/ 286 w 373"/>
                  <a:gd name="T53" fmla="*/ 470 h 561"/>
                  <a:gd name="T54" fmla="*/ 299 w 373"/>
                  <a:gd name="T55" fmla="*/ 448 h 561"/>
                  <a:gd name="T56" fmla="*/ 283 w 373"/>
                  <a:gd name="T57" fmla="*/ 434 h 561"/>
                  <a:gd name="T58" fmla="*/ 299 w 373"/>
                  <a:gd name="T59" fmla="*/ 423 h 561"/>
                  <a:gd name="T60" fmla="*/ 288 w 373"/>
                  <a:gd name="T61" fmla="*/ 404 h 561"/>
                  <a:gd name="T62" fmla="*/ 300 w 373"/>
                  <a:gd name="T63" fmla="*/ 385 h 561"/>
                  <a:gd name="T64" fmla="*/ 283 w 373"/>
                  <a:gd name="T65" fmla="*/ 374 h 561"/>
                  <a:gd name="T66" fmla="*/ 281 w 373"/>
                  <a:gd name="T67" fmla="*/ 352 h 561"/>
                  <a:gd name="T68" fmla="*/ 247 w 373"/>
                  <a:gd name="T69" fmla="*/ 330 h 561"/>
                  <a:gd name="T70" fmla="*/ 263 w 373"/>
                  <a:gd name="T71" fmla="*/ 316 h 561"/>
                  <a:gd name="T72" fmla="*/ 239 w 373"/>
                  <a:gd name="T73" fmla="*/ 275 h 561"/>
                  <a:gd name="T74" fmla="*/ 297 w 373"/>
                  <a:gd name="T75" fmla="*/ 253 h 561"/>
                  <a:gd name="T76" fmla="*/ 313 w 373"/>
                  <a:gd name="T77" fmla="*/ 267 h 561"/>
                  <a:gd name="T78" fmla="*/ 332 w 373"/>
                  <a:gd name="T79" fmla="*/ 266 h 561"/>
                  <a:gd name="T80" fmla="*/ 351 w 373"/>
                  <a:gd name="T81" fmla="*/ 184 h 561"/>
                  <a:gd name="T82" fmla="*/ 325 w 373"/>
                  <a:gd name="T83" fmla="*/ 151 h 561"/>
                  <a:gd name="T84" fmla="*/ 203 w 373"/>
                  <a:gd name="T85" fmla="*/ 104 h 561"/>
                  <a:gd name="T86" fmla="*/ 160 w 373"/>
                  <a:gd name="T87" fmla="*/ 58 h 561"/>
                  <a:gd name="T88" fmla="*/ 160 w 373"/>
                  <a:gd name="T89" fmla="*/ 31 h 561"/>
                  <a:gd name="T90" fmla="*/ 143 w 373"/>
                  <a:gd name="T91" fmla="*/ 1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73" h="561">
                    <a:moveTo>
                      <a:pt x="143" y="19"/>
                    </a:moveTo>
                    <a:lnTo>
                      <a:pt x="99" y="20"/>
                    </a:lnTo>
                    <a:lnTo>
                      <a:pt x="108" y="0"/>
                    </a:lnTo>
                    <a:lnTo>
                      <a:pt x="45" y="23"/>
                    </a:lnTo>
                    <a:lnTo>
                      <a:pt x="14" y="92"/>
                    </a:lnTo>
                    <a:lnTo>
                      <a:pt x="34" y="99"/>
                    </a:lnTo>
                    <a:lnTo>
                      <a:pt x="63" y="155"/>
                    </a:lnTo>
                    <a:lnTo>
                      <a:pt x="44" y="159"/>
                    </a:lnTo>
                    <a:lnTo>
                      <a:pt x="55" y="196"/>
                    </a:lnTo>
                    <a:lnTo>
                      <a:pt x="34" y="237"/>
                    </a:lnTo>
                    <a:lnTo>
                      <a:pt x="0" y="259"/>
                    </a:lnTo>
                    <a:lnTo>
                      <a:pt x="9" y="291"/>
                    </a:lnTo>
                    <a:lnTo>
                      <a:pt x="64" y="325"/>
                    </a:lnTo>
                    <a:lnTo>
                      <a:pt x="138" y="404"/>
                    </a:lnTo>
                    <a:lnTo>
                      <a:pt x="152" y="456"/>
                    </a:lnTo>
                    <a:lnTo>
                      <a:pt x="152" y="458"/>
                    </a:lnTo>
                    <a:lnTo>
                      <a:pt x="195" y="451"/>
                    </a:lnTo>
                    <a:lnTo>
                      <a:pt x="200" y="470"/>
                    </a:lnTo>
                    <a:lnTo>
                      <a:pt x="245" y="483"/>
                    </a:lnTo>
                    <a:lnTo>
                      <a:pt x="248" y="524"/>
                    </a:lnTo>
                    <a:lnTo>
                      <a:pt x="292" y="555"/>
                    </a:lnTo>
                    <a:lnTo>
                      <a:pt x="359" y="561"/>
                    </a:lnTo>
                    <a:lnTo>
                      <a:pt x="373" y="527"/>
                    </a:lnTo>
                    <a:lnTo>
                      <a:pt x="373" y="524"/>
                    </a:lnTo>
                    <a:lnTo>
                      <a:pt x="373" y="524"/>
                    </a:lnTo>
                    <a:lnTo>
                      <a:pt x="329" y="478"/>
                    </a:lnTo>
                    <a:lnTo>
                      <a:pt x="286" y="470"/>
                    </a:lnTo>
                    <a:lnTo>
                      <a:pt x="299" y="448"/>
                    </a:lnTo>
                    <a:lnTo>
                      <a:pt x="283" y="434"/>
                    </a:lnTo>
                    <a:lnTo>
                      <a:pt x="299" y="423"/>
                    </a:lnTo>
                    <a:lnTo>
                      <a:pt x="288" y="404"/>
                    </a:lnTo>
                    <a:lnTo>
                      <a:pt x="300" y="385"/>
                    </a:lnTo>
                    <a:lnTo>
                      <a:pt x="283" y="374"/>
                    </a:lnTo>
                    <a:lnTo>
                      <a:pt x="281" y="352"/>
                    </a:lnTo>
                    <a:lnTo>
                      <a:pt x="247" y="330"/>
                    </a:lnTo>
                    <a:lnTo>
                      <a:pt x="263" y="316"/>
                    </a:lnTo>
                    <a:lnTo>
                      <a:pt x="239" y="275"/>
                    </a:lnTo>
                    <a:lnTo>
                      <a:pt x="297" y="253"/>
                    </a:lnTo>
                    <a:lnTo>
                      <a:pt x="313" y="267"/>
                    </a:lnTo>
                    <a:lnTo>
                      <a:pt x="332" y="266"/>
                    </a:lnTo>
                    <a:lnTo>
                      <a:pt x="351" y="184"/>
                    </a:lnTo>
                    <a:lnTo>
                      <a:pt x="325" y="151"/>
                    </a:lnTo>
                    <a:lnTo>
                      <a:pt x="203" y="104"/>
                    </a:lnTo>
                    <a:lnTo>
                      <a:pt x="160" y="58"/>
                    </a:lnTo>
                    <a:lnTo>
                      <a:pt x="160" y="31"/>
                    </a:lnTo>
                    <a:lnTo>
                      <a:pt x="14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6" name="Freeform 63">
                <a:extLst>
                  <a:ext uri="{FF2B5EF4-FFF2-40B4-BE49-F238E27FC236}">
                    <a16:creationId xmlns:a16="http://schemas.microsoft.com/office/drawing/2014/main" id="{B4EE96CD-6419-4C37-B801-725CA262D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3" y="2178"/>
                <a:ext cx="427" cy="408"/>
              </a:xfrm>
              <a:custGeom>
                <a:avLst/>
                <a:gdLst>
                  <a:gd name="T0" fmla="*/ 131 w 427"/>
                  <a:gd name="T1" fmla="*/ 57 h 408"/>
                  <a:gd name="T2" fmla="*/ 112 w 427"/>
                  <a:gd name="T3" fmla="*/ 68 h 408"/>
                  <a:gd name="T4" fmla="*/ 93 w 427"/>
                  <a:gd name="T5" fmla="*/ 150 h 408"/>
                  <a:gd name="T6" fmla="*/ 74 w 427"/>
                  <a:gd name="T7" fmla="*/ 151 h 408"/>
                  <a:gd name="T8" fmla="*/ 58 w 427"/>
                  <a:gd name="T9" fmla="*/ 137 h 408"/>
                  <a:gd name="T10" fmla="*/ 0 w 427"/>
                  <a:gd name="T11" fmla="*/ 159 h 408"/>
                  <a:gd name="T12" fmla="*/ 24 w 427"/>
                  <a:gd name="T13" fmla="*/ 200 h 408"/>
                  <a:gd name="T14" fmla="*/ 8 w 427"/>
                  <a:gd name="T15" fmla="*/ 214 h 408"/>
                  <a:gd name="T16" fmla="*/ 42 w 427"/>
                  <a:gd name="T17" fmla="*/ 236 h 408"/>
                  <a:gd name="T18" fmla="*/ 44 w 427"/>
                  <a:gd name="T19" fmla="*/ 258 h 408"/>
                  <a:gd name="T20" fmla="*/ 61 w 427"/>
                  <a:gd name="T21" fmla="*/ 269 h 408"/>
                  <a:gd name="T22" fmla="*/ 49 w 427"/>
                  <a:gd name="T23" fmla="*/ 288 h 408"/>
                  <a:gd name="T24" fmla="*/ 60 w 427"/>
                  <a:gd name="T25" fmla="*/ 307 h 408"/>
                  <a:gd name="T26" fmla="*/ 44 w 427"/>
                  <a:gd name="T27" fmla="*/ 318 h 408"/>
                  <a:gd name="T28" fmla="*/ 60 w 427"/>
                  <a:gd name="T29" fmla="*/ 332 h 408"/>
                  <a:gd name="T30" fmla="*/ 47 w 427"/>
                  <a:gd name="T31" fmla="*/ 354 h 408"/>
                  <a:gd name="T32" fmla="*/ 90 w 427"/>
                  <a:gd name="T33" fmla="*/ 362 h 408"/>
                  <a:gd name="T34" fmla="*/ 134 w 427"/>
                  <a:gd name="T35" fmla="*/ 408 h 408"/>
                  <a:gd name="T36" fmla="*/ 134 w 427"/>
                  <a:gd name="T37" fmla="*/ 408 h 408"/>
                  <a:gd name="T38" fmla="*/ 149 w 427"/>
                  <a:gd name="T39" fmla="*/ 394 h 408"/>
                  <a:gd name="T40" fmla="*/ 187 w 427"/>
                  <a:gd name="T41" fmla="*/ 389 h 408"/>
                  <a:gd name="T42" fmla="*/ 216 w 427"/>
                  <a:gd name="T43" fmla="*/ 348 h 408"/>
                  <a:gd name="T44" fmla="*/ 222 w 427"/>
                  <a:gd name="T45" fmla="*/ 307 h 408"/>
                  <a:gd name="T46" fmla="*/ 277 w 427"/>
                  <a:gd name="T47" fmla="*/ 266 h 408"/>
                  <a:gd name="T48" fmla="*/ 293 w 427"/>
                  <a:gd name="T49" fmla="*/ 228 h 408"/>
                  <a:gd name="T50" fmla="*/ 332 w 427"/>
                  <a:gd name="T51" fmla="*/ 184 h 408"/>
                  <a:gd name="T52" fmla="*/ 332 w 427"/>
                  <a:gd name="T53" fmla="*/ 184 h 408"/>
                  <a:gd name="T54" fmla="*/ 356 w 427"/>
                  <a:gd name="T55" fmla="*/ 157 h 408"/>
                  <a:gd name="T56" fmla="*/ 376 w 427"/>
                  <a:gd name="T57" fmla="*/ 153 h 408"/>
                  <a:gd name="T58" fmla="*/ 404 w 427"/>
                  <a:gd name="T59" fmla="*/ 96 h 408"/>
                  <a:gd name="T60" fmla="*/ 422 w 427"/>
                  <a:gd name="T61" fmla="*/ 90 h 408"/>
                  <a:gd name="T62" fmla="*/ 427 w 427"/>
                  <a:gd name="T63" fmla="*/ 66 h 408"/>
                  <a:gd name="T64" fmla="*/ 393 w 427"/>
                  <a:gd name="T65" fmla="*/ 41 h 408"/>
                  <a:gd name="T66" fmla="*/ 395 w 427"/>
                  <a:gd name="T67" fmla="*/ 5 h 408"/>
                  <a:gd name="T68" fmla="*/ 360 w 427"/>
                  <a:gd name="T69" fmla="*/ 0 h 408"/>
                  <a:gd name="T70" fmla="*/ 351 w 427"/>
                  <a:gd name="T71" fmla="*/ 17 h 408"/>
                  <a:gd name="T72" fmla="*/ 324 w 427"/>
                  <a:gd name="T73" fmla="*/ 28 h 408"/>
                  <a:gd name="T74" fmla="*/ 296 w 427"/>
                  <a:gd name="T75" fmla="*/ 0 h 408"/>
                  <a:gd name="T76" fmla="*/ 280 w 427"/>
                  <a:gd name="T77" fmla="*/ 14 h 408"/>
                  <a:gd name="T78" fmla="*/ 290 w 427"/>
                  <a:gd name="T79" fmla="*/ 30 h 408"/>
                  <a:gd name="T80" fmla="*/ 269 w 427"/>
                  <a:gd name="T81" fmla="*/ 36 h 408"/>
                  <a:gd name="T82" fmla="*/ 205 w 427"/>
                  <a:gd name="T83" fmla="*/ 16 h 408"/>
                  <a:gd name="T84" fmla="*/ 205 w 427"/>
                  <a:gd name="T85" fmla="*/ 16 h 408"/>
                  <a:gd name="T86" fmla="*/ 200 w 427"/>
                  <a:gd name="T87" fmla="*/ 21 h 408"/>
                  <a:gd name="T88" fmla="*/ 173 w 427"/>
                  <a:gd name="T89" fmla="*/ 17 h 408"/>
                  <a:gd name="T90" fmla="*/ 134 w 427"/>
                  <a:gd name="T91" fmla="*/ 36 h 408"/>
                  <a:gd name="T92" fmla="*/ 131 w 427"/>
                  <a:gd name="T93" fmla="*/ 57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7" h="408">
                    <a:moveTo>
                      <a:pt x="131" y="57"/>
                    </a:moveTo>
                    <a:lnTo>
                      <a:pt x="112" y="68"/>
                    </a:lnTo>
                    <a:lnTo>
                      <a:pt x="93" y="150"/>
                    </a:lnTo>
                    <a:lnTo>
                      <a:pt x="74" y="151"/>
                    </a:lnTo>
                    <a:lnTo>
                      <a:pt x="58" y="137"/>
                    </a:lnTo>
                    <a:lnTo>
                      <a:pt x="0" y="159"/>
                    </a:lnTo>
                    <a:lnTo>
                      <a:pt x="24" y="200"/>
                    </a:lnTo>
                    <a:lnTo>
                      <a:pt x="8" y="214"/>
                    </a:lnTo>
                    <a:lnTo>
                      <a:pt x="42" y="236"/>
                    </a:lnTo>
                    <a:lnTo>
                      <a:pt x="44" y="258"/>
                    </a:lnTo>
                    <a:lnTo>
                      <a:pt x="61" y="269"/>
                    </a:lnTo>
                    <a:lnTo>
                      <a:pt x="49" y="288"/>
                    </a:lnTo>
                    <a:lnTo>
                      <a:pt x="60" y="307"/>
                    </a:lnTo>
                    <a:lnTo>
                      <a:pt x="44" y="318"/>
                    </a:lnTo>
                    <a:lnTo>
                      <a:pt x="60" y="332"/>
                    </a:lnTo>
                    <a:lnTo>
                      <a:pt x="47" y="354"/>
                    </a:lnTo>
                    <a:lnTo>
                      <a:pt x="90" y="362"/>
                    </a:lnTo>
                    <a:lnTo>
                      <a:pt x="134" y="408"/>
                    </a:lnTo>
                    <a:lnTo>
                      <a:pt x="134" y="408"/>
                    </a:lnTo>
                    <a:lnTo>
                      <a:pt x="149" y="394"/>
                    </a:lnTo>
                    <a:lnTo>
                      <a:pt x="187" y="389"/>
                    </a:lnTo>
                    <a:lnTo>
                      <a:pt x="216" y="348"/>
                    </a:lnTo>
                    <a:lnTo>
                      <a:pt x="222" y="307"/>
                    </a:lnTo>
                    <a:lnTo>
                      <a:pt x="277" y="266"/>
                    </a:lnTo>
                    <a:lnTo>
                      <a:pt x="293" y="228"/>
                    </a:lnTo>
                    <a:lnTo>
                      <a:pt x="332" y="184"/>
                    </a:lnTo>
                    <a:lnTo>
                      <a:pt x="332" y="184"/>
                    </a:lnTo>
                    <a:lnTo>
                      <a:pt x="356" y="157"/>
                    </a:lnTo>
                    <a:lnTo>
                      <a:pt x="376" y="153"/>
                    </a:lnTo>
                    <a:lnTo>
                      <a:pt x="404" y="96"/>
                    </a:lnTo>
                    <a:lnTo>
                      <a:pt x="422" y="90"/>
                    </a:lnTo>
                    <a:lnTo>
                      <a:pt x="427" y="66"/>
                    </a:lnTo>
                    <a:lnTo>
                      <a:pt x="393" y="41"/>
                    </a:lnTo>
                    <a:lnTo>
                      <a:pt x="395" y="5"/>
                    </a:lnTo>
                    <a:lnTo>
                      <a:pt x="360" y="0"/>
                    </a:lnTo>
                    <a:lnTo>
                      <a:pt x="351" y="17"/>
                    </a:lnTo>
                    <a:lnTo>
                      <a:pt x="324" y="28"/>
                    </a:lnTo>
                    <a:lnTo>
                      <a:pt x="296" y="0"/>
                    </a:lnTo>
                    <a:lnTo>
                      <a:pt x="280" y="14"/>
                    </a:lnTo>
                    <a:lnTo>
                      <a:pt x="290" y="30"/>
                    </a:lnTo>
                    <a:lnTo>
                      <a:pt x="269" y="36"/>
                    </a:lnTo>
                    <a:lnTo>
                      <a:pt x="205" y="16"/>
                    </a:lnTo>
                    <a:lnTo>
                      <a:pt x="205" y="16"/>
                    </a:lnTo>
                    <a:lnTo>
                      <a:pt x="200" y="21"/>
                    </a:lnTo>
                    <a:lnTo>
                      <a:pt x="173" y="17"/>
                    </a:lnTo>
                    <a:lnTo>
                      <a:pt x="134" y="36"/>
                    </a:lnTo>
                    <a:lnTo>
                      <a:pt x="131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7" name="Freeform 64">
                <a:extLst>
                  <a:ext uri="{FF2B5EF4-FFF2-40B4-BE49-F238E27FC236}">
                    <a16:creationId xmlns:a16="http://schemas.microsoft.com/office/drawing/2014/main" id="{76574763-9ADD-48AD-8ED0-0AD928344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" y="2413"/>
                <a:ext cx="488" cy="598"/>
              </a:xfrm>
              <a:custGeom>
                <a:avLst/>
                <a:gdLst>
                  <a:gd name="T0" fmla="*/ 321 w 488"/>
                  <a:gd name="T1" fmla="*/ 204 h 598"/>
                  <a:gd name="T2" fmla="*/ 277 w 488"/>
                  <a:gd name="T3" fmla="*/ 173 h 598"/>
                  <a:gd name="T4" fmla="*/ 274 w 488"/>
                  <a:gd name="T5" fmla="*/ 132 h 598"/>
                  <a:gd name="T6" fmla="*/ 229 w 488"/>
                  <a:gd name="T7" fmla="*/ 119 h 598"/>
                  <a:gd name="T8" fmla="*/ 224 w 488"/>
                  <a:gd name="T9" fmla="*/ 100 h 598"/>
                  <a:gd name="T10" fmla="*/ 181 w 488"/>
                  <a:gd name="T11" fmla="*/ 107 h 598"/>
                  <a:gd name="T12" fmla="*/ 186 w 488"/>
                  <a:gd name="T13" fmla="*/ 125 h 598"/>
                  <a:gd name="T14" fmla="*/ 172 w 488"/>
                  <a:gd name="T15" fmla="*/ 149 h 598"/>
                  <a:gd name="T16" fmla="*/ 153 w 488"/>
                  <a:gd name="T17" fmla="*/ 94 h 598"/>
                  <a:gd name="T18" fmla="*/ 77 w 488"/>
                  <a:gd name="T19" fmla="*/ 18 h 598"/>
                  <a:gd name="T20" fmla="*/ 71 w 488"/>
                  <a:gd name="T21" fmla="*/ 0 h 598"/>
                  <a:gd name="T22" fmla="*/ 51 w 488"/>
                  <a:gd name="T23" fmla="*/ 41 h 598"/>
                  <a:gd name="T24" fmla="*/ 7 w 488"/>
                  <a:gd name="T25" fmla="*/ 395 h 598"/>
                  <a:gd name="T26" fmla="*/ 35 w 488"/>
                  <a:gd name="T27" fmla="*/ 340 h 598"/>
                  <a:gd name="T28" fmla="*/ 66 w 488"/>
                  <a:gd name="T29" fmla="*/ 376 h 598"/>
                  <a:gd name="T30" fmla="*/ 68 w 488"/>
                  <a:gd name="T31" fmla="*/ 396 h 598"/>
                  <a:gd name="T32" fmla="*/ 22 w 488"/>
                  <a:gd name="T33" fmla="*/ 390 h 598"/>
                  <a:gd name="T34" fmla="*/ 0 w 488"/>
                  <a:gd name="T35" fmla="*/ 439 h 598"/>
                  <a:gd name="T36" fmla="*/ 0 w 488"/>
                  <a:gd name="T37" fmla="*/ 472 h 598"/>
                  <a:gd name="T38" fmla="*/ 55 w 488"/>
                  <a:gd name="T39" fmla="*/ 448 h 598"/>
                  <a:gd name="T40" fmla="*/ 82 w 488"/>
                  <a:gd name="T41" fmla="*/ 458 h 598"/>
                  <a:gd name="T42" fmla="*/ 73 w 488"/>
                  <a:gd name="T43" fmla="*/ 494 h 598"/>
                  <a:gd name="T44" fmla="*/ 194 w 488"/>
                  <a:gd name="T45" fmla="*/ 489 h 598"/>
                  <a:gd name="T46" fmla="*/ 191 w 488"/>
                  <a:gd name="T47" fmla="*/ 509 h 598"/>
                  <a:gd name="T48" fmla="*/ 269 w 488"/>
                  <a:gd name="T49" fmla="*/ 563 h 598"/>
                  <a:gd name="T50" fmla="*/ 273 w 488"/>
                  <a:gd name="T51" fmla="*/ 598 h 598"/>
                  <a:gd name="T52" fmla="*/ 318 w 488"/>
                  <a:gd name="T53" fmla="*/ 598 h 598"/>
                  <a:gd name="T54" fmla="*/ 329 w 488"/>
                  <a:gd name="T55" fmla="*/ 572 h 598"/>
                  <a:gd name="T56" fmla="*/ 345 w 488"/>
                  <a:gd name="T57" fmla="*/ 591 h 598"/>
                  <a:gd name="T58" fmla="*/ 377 w 488"/>
                  <a:gd name="T59" fmla="*/ 563 h 598"/>
                  <a:gd name="T60" fmla="*/ 366 w 488"/>
                  <a:gd name="T61" fmla="*/ 546 h 598"/>
                  <a:gd name="T62" fmla="*/ 388 w 488"/>
                  <a:gd name="T63" fmla="*/ 528 h 598"/>
                  <a:gd name="T64" fmla="*/ 391 w 488"/>
                  <a:gd name="T65" fmla="*/ 465 h 598"/>
                  <a:gd name="T66" fmla="*/ 452 w 488"/>
                  <a:gd name="T67" fmla="*/ 404 h 598"/>
                  <a:gd name="T68" fmla="*/ 430 w 488"/>
                  <a:gd name="T69" fmla="*/ 395 h 598"/>
                  <a:gd name="T70" fmla="*/ 438 w 488"/>
                  <a:gd name="T71" fmla="*/ 373 h 598"/>
                  <a:gd name="T72" fmla="*/ 458 w 488"/>
                  <a:gd name="T73" fmla="*/ 377 h 598"/>
                  <a:gd name="T74" fmla="*/ 466 w 488"/>
                  <a:gd name="T75" fmla="*/ 360 h 598"/>
                  <a:gd name="T76" fmla="*/ 488 w 488"/>
                  <a:gd name="T77" fmla="*/ 362 h 598"/>
                  <a:gd name="T78" fmla="*/ 480 w 488"/>
                  <a:gd name="T79" fmla="*/ 352 h 598"/>
                  <a:gd name="T80" fmla="*/ 487 w 488"/>
                  <a:gd name="T81" fmla="*/ 332 h 598"/>
                  <a:gd name="T82" fmla="*/ 471 w 488"/>
                  <a:gd name="T83" fmla="*/ 313 h 598"/>
                  <a:gd name="T84" fmla="*/ 455 w 488"/>
                  <a:gd name="T85" fmla="*/ 336 h 598"/>
                  <a:gd name="T86" fmla="*/ 386 w 488"/>
                  <a:gd name="T87" fmla="*/ 321 h 598"/>
                  <a:gd name="T88" fmla="*/ 402 w 488"/>
                  <a:gd name="T89" fmla="*/ 305 h 598"/>
                  <a:gd name="T90" fmla="*/ 402 w 488"/>
                  <a:gd name="T91" fmla="*/ 264 h 598"/>
                  <a:gd name="T92" fmla="*/ 422 w 488"/>
                  <a:gd name="T93" fmla="*/ 226 h 598"/>
                  <a:gd name="T94" fmla="*/ 414 w 488"/>
                  <a:gd name="T95" fmla="*/ 207 h 598"/>
                  <a:gd name="T96" fmla="*/ 388 w 488"/>
                  <a:gd name="T97" fmla="*/ 210 h 598"/>
                  <a:gd name="T98" fmla="*/ 321 w 488"/>
                  <a:gd name="T99" fmla="*/ 204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88" h="598">
                    <a:moveTo>
                      <a:pt x="321" y="204"/>
                    </a:moveTo>
                    <a:lnTo>
                      <a:pt x="277" y="173"/>
                    </a:lnTo>
                    <a:lnTo>
                      <a:pt x="274" y="132"/>
                    </a:lnTo>
                    <a:lnTo>
                      <a:pt x="229" y="119"/>
                    </a:lnTo>
                    <a:lnTo>
                      <a:pt x="224" y="100"/>
                    </a:lnTo>
                    <a:lnTo>
                      <a:pt x="181" y="107"/>
                    </a:lnTo>
                    <a:lnTo>
                      <a:pt x="186" y="125"/>
                    </a:lnTo>
                    <a:lnTo>
                      <a:pt x="172" y="149"/>
                    </a:lnTo>
                    <a:lnTo>
                      <a:pt x="153" y="94"/>
                    </a:lnTo>
                    <a:lnTo>
                      <a:pt x="77" y="18"/>
                    </a:lnTo>
                    <a:lnTo>
                      <a:pt x="71" y="0"/>
                    </a:lnTo>
                    <a:lnTo>
                      <a:pt x="51" y="41"/>
                    </a:lnTo>
                    <a:lnTo>
                      <a:pt x="7" y="395"/>
                    </a:lnTo>
                    <a:lnTo>
                      <a:pt x="35" y="340"/>
                    </a:lnTo>
                    <a:lnTo>
                      <a:pt x="66" y="376"/>
                    </a:lnTo>
                    <a:lnTo>
                      <a:pt x="68" y="396"/>
                    </a:lnTo>
                    <a:lnTo>
                      <a:pt x="22" y="390"/>
                    </a:lnTo>
                    <a:lnTo>
                      <a:pt x="0" y="439"/>
                    </a:lnTo>
                    <a:lnTo>
                      <a:pt x="0" y="472"/>
                    </a:lnTo>
                    <a:lnTo>
                      <a:pt x="55" y="448"/>
                    </a:lnTo>
                    <a:lnTo>
                      <a:pt x="82" y="458"/>
                    </a:lnTo>
                    <a:lnTo>
                      <a:pt x="73" y="494"/>
                    </a:lnTo>
                    <a:lnTo>
                      <a:pt x="194" y="489"/>
                    </a:lnTo>
                    <a:lnTo>
                      <a:pt x="191" y="509"/>
                    </a:lnTo>
                    <a:lnTo>
                      <a:pt x="269" y="563"/>
                    </a:lnTo>
                    <a:lnTo>
                      <a:pt x="273" y="598"/>
                    </a:lnTo>
                    <a:lnTo>
                      <a:pt x="318" y="598"/>
                    </a:lnTo>
                    <a:lnTo>
                      <a:pt x="329" y="572"/>
                    </a:lnTo>
                    <a:lnTo>
                      <a:pt x="345" y="591"/>
                    </a:lnTo>
                    <a:lnTo>
                      <a:pt x="377" y="563"/>
                    </a:lnTo>
                    <a:lnTo>
                      <a:pt x="366" y="546"/>
                    </a:lnTo>
                    <a:lnTo>
                      <a:pt x="388" y="528"/>
                    </a:lnTo>
                    <a:lnTo>
                      <a:pt x="391" y="465"/>
                    </a:lnTo>
                    <a:lnTo>
                      <a:pt x="452" y="404"/>
                    </a:lnTo>
                    <a:lnTo>
                      <a:pt x="430" y="395"/>
                    </a:lnTo>
                    <a:lnTo>
                      <a:pt x="438" y="373"/>
                    </a:lnTo>
                    <a:lnTo>
                      <a:pt x="458" y="377"/>
                    </a:lnTo>
                    <a:lnTo>
                      <a:pt x="466" y="360"/>
                    </a:lnTo>
                    <a:lnTo>
                      <a:pt x="488" y="362"/>
                    </a:lnTo>
                    <a:lnTo>
                      <a:pt x="480" y="352"/>
                    </a:lnTo>
                    <a:lnTo>
                      <a:pt x="487" y="332"/>
                    </a:lnTo>
                    <a:lnTo>
                      <a:pt x="471" y="313"/>
                    </a:lnTo>
                    <a:lnTo>
                      <a:pt x="455" y="336"/>
                    </a:lnTo>
                    <a:lnTo>
                      <a:pt x="386" y="321"/>
                    </a:lnTo>
                    <a:lnTo>
                      <a:pt x="402" y="305"/>
                    </a:lnTo>
                    <a:lnTo>
                      <a:pt x="402" y="264"/>
                    </a:lnTo>
                    <a:lnTo>
                      <a:pt x="422" y="226"/>
                    </a:lnTo>
                    <a:lnTo>
                      <a:pt x="414" y="207"/>
                    </a:lnTo>
                    <a:lnTo>
                      <a:pt x="388" y="210"/>
                    </a:lnTo>
                    <a:lnTo>
                      <a:pt x="321" y="2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8" name="Freeform 65">
                <a:extLst>
                  <a:ext uri="{FF2B5EF4-FFF2-40B4-BE49-F238E27FC236}">
                    <a16:creationId xmlns:a16="http://schemas.microsoft.com/office/drawing/2014/main" id="{7E091537-AA86-404E-A479-C40D2D0EC0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" y="2362"/>
                <a:ext cx="460" cy="498"/>
              </a:xfrm>
              <a:custGeom>
                <a:avLst/>
                <a:gdLst>
                  <a:gd name="T0" fmla="*/ 104 w 460"/>
                  <a:gd name="T1" fmla="*/ 123 h 498"/>
                  <a:gd name="T2" fmla="*/ 98 w 460"/>
                  <a:gd name="T3" fmla="*/ 164 h 498"/>
                  <a:gd name="T4" fmla="*/ 69 w 460"/>
                  <a:gd name="T5" fmla="*/ 205 h 498"/>
                  <a:gd name="T6" fmla="*/ 31 w 460"/>
                  <a:gd name="T7" fmla="*/ 210 h 498"/>
                  <a:gd name="T8" fmla="*/ 16 w 460"/>
                  <a:gd name="T9" fmla="*/ 224 h 498"/>
                  <a:gd name="T10" fmla="*/ 16 w 460"/>
                  <a:gd name="T11" fmla="*/ 224 h 498"/>
                  <a:gd name="T12" fmla="*/ 16 w 460"/>
                  <a:gd name="T13" fmla="*/ 227 h 498"/>
                  <a:gd name="T14" fmla="*/ 2 w 460"/>
                  <a:gd name="T15" fmla="*/ 261 h 498"/>
                  <a:gd name="T16" fmla="*/ 28 w 460"/>
                  <a:gd name="T17" fmla="*/ 258 h 498"/>
                  <a:gd name="T18" fmla="*/ 36 w 460"/>
                  <a:gd name="T19" fmla="*/ 277 h 498"/>
                  <a:gd name="T20" fmla="*/ 16 w 460"/>
                  <a:gd name="T21" fmla="*/ 315 h 498"/>
                  <a:gd name="T22" fmla="*/ 16 w 460"/>
                  <a:gd name="T23" fmla="*/ 356 h 498"/>
                  <a:gd name="T24" fmla="*/ 0 w 460"/>
                  <a:gd name="T25" fmla="*/ 372 h 498"/>
                  <a:gd name="T26" fmla="*/ 69 w 460"/>
                  <a:gd name="T27" fmla="*/ 387 h 498"/>
                  <a:gd name="T28" fmla="*/ 85 w 460"/>
                  <a:gd name="T29" fmla="*/ 364 h 498"/>
                  <a:gd name="T30" fmla="*/ 101 w 460"/>
                  <a:gd name="T31" fmla="*/ 383 h 498"/>
                  <a:gd name="T32" fmla="*/ 94 w 460"/>
                  <a:gd name="T33" fmla="*/ 403 h 498"/>
                  <a:gd name="T34" fmla="*/ 102 w 460"/>
                  <a:gd name="T35" fmla="*/ 413 h 498"/>
                  <a:gd name="T36" fmla="*/ 121 w 460"/>
                  <a:gd name="T37" fmla="*/ 457 h 498"/>
                  <a:gd name="T38" fmla="*/ 184 w 460"/>
                  <a:gd name="T39" fmla="*/ 453 h 498"/>
                  <a:gd name="T40" fmla="*/ 205 w 460"/>
                  <a:gd name="T41" fmla="*/ 439 h 498"/>
                  <a:gd name="T42" fmla="*/ 220 w 460"/>
                  <a:gd name="T43" fmla="*/ 452 h 498"/>
                  <a:gd name="T44" fmla="*/ 263 w 460"/>
                  <a:gd name="T45" fmla="*/ 444 h 498"/>
                  <a:gd name="T46" fmla="*/ 274 w 460"/>
                  <a:gd name="T47" fmla="*/ 488 h 498"/>
                  <a:gd name="T48" fmla="*/ 312 w 460"/>
                  <a:gd name="T49" fmla="*/ 469 h 498"/>
                  <a:gd name="T50" fmla="*/ 342 w 460"/>
                  <a:gd name="T51" fmla="*/ 498 h 498"/>
                  <a:gd name="T52" fmla="*/ 375 w 460"/>
                  <a:gd name="T53" fmla="*/ 453 h 498"/>
                  <a:gd name="T54" fmla="*/ 419 w 460"/>
                  <a:gd name="T55" fmla="*/ 428 h 498"/>
                  <a:gd name="T56" fmla="*/ 412 w 460"/>
                  <a:gd name="T57" fmla="*/ 403 h 498"/>
                  <a:gd name="T58" fmla="*/ 446 w 460"/>
                  <a:gd name="T59" fmla="*/ 381 h 498"/>
                  <a:gd name="T60" fmla="*/ 455 w 460"/>
                  <a:gd name="T61" fmla="*/ 343 h 498"/>
                  <a:gd name="T62" fmla="*/ 460 w 460"/>
                  <a:gd name="T63" fmla="*/ 307 h 498"/>
                  <a:gd name="T64" fmla="*/ 436 w 460"/>
                  <a:gd name="T65" fmla="*/ 258 h 498"/>
                  <a:gd name="T66" fmla="*/ 412 w 460"/>
                  <a:gd name="T67" fmla="*/ 252 h 498"/>
                  <a:gd name="T68" fmla="*/ 411 w 460"/>
                  <a:gd name="T69" fmla="*/ 232 h 498"/>
                  <a:gd name="T70" fmla="*/ 395 w 460"/>
                  <a:gd name="T71" fmla="*/ 221 h 498"/>
                  <a:gd name="T72" fmla="*/ 409 w 460"/>
                  <a:gd name="T73" fmla="*/ 208 h 498"/>
                  <a:gd name="T74" fmla="*/ 397 w 460"/>
                  <a:gd name="T75" fmla="*/ 188 h 498"/>
                  <a:gd name="T76" fmla="*/ 422 w 460"/>
                  <a:gd name="T77" fmla="*/ 154 h 498"/>
                  <a:gd name="T78" fmla="*/ 403 w 460"/>
                  <a:gd name="T79" fmla="*/ 121 h 498"/>
                  <a:gd name="T80" fmla="*/ 362 w 460"/>
                  <a:gd name="T81" fmla="*/ 106 h 498"/>
                  <a:gd name="T82" fmla="*/ 375 w 460"/>
                  <a:gd name="T83" fmla="*/ 87 h 498"/>
                  <a:gd name="T84" fmla="*/ 324 w 460"/>
                  <a:gd name="T85" fmla="*/ 47 h 498"/>
                  <a:gd name="T86" fmla="*/ 258 w 460"/>
                  <a:gd name="T87" fmla="*/ 55 h 498"/>
                  <a:gd name="T88" fmla="*/ 258 w 460"/>
                  <a:gd name="T89" fmla="*/ 22 h 498"/>
                  <a:gd name="T90" fmla="*/ 214 w 460"/>
                  <a:gd name="T91" fmla="*/ 0 h 498"/>
                  <a:gd name="T92" fmla="*/ 214 w 460"/>
                  <a:gd name="T93" fmla="*/ 0 h 498"/>
                  <a:gd name="T94" fmla="*/ 175 w 460"/>
                  <a:gd name="T95" fmla="*/ 44 h 498"/>
                  <a:gd name="T96" fmla="*/ 159 w 460"/>
                  <a:gd name="T97" fmla="*/ 82 h 498"/>
                  <a:gd name="T98" fmla="*/ 104 w 460"/>
                  <a:gd name="T99" fmla="*/ 123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0" h="498">
                    <a:moveTo>
                      <a:pt x="104" y="123"/>
                    </a:moveTo>
                    <a:lnTo>
                      <a:pt x="98" y="164"/>
                    </a:lnTo>
                    <a:lnTo>
                      <a:pt x="69" y="205"/>
                    </a:lnTo>
                    <a:lnTo>
                      <a:pt x="31" y="210"/>
                    </a:lnTo>
                    <a:lnTo>
                      <a:pt x="16" y="224"/>
                    </a:lnTo>
                    <a:lnTo>
                      <a:pt x="16" y="224"/>
                    </a:lnTo>
                    <a:lnTo>
                      <a:pt x="16" y="227"/>
                    </a:lnTo>
                    <a:lnTo>
                      <a:pt x="2" y="261"/>
                    </a:lnTo>
                    <a:lnTo>
                      <a:pt x="28" y="258"/>
                    </a:lnTo>
                    <a:lnTo>
                      <a:pt x="36" y="277"/>
                    </a:lnTo>
                    <a:lnTo>
                      <a:pt x="16" y="315"/>
                    </a:lnTo>
                    <a:lnTo>
                      <a:pt x="16" y="356"/>
                    </a:lnTo>
                    <a:lnTo>
                      <a:pt x="0" y="372"/>
                    </a:lnTo>
                    <a:lnTo>
                      <a:pt x="69" y="387"/>
                    </a:lnTo>
                    <a:lnTo>
                      <a:pt x="85" y="364"/>
                    </a:lnTo>
                    <a:lnTo>
                      <a:pt x="101" y="383"/>
                    </a:lnTo>
                    <a:lnTo>
                      <a:pt x="94" y="403"/>
                    </a:lnTo>
                    <a:lnTo>
                      <a:pt x="102" y="413"/>
                    </a:lnTo>
                    <a:lnTo>
                      <a:pt x="121" y="457"/>
                    </a:lnTo>
                    <a:lnTo>
                      <a:pt x="184" y="453"/>
                    </a:lnTo>
                    <a:lnTo>
                      <a:pt x="205" y="439"/>
                    </a:lnTo>
                    <a:lnTo>
                      <a:pt x="220" y="452"/>
                    </a:lnTo>
                    <a:lnTo>
                      <a:pt x="263" y="444"/>
                    </a:lnTo>
                    <a:lnTo>
                      <a:pt x="274" y="488"/>
                    </a:lnTo>
                    <a:lnTo>
                      <a:pt x="312" y="469"/>
                    </a:lnTo>
                    <a:lnTo>
                      <a:pt x="342" y="498"/>
                    </a:lnTo>
                    <a:lnTo>
                      <a:pt x="375" y="453"/>
                    </a:lnTo>
                    <a:lnTo>
                      <a:pt x="419" y="428"/>
                    </a:lnTo>
                    <a:lnTo>
                      <a:pt x="412" y="403"/>
                    </a:lnTo>
                    <a:lnTo>
                      <a:pt x="446" y="381"/>
                    </a:lnTo>
                    <a:lnTo>
                      <a:pt x="455" y="343"/>
                    </a:lnTo>
                    <a:lnTo>
                      <a:pt x="460" y="307"/>
                    </a:lnTo>
                    <a:lnTo>
                      <a:pt x="436" y="258"/>
                    </a:lnTo>
                    <a:lnTo>
                      <a:pt x="412" y="252"/>
                    </a:lnTo>
                    <a:lnTo>
                      <a:pt x="411" y="232"/>
                    </a:lnTo>
                    <a:lnTo>
                      <a:pt x="395" y="221"/>
                    </a:lnTo>
                    <a:lnTo>
                      <a:pt x="409" y="208"/>
                    </a:lnTo>
                    <a:lnTo>
                      <a:pt x="397" y="188"/>
                    </a:lnTo>
                    <a:lnTo>
                      <a:pt x="422" y="154"/>
                    </a:lnTo>
                    <a:lnTo>
                      <a:pt x="403" y="121"/>
                    </a:lnTo>
                    <a:lnTo>
                      <a:pt x="362" y="106"/>
                    </a:lnTo>
                    <a:lnTo>
                      <a:pt x="375" y="87"/>
                    </a:lnTo>
                    <a:lnTo>
                      <a:pt x="324" y="47"/>
                    </a:lnTo>
                    <a:lnTo>
                      <a:pt x="258" y="55"/>
                    </a:lnTo>
                    <a:lnTo>
                      <a:pt x="258" y="22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175" y="44"/>
                    </a:lnTo>
                    <a:lnTo>
                      <a:pt x="159" y="82"/>
                    </a:lnTo>
                    <a:lnTo>
                      <a:pt x="104" y="1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9" name="Freeform 66">
                <a:extLst>
                  <a:ext uri="{FF2B5EF4-FFF2-40B4-BE49-F238E27FC236}">
                    <a16:creationId xmlns:a16="http://schemas.microsoft.com/office/drawing/2014/main" id="{F4C12168-BBFB-43EE-937F-4D84A980D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1" y="2861"/>
                <a:ext cx="534" cy="449"/>
              </a:xfrm>
              <a:custGeom>
                <a:avLst/>
                <a:gdLst>
                  <a:gd name="T0" fmla="*/ 186 w 534"/>
                  <a:gd name="T1" fmla="*/ 10 h 449"/>
                  <a:gd name="T2" fmla="*/ 159 w 534"/>
                  <a:gd name="T3" fmla="*/ 0 h 449"/>
                  <a:gd name="T4" fmla="*/ 104 w 534"/>
                  <a:gd name="T5" fmla="*/ 24 h 449"/>
                  <a:gd name="T6" fmla="*/ 27 w 534"/>
                  <a:gd name="T7" fmla="*/ 378 h 449"/>
                  <a:gd name="T8" fmla="*/ 0 w 534"/>
                  <a:gd name="T9" fmla="*/ 428 h 449"/>
                  <a:gd name="T10" fmla="*/ 37 w 534"/>
                  <a:gd name="T11" fmla="*/ 445 h 449"/>
                  <a:gd name="T12" fmla="*/ 114 w 534"/>
                  <a:gd name="T13" fmla="*/ 427 h 449"/>
                  <a:gd name="T14" fmla="*/ 122 w 534"/>
                  <a:gd name="T15" fmla="*/ 447 h 449"/>
                  <a:gd name="T16" fmla="*/ 140 w 534"/>
                  <a:gd name="T17" fmla="*/ 438 h 449"/>
                  <a:gd name="T18" fmla="*/ 159 w 534"/>
                  <a:gd name="T19" fmla="*/ 449 h 449"/>
                  <a:gd name="T20" fmla="*/ 170 w 534"/>
                  <a:gd name="T21" fmla="*/ 433 h 449"/>
                  <a:gd name="T22" fmla="*/ 240 w 534"/>
                  <a:gd name="T23" fmla="*/ 417 h 449"/>
                  <a:gd name="T24" fmla="*/ 257 w 534"/>
                  <a:gd name="T25" fmla="*/ 434 h 449"/>
                  <a:gd name="T26" fmla="*/ 274 w 534"/>
                  <a:gd name="T27" fmla="*/ 423 h 449"/>
                  <a:gd name="T28" fmla="*/ 288 w 534"/>
                  <a:gd name="T29" fmla="*/ 438 h 449"/>
                  <a:gd name="T30" fmla="*/ 323 w 534"/>
                  <a:gd name="T31" fmla="*/ 423 h 449"/>
                  <a:gd name="T32" fmla="*/ 347 w 534"/>
                  <a:gd name="T33" fmla="*/ 433 h 449"/>
                  <a:gd name="T34" fmla="*/ 408 w 534"/>
                  <a:gd name="T35" fmla="*/ 422 h 449"/>
                  <a:gd name="T36" fmla="*/ 396 w 534"/>
                  <a:gd name="T37" fmla="*/ 401 h 449"/>
                  <a:gd name="T38" fmla="*/ 427 w 534"/>
                  <a:gd name="T39" fmla="*/ 324 h 449"/>
                  <a:gd name="T40" fmla="*/ 422 w 534"/>
                  <a:gd name="T41" fmla="*/ 279 h 449"/>
                  <a:gd name="T42" fmla="*/ 488 w 534"/>
                  <a:gd name="T43" fmla="*/ 260 h 449"/>
                  <a:gd name="T44" fmla="*/ 493 w 534"/>
                  <a:gd name="T45" fmla="*/ 280 h 449"/>
                  <a:gd name="T46" fmla="*/ 512 w 534"/>
                  <a:gd name="T47" fmla="*/ 272 h 449"/>
                  <a:gd name="T48" fmla="*/ 514 w 534"/>
                  <a:gd name="T49" fmla="*/ 250 h 449"/>
                  <a:gd name="T50" fmla="*/ 509 w 534"/>
                  <a:gd name="T51" fmla="*/ 233 h 449"/>
                  <a:gd name="T52" fmla="*/ 534 w 534"/>
                  <a:gd name="T53" fmla="*/ 195 h 449"/>
                  <a:gd name="T54" fmla="*/ 452 w 534"/>
                  <a:gd name="T55" fmla="*/ 175 h 449"/>
                  <a:gd name="T56" fmla="*/ 449 w 534"/>
                  <a:gd name="T57" fmla="*/ 143 h 449"/>
                  <a:gd name="T58" fmla="*/ 433 w 534"/>
                  <a:gd name="T59" fmla="*/ 124 h 449"/>
                  <a:gd name="T60" fmla="*/ 422 w 534"/>
                  <a:gd name="T61" fmla="*/ 150 h 449"/>
                  <a:gd name="T62" fmla="*/ 377 w 534"/>
                  <a:gd name="T63" fmla="*/ 150 h 449"/>
                  <a:gd name="T64" fmla="*/ 373 w 534"/>
                  <a:gd name="T65" fmla="*/ 115 h 449"/>
                  <a:gd name="T66" fmla="*/ 295 w 534"/>
                  <a:gd name="T67" fmla="*/ 61 h 449"/>
                  <a:gd name="T68" fmla="*/ 298 w 534"/>
                  <a:gd name="T69" fmla="*/ 41 h 449"/>
                  <a:gd name="T70" fmla="*/ 177 w 534"/>
                  <a:gd name="T71" fmla="*/ 46 h 449"/>
                  <a:gd name="T72" fmla="*/ 186 w 534"/>
                  <a:gd name="T73" fmla="*/ 10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4" h="449">
                    <a:moveTo>
                      <a:pt x="186" y="10"/>
                    </a:moveTo>
                    <a:lnTo>
                      <a:pt x="159" y="0"/>
                    </a:lnTo>
                    <a:lnTo>
                      <a:pt x="104" y="24"/>
                    </a:lnTo>
                    <a:lnTo>
                      <a:pt x="27" y="378"/>
                    </a:lnTo>
                    <a:lnTo>
                      <a:pt x="0" y="428"/>
                    </a:lnTo>
                    <a:lnTo>
                      <a:pt x="37" y="445"/>
                    </a:lnTo>
                    <a:lnTo>
                      <a:pt x="114" y="427"/>
                    </a:lnTo>
                    <a:lnTo>
                      <a:pt x="122" y="447"/>
                    </a:lnTo>
                    <a:lnTo>
                      <a:pt x="140" y="438"/>
                    </a:lnTo>
                    <a:lnTo>
                      <a:pt x="159" y="449"/>
                    </a:lnTo>
                    <a:lnTo>
                      <a:pt x="170" y="433"/>
                    </a:lnTo>
                    <a:lnTo>
                      <a:pt x="240" y="417"/>
                    </a:lnTo>
                    <a:lnTo>
                      <a:pt x="257" y="434"/>
                    </a:lnTo>
                    <a:lnTo>
                      <a:pt x="274" y="423"/>
                    </a:lnTo>
                    <a:lnTo>
                      <a:pt x="288" y="438"/>
                    </a:lnTo>
                    <a:lnTo>
                      <a:pt x="323" y="423"/>
                    </a:lnTo>
                    <a:lnTo>
                      <a:pt x="347" y="433"/>
                    </a:lnTo>
                    <a:lnTo>
                      <a:pt x="408" y="422"/>
                    </a:lnTo>
                    <a:lnTo>
                      <a:pt x="396" y="401"/>
                    </a:lnTo>
                    <a:lnTo>
                      <a:pt x="427" y="324"/>
                    </a:lnTo>
                    <a:lnTo>
                      <a:pt x="422" y="279"/>
                    </a:lnTo>
                    <a:lnTo>
                      <a:pt x="488" y="260"/>
                    </a:lnTo>
                    <a:lnTo>
                      <a:pt x="493" y="280"/>
                    </a:lnTo>
                    <a:lnTo>
                      <a:pt x="512" y="272"/>
                    </a:lnTo>
                    <a:lnTo>
                      <a:pt x="514" y="250"/>
                    </a:lnTo>
                    <a:lnTo>
                      <a:pt x="509" y="233"/>
                    </a:lnTo>
                    <a:lnTo>
                      <a:pt x="534" y="195"/>
                    </a:lnTo>
                    <a:lnTo>
                      <a:pt x="452" y="175"/>
                    </a:lnTo>
                    <a:lnTo>
                      <a:pt x="449" y="143"/>
                    </a:lnTo>
                    <a:lnTo>
                      <a:pt x="433" y="124"/>
                    </a:lnTo>
                    <a:lnTo>
                      <a:pt x="422" y="150"/>
                    </a:lnTo>
                    <a:lnTo>
                      <a:pt x="377" y="150"/>
                    </a:lnTo>
                    <a:lnTo>
                      <a:pt x="373" y="115"/>
                    </a:lnTo>
                    <a:lnTo>
                      <a:pt x="295" y="61"/>
                    </a:lnTo>
                    <a:lnTo>
                      <a:pt x="298" y="41"/>
                    </a:lnTo>
                    <a:lnTo>
                      <a:pt x="177" y="46"/>
                    </a:lnTo>
                    <a:lnTo>
                      <a:pt x="186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0" name="Freeform 67">
                <a:extLst>
                  <a:ext uri="{FF2B5EF4-FFF2-40B4-BE49-F238E27FC236}">
                    <a16:creationId xmlns:a16="http://schemas.microsoft.com/office/drawing/2014/main" id="{7198DE85-41CB-4A44-8C18-5AE9273C1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0" y="2773"/>
                <a:ext cx="383" cy="343"/>
              </a:xfrm>
              <a:custGeom>
                <a:avLst/>
                <a:gdLst>
                  <a:gd name="T0" fmla="*/ 93 w 383"/>
                  <a:gd name="T1" fmla="*/ 13 h 343"/>
                  <a:gd name="T2" fmla="*/ 85 w 383"/>
                  <a:gd name="T3" fmla="*/ 35 h 343"/>
                  <a:gd name="T4" fmla="*/ 107 w 383"/>
                  <a:gd name="T5" fmla="*/ 44 h 343"/>
                  <a:gd name="T6" fmla="*/ 46 w 383"/>
                  <a:gd name="T7" fmla="*/ 105 h 343"/>
                  <a:gd name="T8" fmla="*/ 43 w 383"/>
                  <a:gd name="T9" fmla="*/ 168 h 343"/>
                  <a:gd name="T10" fmla="*/ 21 w 383"/>
                  <a:gd name="T11" fmla="*/ 186 h 343"/>
                  <a:gd name="T12" fmla="*/ 32 w 383"/>
                  <a:gd name="T13" fmla="*/ 203 h 343"/>
                  <a:gd name="T14" fmla="*/ 0 w 383"/>
                  <a:gd name="T15" fmla="*/ 231 h 343"/>
                  <a:gd name="T16" fmla="*/ 3 w 383"/>
                  <a:gd name="T17" fmla="*/ 263 h 343"/>
                  <a:gd name="T18" fmla="*/ 85 w 383"/>
                  <a:gd name="T19" fmla="*/ 283 h 343"/>
                  <a:gd name="T20" fmla="*/ 60 w 383"/>
                  <a:gd name="T21" fmla="*/ 321 h 343"/>
                  <a:gd name="T22" fmla="*/ 65 w 383"/>
                  <a:gd name="T23" fmla="*/ 338 h 343"/>
                  <a:gd name="T24" fmla="*/ 65 w 383"/>
                  <a:gd name="T25" fmla="*/ 338 h 343"/>
                  <a:gd name="T26" fmla="*/ 91 w 383"/>
                  <a:gd name="T27" fmla="*/ 343 h 343"/>
                  <a:gd name="T28" fmla="*/ 101 w 383"/>
                  <a:gd name="T29" fmla="*/ 326 h 343"/>
                  <a:gd name="T30" fmla="*/ 159 w 383"/>
                  <a:gd name="T31" fmla="*/ 330 h 343"/>
                  <a:gd name="T32" fmla="*/ 195 w 383"/>
                  <a:gd name="T33" fmla="*/ 310 h 343"/>
                  <a:gd name="T34" fmla="*/ 255 w 383"/>
                  <a:gd name="T35" fmla="*/ 318 h 343"/>
                  <a:gd name="T36" fmla="*/ 274 w 383"/>
                  <a:gd name="T37" fmla="*/ 308 h 343"/>
                  <a:gd name="T38" fmla="*/ 299 w 383"/>
                  <a:gd name="T39" fmla="*/ 275 h 343"/>
                  <a:gd name="T40" fmla="*/ 320 w 383"/>
                  <a:gd name="T41" fmla="*/ 277 h 343"/>
                  <a:gd name="T42" fmla="*/ 310 w 383"/>
                  <a:gd name="T43" fmla="*/ 257 h 343"/>
                  <a:gd name="T44" fmla="*/ 342 w 383"/>
                  <a:gd name="T45" fmla="*/ 219 h 343"/>
                  <a:gd name="T46" fmla="*/ 324 w 383"/>
                  <a:gd name="T47" fmla="*/ 209 h 343"/>
                  <a:gd name="T48" fmla="*/ 324 w 383"/>
                  <a:gd name="T49" fmla="*/ 187 h 343"/>
                  <a:gd name="T50" fmla="*/ 378 w 383"/>
                  <a:gd name="T51" fmla="*/ 175 h 343"/>
                  <a:gd name="T52" fmla="*/ 359 w 383"/>
                  <a:gd name="T53" fmla="*/ 109 h 343"/>
                  <a:gd name="T54" fmla="*/ 383 w 383"/>
                  <a:gd name="T55" fmla="*/ 87 h 343"/>
                  <a:gd name="T56" fmla="*/ 353 w 383"/>
                  <a:gd name="T57" fmla="*/ 58 h 343"/>
                  <a:gd name="T58" fmla="*/ 315 w 383"/>
                  <a:gd name="T59" fmla="*/ 77 h 343"/>
                  <a:gd name="T60" fmla="*/ 304 w 383"/>
                  <a:gd name="T61" fmla="*/ 33 h 343"/>
                  <a:gd name="T62" fmla="*/ 261 w 383"/>
                  <a:gd name="T63" fmla="*/ 41 h 343"/>
                  <a:gd name="T64" fmla="*/ 246 w 383"/>
                  <a:gd name="T65" fmla="*/ 28 h 343"/>
                  <a:gd name="T66" fmla="*/ 225 w 383"/>
                  <a:gd name="T67" fmla="*/ 42 h 343"/>
                  <a:gd name="T68" fmla="*/ 162 w 383"/>
                  <a:gd name="T69" fmla="*/ 46 h 343"/>
                  <a:gd name="T70" fmla="*/ 143 w 383"/>
                  <a:gd name="T71" fmla="*/ 2 h 343"/>
                  <a:gd name="T72" fmla="*/ 121 w 383"/>
                  <a:gd name="T73" fmla="*/ 0 h 343"/>
                  <a:gd name="T74" fmla="*/ 113 w 383"/>
                  <a:gd name="T75" fmla="*/ 17 h 343"/>
                  <a:gd name="T76" fmla="*/ 93 w 383"/>
                  <a:gd name="T77" fmla="*/ 1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83" h="343">
                    <a:moveTo>
                      <a:pt x="93" y="13"/>
                    </a:moveTo>
                    <a:lnTo>
                      <a:pt x="85" y="35"/>
                    </a:lnTo>
                    <a:lnTo>
                      <a:pt x="107" y="44"/>
                    </a:lnTo>
                    <a:lnTo>
                      <a:pt x="46" y="105"/>
                    </a:lnTo>
                    <a:lnTo>
                      <a:pt x="43" y="168"/>
                    </a:lnTo>
                    <a:lnTo>
                      <a:pt x="21" y="186"/>
                    </a:lnTo>
                    <a:lnTo>
                      <a:pt x="32" y="203"/>
                    </a:lnTo>
                    <a:lnTo>
                      <a:pt x="0" y="231"/>
                    </a:lnTo>
                    <a:lnTo>
                      <a:pt x="3" y="263"/>
                    </a:lnTo>
                    <a:lnTo>
                      <a:pt x="85" y="283"/>
                    </a:lnTo>
                    <a:lnTo>
                      <a:pt x="60" y="321"/>
                    </a:lnTo>
                    <a:lnTo>
                      <a:pt x="65" y="338"/>
                    </a:lnTo>
                    <a:lnTo>
                      <a:pt x="65" y="338"/>
                    </a:lnTo>
                    <a:lnTo>
                      <a:pt x="91" y="343"/>
                    </a:lnTo>
                    <a:lnTo>
                      <a:pt x="101" y="326"/>
                    </a:lnTo>
                    <a:lnTo>
                      <a:pt x="159" y="330"/>
                    </a:lnTo>
                    <a:lnTo>
                      <a:pt x="195" y="310"/>
                    </a:lnTo>
                    <a:lnTo>
                      <a:pt x="255" y="318"/>
                    </a:lnTo>
                    <a:lnTo>
                      <a:pt x="274" y="308"/>
                    </a:lnTo>
                    <a:lnTo>
                      <a:pt x="299" y="275"/>
                    </a:lnTo>
                    <a:lnTo>
                      <a:pt x="320" y="277"/>
                    </a:lnTo>
                    <a:lnTo>
                      <a:pt x="310" y="257"/>
                    </a:lnTo>
                    <a:lnTo>
                      <a:pt x="342" y="219"/>
                    </a:lnTo>
                    <a:lnTo>
                      <a:pt x="324" y="209"/>
                    </a:lnTo>
                    <a:lnTo>
                      <a:pt x="324" y="187"/>
                    </a:lnTo>
                    <a:lnTo>
                      <a:pt x="378" y="175"/>
                    </a:lnTo>
                    <a:lnTo>
                      <a:pt x="359" y="109"/>
                    </a:lnTo>
                    <a:lnTo>
                      <a:pt x="383" y="87"/>
                    </a:lnTo>
                    <a:lnTo>
                      <a:pt x="353" y="58"/>
                    </a:lnTo>
                    <a:lnTo>
                      <a:pt x="315" y="77"/>
                    </a:lnTo>
                    <a:lnTo>
                      <a:pt x="304" y="33"/>
                    </a:lnTo>
                    <a:lnTo>
                      <a:pt x="261" y="41"/>
                    </a:lnTo>
                    <a:lnTo>
                      <a:pt x="246" y="28"/>
                    </a:lnTo>
                    <a:lnTo>
                      <a:pt x="225" y="42"/>
                    </a:lnTo>
                    <a:lnTo>
                      <a:pt x="162" y="46"/>
                    </a:lnTo>
                    <a:lnTo>
                      <a:pt x="143" y="2"/>
                    </a:lnTo>
                    <a:lnTo>
                      <a:pt x="121" y="0"/>
                    </a:lnTo>
                    <a:lnTo>
                      <a:pt x="113" y="17"/>
                    </a:lnTo>
                    <a:lnTo>
                      <a:pt x="93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1" name="Freeform 68">
                <a:extLst>
                  <a:ext uri="{FF2B5EF4-FFF2-40B4-BE49-F238E27FC236}">
                    <a16:creationId xmlns:a16="http://schemas.microsoft.com/office/drawing/2014/main" id="{32FAB598-1C1F-4178-BCD6-9541EC8403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4" y="1560"/>
                <a:ext cx="399" cy="396"/>
              </a:xfrm>
              <a:custGeom>
                <a:avLst/>
                <a:gdLst>
                  <a:gd name="T0" fmla="*/ 399 w 399"/>
                  <a:gd name="T1" fmla="*/ 146 h 396"/>
                  <a:gd name="T2" fmla="*/ 373 w 399"/>
                  <a:gd name="T3" fmla="*/ 138 h 396"/>
                  <a:gd name="T4" fmla="*/ 365 w 399"/>
                  <a:gd name="T5" fmla="*/ 94 h 396"/>
                  <a:gd name="T6" fmla="*/ 325 w 399"/>
                  <a:gd name="T7" fmla="*/ 97 h 396"/>
                  <a:gd name="T8" fmla="*/ 316 w 399"/>
                  <a:gd name="T9" fmla="*/ 78 h 396"/>
                  <a:gd name="T10" fmla="*/ 296 w 399"/>
                  <a:gd name="T11" fmla="*/ 85 h 396"/>
                  <a:gd name="T12" fmla="*/ 289 w 399"/>
                  <a:gd name="T13" fmla="*/ 58 h 396"/>
                  <a:gd name="T14" fmla="*/ 248 w 399"/>
                  <a:gd name="T15" fmla="*/ 64 h 396"/>
                  <a:gd name="T16" fmla="*/ 209 w 399"/>
                  <a:gd name="T17" fmla="*/ 44 h 396"/>
                  <a:gd name="T18" fmla="*/ 182 w 399"/>
                  <a:gd name="T19" fmla="*/ 4 h 396"/>
                  <a:gd name="T20" fmla="*/ 149 w 399"/>
                  <a:gd name="T21" fmla="*/ 34 h 396"/>
                  <a:gd name="T22" fmla="*/ 107 w 399"/>
                  <a:gd name="T23" fmla="*/ 34 h 396"/>
                  <a:gd name="T24" fmla="*/ 55 w 399"/>
                  <a:gd name="T25" fmla="*/ 0 h 396"/>
                  <a:gd name="T26" fmla="*/ 30 w 399"/>
                  <a:gd name="T27" fmla="*/ 0 h 396"/>
                  <a:gd name="T28" fmla="*/ 30 w 399"/>
                  <a:gd name="T29" fmla="*/ 0 h 396"/>
                  <a:gd name="T30" fmla="*/ 11 w 399"/>
                  <a:gd name="T31" fmla="*/ 4 h 396"/>
                  <a:gd name="T32" fmla="*/ 0 w 399"/>
                  <a:gd name="T33" fmla="*/ 22 h 396"/>
                  <a:gd name="T34" fmla="*/ 14 w 399"/>
                  <a:gd name="T35" fmla="*/ 67 h 396"/>
                  <a:gd name="T36" fmla="*/ 1 w 399"/>
                  <a:gd name="T37" fmla="*/ 108 h 396"/>
                  <a:gd name="T38" fmla="*/ 20 w 399"/>
                  <a:gd name="T39" fmla="*/ 122 h 396"/>
                  <a:gd name="T40" fmla="*/ 42 w 399"/>
                  <a:gd name="T41" fmla="*/ 176 h 396"/>
                  <a:gd name="T42" fmla="*/ 45 w 399"/>
                  <a:gd name="T43" fmla="*/ 218 h 396"/>
                  <a:gd name="T44" fmla="*/ 61 w 399"/>
                  <a:gd name="T45" fmla="*/ 233 h 396"/>
                  <a:gd name="T46" fmla="*/ 59 w 399"/>
                  <a:gd name="T47" fmla="*/ 273 h 396"/>
                  <a:gd name="T48" fmla="*/ 50 w 399"/>
                  <a:gd name="T49" fmla="*/ 336 h 396"/>
                  <a:gd name="T50" fmla="*/ 91 w 399"/>
                  <a:gd name="T51" fmla="*/ 382 h 396"/>
                  <a:gd name="T52" fmla="*/ 135 w 399"/>
                  <a:gd name="T53" fmla="*/ 382 h 396"/>
                  <a:gd name="T54" fmla="*/ 155 w 399"/>
                  <a:gd name="T55" fmla="*/ 371 h 396"/>
                  <a:gd name="T56" fmla="*/ 187 w 399"/>
                  <a:gd name="T57" fmla="*/ 396 h 396"/>
                  <a:gd name="T58" fmla="*/ 228 w 399"/>
                  <a:gd name="T59" fmla="*/ 354 h 396"/>
                  <a:gd name="T60" fmla="*/ 278 w 399"/>
                  <a:gd name="T61" fmla="*/ 374 h 396"/>
                  <a:gd name="T62" fmla="*/ 357 w 399"/>
                  <a:gd name="T63" fmla="*/ 333 h 396"/>
                  <a:gd name="T64" fmla="*/ 352 w 399"/>
                  <a:gd name="T65" fmla="*/ 314 h 396"/>
                  <a:gd name="T66" fmla="*/ 366 w 399"/>
                  <a:gd name="T67" fmla="*/ 299 h 396"/>
                  <a:gd name="T68" fmla="*/ 338 w 399"/>
                  <a:gd name="T69" fmla="*/ 250 h 396"/>
                  <a:gd name="T70" fmla="*/ 352 w 399"/>
                  <a:gd name="T71" fmla="*/ 237 h 396"/>
                  <a:gd name="T72" fmla="*/ 351 w 399"/>
                  <a:gd name="T73" fmla="*/ 195 h 396"/>
                  <a:gd name="T74" fmla="*/ 371 w 399"/>
                  <a:gd name="T75" fmla="*/ 188 h 396"/>
                  <a:gd name="T76" fmla="*/ 370 w 399"/>
                  <a:gd name="T77" fmla="*/ 179 h 396"/>
                  <a:gd name="T78" fmla="*/ 388 w 399"/>
                  <a:gd name="T79" fmla="*/ 176 h 396"/>
                  <a:gd name="T80" fmla="*/ 398 w 399"/>
                  <a:gd name="T81" fmla="*/ 174 h 396"/>
                  <a:gd name="T82" fmla="*/ 398 w 399"/>
                  <a:gd name="T83" fmla="*/ 168 h 396"/>
                  <a:gd name="T84" fmla="*/ 399 w 399"/>
                  <a:gd name="T85" fmla="*/ 1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99" h="396">
                    <a:moveTo>
                      <a:pt x="399" y="146"/>
                    </a:moveTo>
                    <a:lnTo>
                      <a:pt x="373" y="138"/>
                    </a:lnTo>
                    <a:lnTo>
                      <a:pt x="365" y="94"/>
                    </a:lnTo>
                    <a:lnTo>
                      <a:pt x="325" y="97"/>
                    </a:lnTo>
                    <a:lnTo>
                      <a:pt x="316" y="78"/>
                    </a:lnTo>
                    <a:lnTo>
                      <a:pt x="296" y="85"/>
                    </a:lnTo>
                    <a:lnTo>
                      <a:pt x="289" y="58"/>
                    </a:lnTo>
                    <a:lnTo>
                      <a:pt x="248" y="64"/>
                    </a:lnTo>
                    <a:lnTo>
                      <a:pt x="209" y="44"/>
                    </a:lnTo>
                    <a:lnTo>
                      <a:pt x="182" y="4"/>
                    </a:lnTo>
                    <a:lnTo>
                      <a:pt x="149" y="34"/>
                    </a:lnTo>
                    <a:lnTo>
                      <a:pt x="107" y="34"/>
                    </a:lnTo>
                    <a:lnTo>
                      <a:pt x="55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11" y="4"/>
                    </a:lnTo>
                    <a:lnTo>
                      <a:pt x="0" y="22"/>
                    </a:lnTo>
                    <a:lnTo>
                      <a:pt x="14" y="67"/>
                    </a:lnTo>
                    <a:lnTo>
                      <a:pt x="1" y="108"/>
                    </a:lnTo>
                    <a:lnTo>
                      <a:pt x="20" y="122"/>
                    </a:lnTo>
                    <a:lnTo>
                      <a:pt x="42" y="176"/>
                    </a:lnTo>
                    <a:lnTo>
                      <a:pt x="45" y="218"/>
                    </a:lnTo>
                    <a:lnTo>
                      <a:pt x="61" y="233"/>
                    </a:lnTo>
                    <a:lnTo>
                      <a:pt x="59" y="273"/>
                    </a:lnTo>
                    <a:lnTo>
                      <a:pt x="50" y="336"/>
                    </a:lnTo>
                    <a:lnTo>
                      <a:pt x="91" y="382"/>
                    </a:lnTo>
                    <a:lnTo>
                      <a:pt x="135" y="382"/>
                    </a:lnTo>
                    <a:lnTo>
                      <a:pt x="155" y="371"/>
                    </a:lnTo>
                    <a:lnTo>
                      <a:pt x="187" y="396"/>
                    </a:lnTo>
                    <a:lnTo>
                      <a:pt x="228" y="354"/>
                    </a:lnTo>
                    <a:lnTo>
                      <a:pt x="278" y="374"/>
                    </a:lnTo>
                    <a:lnTo>
                      <a:pt x="357" y="333"/>
                    </a:lnTo>
                    <a:lnTo>
                      <a:pt x="352" y="314"/>
                    </a:lnTo>
                    <a:lnTo>
                      <a:pt x="366" y="299"/>
                    </a:lnTo>
                    <a:lnTo>
                      <a:pt x="338" y="250"/>
                    </a:lnTo>
                    <a:lnTo>
                      <a:pt x="352" y="237"/>
                    </a:lnTo>
                    <a:lnTo>
                      <a:pt x="351" y="195"/>
                    </a:lnTo>
                    <a:lnTo>
                      <a:pt x="371" y="188"/>
                    </a:lnTo>
                    <a:lnTo>
                      <a:pt x="370" y="179"/>
                    </a:lnTo>
                    <a:lnTo>
                      <a:pt x="388" y="176"/>
                    </a:lnTo>
                    <a:lnTo>
                      <a:pt x="398" y="174"/>
                    </a:lnTo>
                    <a:lnTo>
                      <a:pt x="398" y="168"/>
                    </a:lnTo>
                    <a:lnTo>
                      <a:pt x="399" y="1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2" name="Freeform 69">
                <a:extLst>
                  <a:ext uri="{FF2B5EF4-FFF2-40B4-BE49-F238E27FC236}">
                    <a16:creationId xmlns:a16="http://schemas.microsoft.com/office/drawing/2014/main" id="{8DE4A9CA-522A-4F2A-A6A3-B36DD9DD6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9" y="1538"/>
                <a:ext cx="386" cy="522"/>
              </a:xfrm>
              <a:custGeom>
                <a:avLst/>
                <a:gdLst>
                  <a:gd name="T0" fmla="*/ 339 w 386"/>
                  <a:gd name="T1" fmla="*/ 89 h 522"/>
                  <a:gd name="T2" fmla="*/ 325 w 386"/>
                  <a:gd name="T3" fmla="*/ 44 h 522"/>
                  <a:gd name="T4" fmla="*/ 260 w 386"/>
                  <a:gd name="T5" fmla="*/ 55 h 522"/>
                  <a:gd name="T6" fmla="*/ 233 w 386"/>
                  <a:gd name="T7" fmla="*/ 22 h 522"/>
                  <a:gd name="T8" fmla="*/ 137 w 386"/>
                  <a:gd name="T9" fmla="*/ 0 h 522"/>
                  <a:gd name="T10" fmla="*/ 103 w 386"/>
                  <a:gd name="T11" fmla="*/ 15 h 522"/>
                  <a:gd name="T12" fmla="*/ 139 w 386"/>
                  <a:gd name="T13" fmla="*/ 70 h 522"/>
                  <a:gd name="T14" fmla="*/ 98 w 386"/>
                  <a:gd name="T15" fmla="*/ 99 h 522"/>
                  <a:gd name="T16" fmla="*/ 112 w 386"/>
                  <a:gd name="T17" fmla="*/ 141 h 522"/>
                  <a:gd name="T18" fmla="*/ 43 w 386"/>
                  <a:gd name="T19" fmla="*/ 155 h 522"/>
                  <a:gd name="T20" fmla="*/ 40 w 386"/>
                  <a:gd name="T21" fmla="*/ 174 h 522"/>
                  <a:gd name="T22" fmla="*/ 19 w 386"/>
                  <a:gd name="T23" fmla="*/ 174 h 522"/>
                  <a:gd name="T24" fmla="*/ 0 w 386"/>
                  <a:gd name="T25" fmla="*/ 214 h 522"/>
                  <a:gd name="T26" fmla="*/ 81 w 386"/>
                  <a:gd name="T27" fmla="*/ 225 h 522"/>
                  <a:gd name="T28" fmla="*/ 98 w 386"/>
                  <a:gd name="T29" fmla="*/ 306 h 522"/>
                  <a:gd name="T30" fmla="*/ 81 w 386"/>
                  <a:gd name="T31" fmla="*/ 343 h 522"/>
                  <a:gd name="T32" fmla="*/ 96 w 386"/>
                  <a:gd name="T33" fmla="*/ 358 h 522"/>
                  <a:gd name="T34" fmla="*/ 87 w 386"/>
                  <a:gd name="T35" fmla="*/ 377 h 522"/>
                  <a:gd name="T36" fmla="*/ 120 w 386"/>
                  <a:gd name="T37" fmla="*/ 434 h 522"/>
                  <a:gd name="T38" fmla="*/ 126 w 386"/>
                  <a:gd name="T39" fmla="*/ 497 h 522"/>
                  <a:gd name="T40" fmla="*/ 115 w 386"/>
                  <a:gd name="T41" fmla="*/ 522 h 522"/>
                  <a:gd name="T42" fmla="*/ 150 w 386"/>
                  <a:gd name="T43" fmla="*/ 522 h 522"/>
                  <a:gd name="T44" fmla="*/ 150 w 386"/>
                  <a:gd name="T45" fmla="*/ 522 h 522"/>
                  <a:gd name="T46" fmla="*/ 175 w 386"/>
                  <a:gd name="T47" fmla="*/ 481 h 522"/>
                  <a:gd name="T48" fmla="*/ 236 w 386"/>
                  <a:gd name="T49" fmla="*/ 473 h 522"/>
                  <a:gd name="T50" fmla="*/ 249 w 386"/>
                  <a:gd name="T51" fmla="*/ 456 h 522"/>
                  <a:gd name="T52" fmla="*/ 236 w 386"/>
                  <a:gd name="T53" fmla="*/ 418 h 522"/>
                  <a:gd name="T54" fmla="*/ 252 w 386"/>
                  <a:gd name="T55" fmla="*/ 406 h 522"/>
                  <a:gd name="T56" fmla="*/ 312 w 386"/>
                  <a:gd name="T57" fmla="*/ 385 h 522"/>
                  <a:gd name="T58" fmla="*/ 345 w 386"/>
                  <a:gd name="T59" fmla="*/ 358 h 522"/>
                  <a:gd name="T60" fmla="*/ 375 w 386"/>
                  <a:gd name="T61" fmla="*/ 358 h 522"/>
                  <a:gd name="T62" fmla="*/ 384 w 386"/>
                  <a:gd name="T63" fmla="*/ 295 h 522"/>
                  <a:gd name="T64" fmla="*/ 386 w 386"/>
                  <a:gd name="T65" fmla="*/ 255 h 522"/>
                  <a:gd name="T66" fmla="*/ 370 w 386"/>
                  <a:gd name="T67" fmla="*/ 240 h 522"/>
                  <a:gd name="T68" fmla="*/ 367 w 386"/>
                  <a:gd name="T69" fmla="*/ 198 h 522"/>
                  <a:gd name="T70" fmla="*/ 345 w 386"/>
                  <a:gd name="T71" fmla="*/ 144 h 522"/>
                  <a:gd name="T72" fmla="*/ 326 w 386"/>
                  <a:gd name="T73" fmla="*/ 130 h 522"/>
                  <a:gd name="T74" fmla="*/ 339 w 386"/>
                  <a:gd name="T75" fmla="*/ 89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86" h="522">
                    <a:moveTo>
                      <a:pt x="339" y="89"/>
                    </a:moveTo>
                    <a:lnTo>
                      <a:pt x="325" y="44"/>
                    </a:lnTo>
                    <a:lnTo>
                      <a:pt x="260" y="55"/>
                    </a:lnTo>
                    <a:lnTo>
                      <a:pt x="233" y="22"/>
                    </a:lnTo>
                    <a:lnTo>
                      <a:pt x="137" y="0"/>
                    </a:lnTo>
                    <a:lnTo>
                      <a:pt x="103" y="15"/>
                    </a:lnTo>
                    <a:lnTo>
                      <a:pt x="139" y="70"/>
                    </a:lnTo>
                    <a:lnTo>
                      <a:pt x="98" y="99"/>
                    </a:lnTo>
                    <a:lnTo>
                      <a:pt x="112" y="141"/>
                    </a:lnTo>
                    <a:lnTo>
                      <a:pt x="43" y="155"/>
                    </a:lnTo>
                    <a:lnTo>
                      <a:pt x="40" y="174"/>
                    </a:lnTo>
                    <a:lnTo>
                      <a:pt x="19" y="174"/>
                    </a:lnTo>
                    <a:lnTo>
                      <a:pt x="0" y="214"/>
                    </a:lnTo>
                    <a:lnTo>
                      <a:pt x="81" y="225"/>
                    </a:lnTo>
                    <a:lnTo>
                      <a:pt x="98" y="306"/>
                    </a:lnTo>
                    <a:lnTo>
                      <a:pt x="81" y="343"/>
                    </a:lnTo>
                    <a:lnTo>
                      <a:pt x="96" y="358"/>
                    </a:lnTo>
                    <a:lnTo>
                      <a:pt x="87" y="377"/>
                    </a:lnTo>
                    <a:lnTo>
                      <a:pt x="120" y="434"/>
                    </a:lnTo>
                    <a:lnTo>
                      <a:pt x="126" y="497"/>
                    </a:lnTo>
                    <a:lnTo>
                      <a:pt x="115" y="522"/>
                    </a:lnTo>
                    <a:lnTo>
                      <a:pt x="150" y="522"/>
                    </a:lnTo>
                    <a:lnTo>
                      <a:pt x="150" y="522"/>
                    </a:lnTo>
                    <a:lnTo>
                      <a:pt x="175" y="481"/>
                    </a:lnTo>
                    <a:lnTo>
                      <a:pt x="236" y="473"/>
                    </a:lnTo>
                    <a:lnTo>
                      <a:pt x="249" y="456"/>
                    </a:lnTo>
                    <a:lnTo>
                      <a:pt x="236" y="418"/>
                    </a:lnTo>
                    <a:lnTo>
                      <a:pt x="252" y="406"/>
                    </a:lnTo>
                    <a:lnTo>
                      <a:pt x="312" y="385"/>
                    </a:lnTo>
                    <a:lnTo>
                      <a:pt x="345" y="358"/>
                    </a:lnTo>
                    <a:lnTo>
                      <a:pt x="375" y="358"/>
                    </a:lnTo>
                    <a:lnTo>
                      <a:pt x="384" y="295"/>
                    </a:lnTo>
                    <a:lnTo>
                      <a:pt x="386" y="255"/>
                    </a:lnTo>
                    <a:lnTo>
                      <a:pt x="370" y="240"/>
                    </a:lnTo>
                    <a:lnTo>
                      <a:pt x="367" y="198"/>
                    </a:lnTo>
                    <a:lnTo>
                      <a:pt x="345" y="144"/>
                    </a:lnTo>
                    <a:lnTo>
                      <a:pt x="326" y="130"/>
                    </a:lnTo>
                    <a:lnTo>
                      <a:pt x="339" y="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3" name="Freeform 70">
                <a:extLst>
                  <a:ext uri="{FF2B5EF4-FFF2-40B4-BE49-F238E27FC236}">
                    <a16:creationId xmlns:a16="http://schemas.microsoft.com/office/drawing/2014/main" id="{D267976A-E44E-4211-A258-F30A40994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9" y="1896"/>
                <a:ext cx="518" cy="375"/>
              </a:xfrm>
              <a:custGeom>
                <a:avLst/>
                <a:gdLst>
                  <a:gd name="T0" fmla="*/ 225 w 518"/>
                  <a:gd name="T1" fmla="*/ 0 h 375"/>
                  <a:gd name="T2" fmla="*/ 195 w 518"/>
                  <a:gd name="T3" fmla="*/ 0 h 375"/>
                  <a:gd name="T4" fmla="*/ 162 w 518"/>
                  <a:gd name="T5" fmla="*/ 27 h 375"/>
                  <a:gd name="T6" fmla="*/ 102 w 518"/>
                  <a:gd name="T7" fmla="*/ 48 h 375"/>
                  <a:gd name="T8" fmla="*/ 86 w 518"/>
                  <a:gd name="T9" fmla="*/ 60 h 375"/>
                  <a:gd name="T10" fmla="*/ 99 w 518"/>
                  <a:gd name="T11" fmla="*/ 98 h 375"/>
                  <a:gd name="T12" fmla="*/ 86 w 518"/>
                  <a:gd name="T13" fmla="*/ 115 h 375"/>
                  <a:gd name="T14" fmla="*/ 25 w 518"/>
                  <a:gd name="T15" fmla="*/ 123 h 375"/>
                  <a:gd name="T16" fmla="*/ 0 w 518"/>
                  <a:gd name="T17" fmla="*/ 164 h 375"/>
                  <a:gd name="T18" fmla="*/ 0 w 518"/>
                  <a:gd name="T19" fmla="*/ 164 h 375"/>
                  <a:gd name="T20" fmla="*/ 8 w 518"/>
                  <a:gd name="T21" fmla="*/ 192 h 375"/>
                  <a:gd name="T22" fmla="*/ 8 w 518"/>
                  <a:gd name="T23" fmla="*/ 192 h 375"/>
                  <a:gd name="T24" fmla="*/ 60 w 518"/>
                  <a:gd name="T25" fmla="*/ 227 h 375"/>
                  <a:gd name="T26" fmla="*/ 85 w 518"/>
                  <a:gd name="T27" fmla="*/ 285 h 375"/>
                  <a:gd name="T28" fmla="*/ 104 w 518"/>
                  <a:gd name="T29" fmla="*/ 295 h 375"/>
                  <a:gd name="T30" fmla="*/ 182 w 518"/>
                  <a:gd name="T31" fmla="*/ 236 h 375"/>
                  <a:gd name="T32" fmla="*/ 198 w 518"/>
                  <a:gd name="T33" fmla="*/ 249 h 375"/>
                  <a:gd name="T34" fmla="*/ 190 w 518"/>
                  <a:gd name="T35" fmla="*/ 270 h 375"/>
                  <a:gd name="T36" fmla="*/ 222 w 518"/>
                  <a:gd name="T37" fmla="*/ 301 h 375"/>
                  <a:gd name="T38" fmla="*/ 245 w 518"/>
                  <a:gd name="T39" fmla="*/ 298 h 375"/>
                  <a:gd name="T40" fmla="*/ 256 w 518"/>
                  <a:gd name="T41" fmla="*/ 315 h 375"/>
                  <a:gd name="T42" fmla="*/ 349 w 518"/>
                  <a:gd name="T43" fmla="*/ 318 h 375"/>
                  <a:gd name="T44" fmla="*/ 359 w 518"/>
                  <a:gd name="T45" fmla="*/ 342 h 375"/>
                  <a:gd name="T46" fmla="*/ 403 w 518"/>
                  <a:gd name="T47" fmla="*/ 345 h 375"/>
                  <a:gd name="T48" fmla="*/ 430 w 518"/>
                  <a:gd name="T49" fmla="*/ 375 h 375"/>
                  <a:gd name="T50" fmla="*/ 467 w 518"/>
                  <a:gd name="T51" fmla="*/ 340 h 375"/>
                  <a:gd name="T52" fmla="*/ 456 w 518"/>
                  <a:gd name="T53" fmla="*/ 252 h 375"/>
                  <a:gd name="T54" fmla="*/ 461 w 518"/>
                  <a:gd name="T55" fmla="*/ 232 h 375"/>
                  <a:gd name="T56" fmla="*/ 488 w 518"/>
                  <a:gd name="T57" fmla="*/ 222 h 375"/>
                  <a:gd name="T58" fmla="*/ 515 w 518"/>
                  <a:gd name="T59" fmla="*/ 189 h 375"/>
                  <a:gd name="T60" fmla="*/ 518 w 518"/>
                  <a:gd name="T61" fmla="*/ 151 h 375"/>
                  <a:gd name="T62" fmla="*/ 507 w 518"/>
                  <a:gd name="T63" fmla="*/ 134 h 375"/>
                  <a:gd name="T64" fmla="*/ 450 w 518"/>
                  <a:gd name="T65" fmla="*/ 114 h 375"/>
                  <a:gd name="T66" fmla="*/ 403 w 518"/>
                  <a:gd name="T67" fmla="*/ 18 h 375"/>
                  <a:gd name="T68" fmla="*/ 362 w 518"/>
                  <a:gd name="T69" fmla="*/ 60 h 375"/>
                  <a:gd name="T70" fmla="*/ 330 w 518"/>
                  <a:gd name="T71" fmla="*/ 35 h 375"/>
                  <a:gd name="T72" fmla="*/ 310 w 518"/>
                  <a:gd name="T73" fmla="*/ 46 h 375"/>
                  <a:gd name="T74" fmla="*/ 266 w 518"/>
                  <a:gd name="T75" fmla="*/ 46 h 375"/>
                  <a:gd name="T76" fmla="*/ 225 w 518"/>
                  <a:gd name="T77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18" h="375">
                    <a:moveTo>
                      <a:pt x="225" y="0"/>
                    </a:moveTo>
                    <a:lnTo>
                      <a:pt x="195" y="0"/>
                    </a:lnTo>
                    <a:lnTo>
                      <a:pt x="162" y="27"/>
                    </a:lnTo>
                    <a:lnTo>
                      <a:pt x="102" y="48"/>
                    </a:lnTo>
                    <a:lnTo>
                      <a:pt x="86" y="60"/>
                    </a:lnTo>
                    <a:lnTo>
                      <a:pt x="99" y="98"/>
                    </a:lnTo>
                    <a:lnTo>
                      <a:pt x="86" y="115"/>
                    </a:lnTo>
                    <a:lnTo>
                      <a:pt x="25" y="123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8" y="192"/>
                    </a:lnTo>
                    <a:lnTo>
                      <a:pt x="8" y="192"/>
                    </a:lnTo>
                    <a:lnTo>
                      <a:pt x="60" y="227"/>
                    </a:lnTo>
                    <a:lnTo>
                      <a:pt x="85" y="285"/>
                    </a:lnTo>
                    <a:lnTo>
                      <a:pt x="104" y="295"/>
                    </a:lnTo>
                    <a:lnTo>
                      <a:pt x="182" y="236"/>
                    </a:lnTo>
                    <a:lnTo>
                      <a:pt x="198" y="249"/>
                    </a:lnTo>
                    <a:lnTo>
                      <a:pt x="190" y="270"/>
                    </a:lnTo>
                    <a:lnTo>
                      <a:pt x="222" y="301"/>
                    </a:lnTo>
                    <a:lnTo>
                      <a:pt x="245" y="298"/>
                    </a:lnTo>
                    <a:lnTo>
                      <a:pt x="256" y="315"/>
                    </a:lnTo>
                    <a:lnTo>
                      <a:pt x="349" y="318"/>
                    </a:lnTo>
                    <a:lnTo>
                      <a:pt x="359" y="342"/>
                    </a:lnTo>
                    <a:lnTo>
                      <a:pt x="403" y="345"/>
                    </a:lnTo>
                    <a:lnTo>
                      <a:pt x="430" y="375"/>
                    </a:lnTo>
                    <a:lnTo>
                      <a:pt x="467" y="340"/>
                    </a:lnTo>
                    <a:lnTo>
                      <a:pt x="456" y="252"/>
                    </a:lnTo>
                    <a:lnTo>
                      <a:pt x="461" y="232"/>
                    </a:lnTo>
                    <a:lnTo>
                      <a:pt x="488" y="222"/>
                    </a:lnTo>
                    <a:lnTo>
                      <a:pt x="515" y="189"/>
                    </a:lnTo>
                    <a:lnTo>
                      <a:pt x="518" y="151"/>
                    </a:lnTo>
                    <a:lnTo>
                      <a:pt x="507" y="134"/>
                    </a:lnTo>
                    <a:lnTo>
                      <a:pt x="450" y="114"/>
                    </a:lnTo>
                    <a:lnTo>
                      <a:pt x="403" y="18"/>
                    </a:lnTo>
                    <a:lnTo>
                      <a:pt x="362" y="60"/>
                    </a:lnTo>
                    <a:lnTo>
                      <a:pt x="330" y="35"/>
                    </a:lnTo>
                    <a:lnTo>
                      <a:pt x="310" y="46"/>
                    </a:lnTo>
                    <a:lnTo>
                      <a:pt x="266" y="46"/>
                    </a:lnTo>
                    <a:lnTo>
                      <a:pt x="22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4" name="Freeform 71">
                <a:extLst>
                  <a:ext uri="{FF2B5EF4-FFF2-40B4-BE49-F238E27FC236}">
                    <a16:creationId xmlns:a16="http://schemas.microsoft.com/office/drawing/2014/main" id="{09726819-BB90-4722-A03F-3DB267AFB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5" y="2046"/>
                <a:ext cx="371" cy="341"/>
              </a:xfrm>
              <a:custGeom>
                <a:avLst/>
                <a:gdLst>
                  <a:gd name="T0" fmla="*/ 356 w 371"/>
                  <a:gd name="T1" fmla="*/ 165 h 341"/>
                  <a:gd name="T2" fmla="*/ 359 w 371"/>
                  <a:gd name="T3" fmla="*/ 135 h 341"/>
                  <a:gd name="T4" fmla="*/ 334 w 371"/>
                  <a:gd name="T5" fmla="*/ 77 h 341"/>
                  <a:gd name="T6" fmla="*/ 334 w 371"/>
                  <a:gd name="T7" fmla="*/ 77 h 341"/>
                  <a:gd name="T8" fmla="*/ 282 w 371"/>
                  <a:gd name="T9" fmla="*/ 42 h 341"/>
                  <a:gd name="T10" fmla="*/ 274 w 371"/>
                  <a:gd name="T11" fmla="*/ 14 h 341"/>
                  <a:gd name="T12" fmla="*/ 239 w 371"/>
                  <a:gd name="T13" fmla="*/ 14 h 341"/>
                  <a:gd name="T14" fmla="*/ 220 w 371"/>
                  <a:gd name="T15" fmla="*/ 19 h 341"/>
                  <a:gd name="T16" fmla="*/ 127 w 371"/>
                  <a:gd name="T17" fmla="*/ 0 h 341"/>
                  <a:gd name="T18" fmla="*/ 113 w 371"/>
                  <a:gd name="T19" fmla="*/ 17 h 341"/>
                  <a:gd name="T20" fmla="*/ 31 w 371"/>
                  <a:gd name="T21" fmla="*/ 25 h 341"/>
                  <a:gd name="T22" fmla="*/ 13 w 371"/>
                  <a:gd name="T23" fmla="*/ 46 h 341"/>
                  <a:gd name="T24" fmla="*/ 20 w 371"/>
                  <a:gd name="T25" fmla="*/ 64 h 341"/>
                  <a:gd name="T26" fmla="*/ 0 w 371"/>
                  <a:gd name="T27" fmla="*/ 102 h 341"/>
                  <a:gd name="T28" fmla="*/ 47 w 371"/>
                  <a:gd name="T29" fmla="*/ 171 h 341"/>
                  <a:gd name="T30" fmla="*/ 58 w 371"/>
                  <a:gd name="T31" fmla="*/ 208 h 341"/>
                  <a:gd name="T32" fmla="*/ 53 w 371"/>
                  <a:gd name="T33" fmla="*/ 231 h 341"/>
                  <a:gd name="T34" fmla="*/ 72 w 371"/>
                  <a:gd name="T35" fmla="*/ 242 h 341"/>
                  <a:gd name="T36" fmla="*/ 74 w 371"/>
                  <a:gd name="T37" fmla="*/ 263 h 341"/>
                  <a:gd name="T38" fmla="*/ 120 w 371"/>
                  <a:gd name="T39" fmla="*/ 266 h 341"/>
                  <a:gd name="T40" fmla="*/ 153 w 371"/>
                  <a:gd name="T41" fmla="*/ 286 h 341"/>
                  <a:gd name="T42" fmla="*/ 157 w 371"/>
                  <a:gd name="T43" fmla="*/ 329 h 341"/>
                  <a:gd name="T44" fmla="*/ 206 w 371"/>
                  <a:gd name="T45" fmla="*/ 305 h 341"/>
                  <a:gd name="T46" fmla="*/ 286 w 371"/>
                  <a:gd name="T47" fmla="*/ 341 h 341"/>
                  <a:gd name="T48" fmla="*/ 302 w 371"/>
                  <a:gd name="T49" fmla="*/ 323 h 341"/>
                  <a:gd name="T50" fmla="*/ 321 w 371"/>
                  <a:gd name="T51" fmla="*/ 329 h 341"/>
                  <a:gd name="T52" fmla="*/ 338 w 371"/>
                  <a:gd name="T53" fmla="*/ 312 h 341"/>
                  <a:gd name="T54" fmla="*/ 307 w 371"/>
                  <a:gd name="T55" fmla="*/ 272 h 341"/>
                  <a:gd name="T56" fmla="*/ 371 w 371"/>
                  <a:gd name="T57" fmla="*/ 212 h 341"/>
                  <a:gd name="T58" fmla="*/ 356 w 371"/>
                  <a:gd name="T59" fmla="*/ 16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71" h="341">
                    <a:moveTo>
                      <a:pt x="356" y="165"/>
                    </a:moveTo>
                    <a:lnTo>
                      <a:pt x="359" y="135"/>
                    </a:lnTo>
                    <a:lnTo>
                      <a:pt x="334" y="77"/>
                    </a:lnTo>
                    <a:lnTo>
                      <a:pt x="334" y="77"/>
                    </a:lnTo>
                    <a:lnTo>
                      <a:pt x="282" y="42"/>
                    </a:lnTo>
                    <a:lnTo>
                      <a:pt x="274" y="14"/>
                    </a:lnTo>
                    <a:lnTo>
                      <a:pt x="239" y="14"/>
                    </a:lnTo>
                    <a:lnTo>
                      <a:pt x="220" y="19"/>
                    </a:lnTo>
                    <a:lnTo>
                      <a:pt x="127" y="0"/>
                    </a:lnTo>
                    <a:lnTo>
                      <a:pt x="113" y="17"/>
                    </a:lnTo>
                    <a:lnTo>
                      <a:pt x="31" y="25"/>
                    </a:lnTo>
                    <a:lnTo>
                      <a:pt x="13" y="46"/>
                    </a:lnTo>
                    <a:lnTo>
                      <a:pt x="20" y="64"/>
                    </a:lnTo>
                    <a:lnTo>
                      <a:pt x="0" y="102"/>
                    </a:lnTo>
                    <a:lnTo>
                      <a:pt x="47" y="171"/>
                    </a:lnTo>
                    <a:lnTo>
                      <a:pt x="58" y="208"/>
                    </a:lnTo>
                    <a:lnTo>
                      <a:pt x="53" y="231"/>
                    </a:lnTo>
                    <a:lnTo>
                      <a:pt x="72" y="242"/>
                    </a:lnTo>
                    <a:lnTo>
                      <a:pt x="74" y="263"/>
                    </a:lnTo>
                    <a:lnTo>
                      <a:pt x="120" y="266"/>
                    </a:lnTo>
                    <a:lnTo>
                      <a:pt x="153" y="286"/>
                    </a:lnTo>
                    <a:lnTo>
                      <a:pt x="157" y="329"/>
                    </a:lnTo>
                    <a:lnTo>
                      <a:pt x="206" y="305"/>
                    </a:lnTo>
                    <a:lnTo>
                      <a:pt x="286" y="341"/>
                    </a:lnTo>
                    <a:lnTo>
                      <a:pt x="302" y="323"/>
                    </a:lnTo>
                    <a:lnTo>
                      <a:pt x="321" y="329"/>
                    </a:lnTo>
                    <a:lnTo>
                      <a:pt x="338" y="312"/>
                    </a:lnTo>
                    <a:lnTo>
                      <a:pt x="307" y="272"/>
                    </a:lnTo>
                    <a:lnTo>
                      <a:pt x="371" y="212"/>
                    </a:lnTo>
                    <a:lnTo>
                      <a:pt x="356" y="1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5" name="Freeform 72">
                <a:extLst>
                  <a:ext uri="{FF2B5EF4-FFF2-40B4-BE49-F238E27FC236}">
                    <a16:creationId xmlns:a16="http://schemas.microsoft.com/office/drawing/2014/main" id="{6DF23170-128E-4616-96D2-E6F379BA6D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2" y="2132"/>
                <a:ext cx="483" cy="421"/>
              </a:xfrm>
              <a:custGeom>
                <a:avLst/>
                <a:gdLst>
                  <a:gd name="T0" fmla="*/ 52 w 483"/>
                  <a:gd name="T1" fmla="*/ 49 h 421"/>
                  <a:gd name="T2" fmla="*/ 49 w 483"/>
                  <a:gd name="T3" fmla="*/ 79 h 421"/>
                  <a:gd name="T4" fmla="*/ 64 w 483"/>
                  <a:gd name="T5" fmla="*/ 126 h 421"/>
                  <a:gd name="T6" fmla="*/ 0 w 483"/>
                  <a:gd name="T7" fmla="*/ 186 h 421"/>
                  <a:gd name="T8" fmla="*/ 31 w 483"/>
                  <a:gd name="T9" fmla="*/ 226 h 421"/>
                  <a:gd name="T10" fmla="*/ 39 w 483"/>
                  <a:gd name="T11" fmla="*/ 265 h 421"/>
                  <a:gd name="T12" fmla="*/ 27 w 483"/>
                  <a:gd name="T13" fmla="*/ 282 h 421"/>
                  <a:gd name="T14" fmla="*/ 36 w 483"/>
                  <a:gd name="T15" fmla="*/ 339 h 421"/>
                  <a:gd name="T16" fmla="*/ 90 w 483"/>
                  <a:gd name="T17" fmla="*/ 362 h 421"/>
                  <a:gd name="T18" fmla="*/ 99 w 483"/>
                  <a:gd name="T19" fmla="*/ 381 h 421"/>
                  <a:gd name="T20" fmla="*/ 146 w 483"/>
                  <a:gd name="T21" fmla="*/ 383 h 421"/>
                  <a:gd name="T22" fmla="*/ 194 w 483"/>
                  <a:gd name="T23" fmla="*/ 421 h 421"/>
                  <a:gd name="T24" fmla="*/ 219 w 483"/>
                  <a:gd name="T25" fmla="*/ 391 h 421"/>
                  <a:gd name="T26" fmla="*/ 219 w 483"/>
                  <a:gd name="T27" fmla="*/ 391 h 421"/>
                  <a:gd name="T28" fmla="*/ 286 w 483"/>
                  <a:gd name="T29" fmla="*/ 369 h 421"/>
                  <a:gd name="T30" fmla="*/ 346 w 483"/>
                  <a:gd name="T31" fmla="*/ 369 h 421"/>
                  <a:gd name="T32" fmla="*/ 384 w 483"/>
                  <a:gd name="T33" fmla="*/ 392 h 421"/>
                  <a:gd name="T34" fmla="*/ 463 w 483"/>
                  <a:gd name="T35" fmla="*/ 388 h 421"/>
                  <a:gd name="T36" fmla="*/ 483 w 483"/>
                  <a:gd name="T37" fmla="*/ 337 h 421"/>
                  <a:gd name="T38" fmla="*/ 464 w 483"/>
                  <a:gd name="T39" fmla="*/ 284 h 421"/>
                  <a:gd name="T40" fmla="*/ 431 w 483"/>
                  <a:gd name="T41" fmla="*/ 257 h 421"/>
                  <a:gd name="T42" fmla="*/ 398 w 483"/>
                  <a:gd name="T43" fmla="*/ 202 h 421"/>
                  <a:gd name="T44" fmla="*/ 414 w 483"/>
                  <a:gd name="T45" fmla="*/ 158 h 421"/>
                  <a:gd name="T46" fmla="*/ 397 w 483"/>
                  <a:gd name="T47" fmla="*/ 139 h 421"/>
                  <a:gd name="T48" fmla="*/ 370 w 483"/>
                  <a:gd name="T49" fmla="*/ 109 h 421"/>
                  <a:gd name="T50" fmla="*/ 326 w 483"/>
                  <a:gd name="T51" fmla="*/ 106 h 421"/>
                  <a:gd name="T52" fmla="*/ 316 w 483"/>
                  <a:gd name="T53" fmla="*/ 82 h 421"/>
                  <a:gd name="T54" fmla="*/ 223 w 483"/>
                  <a:gd name="T55" fmla="*/ 79 h 421"/>
                  <a:gd name="T56" fmla="*/ 212 w 483"/>
                  <a:gd name="T57" fmla="*/ 62 h 421"/>
                  <a:gd name="T58" fmla="*/ 189 w 483"/>
                  <a:gd name="T59" fmla="*/ 65 h 421"/>
                  <a:gd name="T60" fmla="*/ 157 w 483"/>
                  <a:gd name="T61" fmla="*/ 34 h 421"/>
                  <a:gd name="T62" fmla="*/ 165 w 483"/>
                  <a:gd name="T63" fmla="*/ 13 h 421"/>
                  <a:gd name="T64" fmla="*/ 149 w 483"/>
                  <a:gd name="T65" fmla="*/ 0 h 421"/>
                  <a:gd name="T66" fmla="*/ 71 w 483"/>
                  <a:gd name="T67" fmla="*/ 59 h 421"/>
                  <a:gd name="T68" fmla="*/ 52 w 483"/>
                  <a:gd name="T69" fmla="*/ 49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3" h="421">
                    <a:moveTo>
                      <a:pt x="52" y="49"/>
                    </a:moveTo>
                    <a:lnTo>
                      <a:pt x="49" y="79"/>
                    </a:lnTo>
                    <a:lnTo>
                      <a:pt x="64" y="126"/>
                    </a:lnTo>
                    <a:lnTo>
                      <a:pt x="0" y="186"/>
                    </a:lnTo>
                    <a:lnTo>
                      <a:pt x="31" y="226"/>
                    </a:lnTo>
                    <a:lnTo>
                      <a:pt x="39" y="265"/>
                    </a:lnTo>
                    <a:lnTo>
                      <a:pt x="27" y="282"/>
                    </a:lnTo>
                    <a:lnTo>
                      <a:pt x="36" y="339"/>
                    </a:lnTo>
                    <a:lnTo>
                      <a:pt x="90" y="362"/>
                    </a:lnTo>
                    <a:lnTo>
                      <a:pt x="99" y="381"/>
                    </a:lnTo>
                    <a:lnTo>
                      <a:pt x="146" y="383"/>
                    </a:lnTo>
                    <a:lnTo>
                      <a:pt x="194" y="421"/>
                    </a:lnTo>
                    <a:lnTo>
                      <a:pt x="219" y="391"/>
                    </a:lnTo>
                    <a:lnTo>
                      <a:pt x="219" y="391"/>
                    </a:lnTo>
                    <a:lnTo>
                      <a:pt x="286" y="369"/>
                    </a:lnTo>
                    <a:lnTo>
                      <a:pt x="346" y="369"/>
                    </a:lnTo>
                    <a:lnTo>
                      <a:pt x="384" y="392"/>
                    </a:lnTo>
                    <a:lnTo>
                      <a:pt x="463" y="388"/>
                    </a:lnTo>
                    <a:lnTo>
                      <a:pt x="483" y="337"/>
                    </a:lnTo>
                    <a:lnTo>
                      <a:pt x="464" y="284"/>
                    </a:lnTo>
                    <a:lnTo>
                      <a:pt x="431" y="257"/>
                    </a:lnTo>
                    <a:lnTo>
                      <a:pt x="398" y="202"/>
                    </a:lnTo>
                    <a:lnTo>
                      <a:pt x="414" y="158"/>
                    </a:lnTo>
                    <a:lnTo>
                      <a:pt x="397" y="139"/>
                    </a:lnTo>
                    <a:lnTo>
                      <a:pt x="370" y="109"/>
                    </a:lnTo>
                    <a:lnTo>
                      <a:pt x="326" y="106"/>
                    </a:lnTo>
                    <a:lnTo>
                      <a:pt x="316" y="82"/>
                    </a:lnTo>
                    <a:lnTo>
                      <a:pt x="223" y="79"/>
                    </a:lnTo>
                    <a:lnTo>
                      <a:pt x="212" y="62"/>
                    </a:lnTo>
                    <a:lnTo>
                      <a:pt x="189" y="65"/>
                    </a:lnTo>
                    <a:lnTo>
                      <a:pt x="157" y="34"/>
                    </a:lnTo>
                    <a:lnTo>
                      <a:pt x="165" y="13"/>
                    </a:lnTo>
                    <a:lnTo>
                      <a:pt x="149" y="0"/>
                    </a:lnTo>
                    <a:lnTo>
                      <a:pt x="71" y="59"/>
                    </a:lnTo>
                    <a:lnTo>
                      <a:pt x="52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6" name="Freeform 73">
                <a:extLst>
                  <a:ext uri="{FF2B5EF4-FFF2-40B4-BE49-F238E27FC236}">
                    <a16:creationId xmlns:a16="http://schemas.microsoft.com/office/drawing/2014/main" id="{2062FCD6-20CD-44ED-8C63-0FE91B6ED3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7" y="1687"/>
                <a:ext cx="398" cy="405"/>
              </a:xfrm>
              <a:custGeom>
                <a:avLst/>
                <a:gdLst>
                  <a:gd name="T0" fmla="*/ 291 w 398"/>
                  <a:gd name="T1" fmla="*/ 25 h 405"/>
                  <a:gd name="T2" fmla="*/ 255 w 398"/>
                  <a:gd name="T3" fmla="*/ 0 h 405"/>
                  <a:gd name="T4" fmla="*/ 209 w 398"/>
                  <a:gd name="T5" fmla="*/ 6 h 405"/>
                  <a:gd name="T6" fmla="*/ 198 w 398"/>
                  <a:gd name="T7" fmla="*/ 25 h 405"/>
                  <a:gd name="T8" fmla="*/ 181 w 398"/>
                  <a:gd name="T9" fmla="*/ 16 h 405"/>
                  <a:gd name="T10" fmla="*/ 138 w 398"/>
                  <a:gd name="T11" fmla="*/ 39 h 405"/>
                  <a:gd name="T12" fmla="*/ 145 w 398"/>
                  <a:gd name="T13" fmla="*/ 74 h 405"/>
                  <a:gd name="T14" fmla="*/ 127 w 398"/>
                  <a:gd name="T15" fmla="*/ 88 h 405"/>
                  <a:gd name="T16" fmla="*/ 110 w 398"/>
                  <a:gd name="T17" fmla="*/ 113 h 405"/>
                  <a:gd name="T18" fmla="*/ 93 w 398"/>
                  <a:gd name="T19" fmla="*/ 101 h 405"/>
                  <a:gd name="T20" fmla="*/ 57 w 398"/>
                  <a:gd name="T21" fmla="*/ 120 h 405"/>
                  <a:gd name="T22" fmla="*/ 35 w 398"/>
                  <a:gd name="T23" fmla="*/ 205 h 405"/>
                  <a:gd name="T24" fmla="*/ 41 w 398"/>
                  <a:gd name="T25" fmla="*/ 224 h 405"/>
                  <a:gd name="T26" fmla="*/ 0 w 398"/>
                  <a:gd name="T27" fmla="*/ 227 h 405"/>
                  <a:gd name="T28" fmla="*/ 16 w 398"/>
                  <a:gd name="T29" fmla="*/ 247 h 405"/>
                  <a:gd name="T30" fmla="*/ 11 w 398"/>
                  <a:gd name="T31" fmla="*/ 290 h 405"/>
                  <a:gd name="T32" fmla="*/ 42 w 398"/>
                  <a:gd name="T33" fmla="*/ 320 h 405"/>
                  <a:gd name="T34" fmla="*/ 63 w 398"/>
                  <a:gd name="T35" fmla="*/ 320 h 405"/>
                  <a:gd name="T36" fmla="*/ 82 w 398"/>
                  <a:gd name="T37" fmla="*/ 359 h 405"/>
                  <a:gd name="T38" fmla="*/ 101 w 398"/>
                  <a:gd name="T39" fmla="*/ 367 h 405"/>
                  <a:gd name="T40" fmla="*/ 90 w 398"/>
                  <a:gd name="T41" fmla="*/ 387 h 405"/>
                  <a:gd name="T42" fmla="*/ 107 w 398"/>
                  <a:gd name="T43" fmla="*/ 395 h 405"/>
                  <a:gd name="T44" fmla="*/ 148 w 398"/>
                  <a:gd name="T45" fmla="*/ 387 h 405"/>
                  <a:gd name="T46" fmla="*/ 161 w 398"/>
                  <a:gd name="T47" fmla="*/ 405 h 405"/>
                  <a:gd name="T48" fmla="*/ 179 w 398"/>
                  <a:gd name="T49" fmla="*/ 384 h 405"/>
                  <a:gd name="T50" fmla="*/ 261 w 398"/>
                  <a:gd name="T51" fmla="*/ 376 h 405"/>
                  <a:gd name="T52" fmla="*/ 275 w 398"/>
                  <a:gd name="T53" fmla="*/ 359 h 405"/>
                  <a:gd name="T54" fmla="*/ 368 w 398"/>
                  <a:gd name="T55" fmla="*/ 378 h 405"/>
                  <a:gd name="T56" fmla="*/ 387 w 398"/>
                  <a:gd name="T57" fmla="*/ 373 h 405"/>
                  <a:gd name="T58" fmla="*/ 398 w 398"/>
                  <a:gd name="T59" fmla="*/ 348 h 405"/>
                  <a:gd name="T60" fmla="*/ 392 w 398"/>
                  <a:gd name="T61" fmla="*/ 285 h 405"/>
                  <a:gd name="T62" fmla="*/ 359 w 398"/>
                  <a:gd name="T63" fmla="*/ 228 h 405"/>
                  <a:gd name="T64" fmla="*/ 368 w 398"/>
                  <a:gd name="T65" fmla="*/ 209 h 405"/>
                  <a:gd name="T66" fmla="*/ 353 w 398"/>
                  <a:gd name="T67" fmla="*/ 194 h 405"/>
                  <a:gd name="T68" fmla="*/ 370 w 398"/>
                  <a:gd name="T69" fmla="*/ 157 h 405"/>
                  <a:gd name="T70" fmla="*/ 353 w 398"/>
                  <a:gd name="T71" fmla="*/ 76 h 405"/>
                  <a:gd name="T72" fmla="*/ 272 w 398"/>
                  <a:gd name="T73" fmla="*/ 65 h 405"/>
                  <a:gd name="T74" fmla="*/ 291 w 398"/>
                  <a:gd name="T75" fmla="*/ 2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98" h="405">
                    <a:moveTo>
                      <a:pt x="291" y="25"/>
                    </a:moveTo>
                    <a:lnTo>
                      <a:pt x="255" y="0"/>
                    </a:lnTo>
                    <a:lnTo>
                      <a:pt x="209" y="6"/>
                    </a:lnTo>
                    <a:lnTo>
                      <a:pt x="198" y="25"/>
                    </a:lnTo>
                    <a:lnTo>
                      <a:pt x="181" y="16"/>
                    </a:lnTo>
                    <a:lnTo>
                      <a:pt x="138" y="39"/>
                    </a:lnTo>
                    <a:lnTo>
                      <a:pt x="145" y="74"/>
                    </a:lnTo>
                    <a:lnTo>
                      <a:pt x="127" y="88"/>
                    </a:lnTo>
                    <a:lnTo>
                      <a:pt x="110" y="113"/>
                    </a:lnTo>
                    <a:lnTo>
                      <a:pt x="93" y="101"/>
                    </a:lnTo>
                    <a:lnTo>
                      <a:pt x="57" y="120"/>
                    </a:lnTo>
                    <a:lnTo>
                      <a:pt x="35" y="205"/>
                    </a:lnTo>
                    <a:lnTo>
                      <a:pt x="41" y="224"/>
                    </a:lnTo>
                    <a:lnTo>
                      <a:pt x="0" y="227"/>
                    </a:lnTo>
                    <a:lnTo>
                      <a:pt x="16" y="247"/>
                    </a:lnTo>
                    <a:lnTo>
                      <a:pt x="11" y="290"/>
                    </a:lnTo>
                    <a:lnTo>
                      <a:pt x="42" y="320"/>
                    </a:lnTo>
                    <a:lnTo>
                      <a:pt x="63" y="320"/>
                    </a:lnTo>
                    <a:lnTo>
                      <a:pt x="82" y="359"/>
                    </a:lnTo>
                    <a:lnTo>
                      <a:pt x="101" y="367"/>
                    </a:lnTo>
                    <a:lnTo>
                      <a:pt x="90" y="387"/>
                    </a:lnTo>
                    <a:lnTo>
                      <a:pt x="107" y="395"/>
                    </a:lnTo>
                    <a:lnTo>
                      <a:pt x="148" y="387"/>
                    </a:lnTo>
                    <a:lnTo>
                      <a:pt x="161" y="405"/>
                    </a:lnTo>
                    <a:lnTo>
                      <a:pt x="179" y="384"/>
                    </a:lnTo>
                    <a:lnTo>
                      <a:pt x="261" y="376"/>
                    </a:lnTo>
                    <a:lnTo>
                      <a:pt x="275" y="359"/>
                    </a:lnTo>
                    <a:lnTo>
                      <a:pt x="368" y="378"/>
                    </a:lnTo>
                    <a:lnTo>
                      <a:pt x="387" y="373"/>
                    </a:lnTo>
                    <a:lnTo>
                      <a:pt x="398" y="348"/>
                    </a:lnTo>
                    <a:lnTo>
                      <a:pt x="392" y="285"/>
                    </a:lnTo>
                    <a:lnTo>
                      <a:pt x="359" y="228"/>
                    </a:lnTo>
                    <a:lnTo>
                      <a:pt x="368" y="209"/>
                    </a:lnTo>
                    <a:lnTo>
                      <a:pt x="353" y="194"/>
                    </a:lnTo>
                    <a:lnTo>
                      <a:pt x="370" y="157"/>
                    </a:lnTo>
                    <a:lnTo>
                      <a:pt x="353" y="76"/>
                    </a:lnTo>
                    <a:lnTo>
                      <a:pt x="272" y="65"/>
                    </a:lnTo>
                    <a:lnTo>
                      <a:pt x="291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7" name="Freeform 74">
                <a:extLst>
                  <a:ext uri="{FF2B5EF4-FFF2-40B4-BE49-F238E27FC236}">
                    <a16:creationId xmlns:a16="http://schemas.microsoft.com/office/drawing/2014/main" id="{F33D1B26-FAD9-4C9A-8384-0E71875D9E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5" y="2073"/>
                <a:ext cx="387" cy="410"/>
              </a:xfrm>
              <a:custGeom>
                <a:avLst/>
                <a:gdLst>
                  <a:gd name="T0" fmla="*/ 189 w 387"/>
                  <a:gd name="T1" fmla="*/ 9 h 410"/>
                  <a:gd name="T2" fmla="*/ 172 w 387"/>
                  <a:gd name="T3" fmla="*/ 1 h 410"/>
                  <a:gd name="T4" fmla="*/ 165 w 387"/>
                  <a:gd name="T5" fmla="*/ 0 h 410"/>
                  <a:gd name="T6" fmla="*/ 156 w 387"/>
                  <a:gd name="T7" fmla="*/ 15 h 410"/>
                  <a:gd name="T8" fmla="*/ 132 w 387"/>
                  <a:gd name="T9" fmla="*/ 9 h 410"/>
                  <a:gd name="T10" fmla="*/ 124 w 387"/>
                  <a:gd name="T11" fmla="*/ 31 h 410"/>
                  <a:gd name="T12" fmla="*/ 84 w 387"/>
                  <a:gd name="T13" fmla="*/ 50 h 410"/>
                  <a:gd name="T14" fmla="*/ 63 w 387"/>
                  <a:gd name="T15" fmla="*/ 86 h 410"/>
                  <a:gd name="T16" fmla="*/ 63 w 387"/>
                  <a:gd name="T17" fmla="*/ 110 h 410"/>
                  <a:gd name="T18" fmla="*/ 61 w 387"/>
                  <a:gd name="T19" fmla="*/ 146 h 410"/>
                  <a:gd name="T20" fmla="*/ 95 w 387"/>
                  <a:gd name="T21" fmla="*/ 171 h 410"/>
                  <a:gd name="T22" fmla="*/ 90 w 387"/>
                  <a:gd name="T23" fmla="*/ 195 h 410"/>
                  <a:gd name="T24" fmla="*/ 72 w 387"/>
                  <a:gd name="T25" fmla="*/ 201 h 410"/>
                  <a:gd name="T26" fmla="*/ 44 w 387"/>
                  <a:gd name="T27" fmla="*/ 258 h 410"/>
                  <a:gd name="T28" fmla="*/ 24 w 387"/>
                  <a:gd name="T29" fmla="*/ 262 h 410"/>
                  <a:gd name="T30" fmla="*/ 0 w 387"/>
                  <a:gd name="T31" fmla="*/ 289 h 410"/>
                  <a:gd name="T32" fmla="*/ 44 w 387"/>
                  <a:gd name="T33" fmla="*/ 311 h 410"/>
                  <a:gd name="T34" fmla="*/ 44 w 387"/>
                  <a:gd name="T35" fmla="*/ 344 h 410"/>
                  <a:gd name="T36" fmla="*/ 110 w 387"/>
                  <a:gd name="T37" fmla="*/ 336 h 410"/>
                  <a:gd name="T38" fmla="*/ 161 w 387"/>
                  <a:gd name="T39" fmla="*/ 376 h 410"/>
                  <a:gd name="T40" fmla="*/ 148 w 387"/>
                  <a:gd name="T41" fmla="*/ 395 h 410"/>
                  <a:gd name="T42" fmla="*/ 189 w 387"/>
                  <a:gd name="T43" fmla="*/ 410 h 410"/>
                  <a:gd name="T44" fmla="*/ 198 w 387"/>
                  <a:gd name="T45" fmla="*/ 392 h 410"/>
                  <a:gd name="T46" fmla="*/ 217 w 387"/>
                  <a:gd name="T47" fmla="*/ 399 h 410"/>
                  <a:gd name="T48" fmla="*/ 250 w 387"/>
                  <a:gd name="T49" fmla="*/ 371 h 410"/>
                  <a:gd name="T50" fmla="*/ 291 w 387"/>
                  <a:gd name="T51" fmla="*/ 363 h 410"/>
                  <a:gd name="T52" fmla="*/ 324 w 387"/>
                  <a:gd name="T53" fmla="*/ 330 h 410"/>
                  <a:gd name="T54" fmla="*/ 387 w 387"/>
                  <a:gd name="T55" fmla="*/ 302 h 410"/>
                  <a:gd name="T56" fmla="*/ 383 w 387"/>
                  <a:gd name="T57" fmla="*/ 259 h 410"/>
                  <a:gd name="T58" fmla="*/ 350 w 387"/>
                  <a:gd name="T59" fmla="*/ 239 h 410"/>
                  <a:gd name="T60" fmla="*/ 304 w 387"/>
                  <a:gd name="T61" fmla="*/ 236 h 410"/>
                  <a:gd name="T62" fmla="*/ 302 w 387"/>
                  <a:gd name="T63" fmla="*/ 215 h 410"/>
                  <a:gd name="T64" fmla="*/ 283 w 387"/>
                  <a:gd name="T65" fmla="*/ 204 h 410"/>
                  <a:gd name="T66" fmla="*/ 288 w 387"/>
                  <a:gd name="T67" fmla="*/ 181 h 410"/>
                  <a:gd name="T68" fmla="*/ 277 w 387"/>
                  <a:gd name="T69" fmla="*/ 144 h 410"/>
                  <a:gd name="T70" fmla="*/ 230 w 387"/>
                  <a:gd name="T71" fmla="*/ 75 h 410"/>
                  <a:gd name="T72" fmla="*/ 250 w 387"/>
                  <a:gd name="T73" fmla="*/ 37 h 410"/>
                  <a:gd name="T74" fmla="*/ 243 w 387"/>
                  <a:gd name="T75" fmla="*/ 19 h 410"/>
                  <a:gd name="T76" fmla="*/ 230 w 387"/>
                  <a:gd name="T77" fmla="*/ 1 h 410"/>
                  <a:gd name="T78" fmla="*/ 189 w 387"/>
                  <a:gd name="T79" fmla="*/ 9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7" h="410">
                    <a:moveTo>
                      <a:pt x="189" y="9"/>
                    </a:moveTo>
                    <a:lnTo>
                      <a:pt x="172" y="1"/>
                    </a:lnTo>
                    <a:lnTo>
                      <a:pt x="165" y="0"/>
                    </a:lnTo>
                    <a:lnTo>
                      <a:pt x="156" y="15"/>
                    </a:lnTo>
                    <a:lnTo>
                      <a:pt x="132" y="9"/>
                    </a:lnTo>
                    <a:lnTo>
                      <a:pt x="124" y="31"/>
                    </a:lnTo>
                    <a:lnTo>
                      <a:pt x="84" y="50"/>
                    </a:lnTo>
                    <a:lnTo>
                      <a:pt x="63" y="86"/>
                    </a:lnTo>
                    <a:lnTo>
                      <a:pt x="63" y="110"/>
                    </a:lnTo>
                    <a:lnTo>
                      <a:pt x="61" y="146"/>
                    </a:lnTo>
                    <a:lnTo>
                      <a:pt x="95" y="171"/>
                    </a:lnTo>
                    <a:lnTo>
                      <a:pt x="90" y="195"/>
                    </a:lnTo>
                    <a:lnTo>
                      <a:pt x="72" y="201"/>
                    </a:lnTo>
                    <a:lnTo>
                      <a:pt x="44" y="258"/>
                    </a:lnTo>
                    <a:lnTo>
                      <a:pt x="24" y="262"/>
                    </a:lnTo>
                    <a:lnTo>
                      <a:pt x="0" y="289"/>
                    </a:lnTo>
                    <a:lnTo>
                      <a:pt x="44" y="311"/>
                    </a:lnTo>
                    <a:lnTo>
                      <a:pt x="44" y="344"/>
                    </a:lnTo>
                    <a:lnTo>
                      <a:pt x="110" y="336"/>
                    </a:lnTo>
                    <a:lnTo>
                      <a:pt x="161" y="376"/>
                    </a:lnTo>
                    <a:lnTo>
                      <a:pt x="148" y="395"/>
                    </a:lnTo>
                    <a:lnTo>
                      <a:pt x="189" y="410"/>
                    </a:lnTo>
                    <a:lnTo>
                      <a:pt x="198" y="392"/>
                    </a:lnTo>
                    <a:lnTo>
                      <a:pt x="217" y="399"/>
                    </a:lnTo>
                    <a:lnTo>
                      <a:pt x="250" y="371"/>
                    </a:lnTo>
                    <a:lnTo>
                      <a:pt x="291" y="363"/>
                    </a:lnTo>
                    <a:lnTo>
                      <a:pt x="324" y="330"/>
                    </a:lnTo>
                    <a:lnTo>
                      <a:pt x="387" y="302"/>
                    </a:lnTo>
                    <a:lnTo>
                      <a:pt x="383" y="259"/>
                    </a:lnTo>
                    <a:lnTo>
                      <a:pt x="350" y="239"/>
                    </a:lnTo>
                    <a:lnTo>
                      <a:pt x="304" y="236"/>
                    </a:lnTo>
                    <a:lnTo>
                      <a:pt x="302" y="215"/>
                    </a:lnTo>
                    <a:lnTo>
                      <a:pt x="283" y="204"/>
                    </a:lnTo>
                    <a:lnTo>
                      <a:pt x="288" y="181"/>
                    </a:lnTo>
                    <a:lnTo>
                      <a:pt x="277" y="144"/>
                    </a:lnTo>
                    <a:lnTo>
                      <a:pt x="230" y="75"/>
                    </a:lnTo>
                    <a:lnTo>
                      <a:pt x="250" y="37"/>
                    </a:lnTo>
                    <a:lnTo>
                      <a:pt x="243" y="19"/>
                    </a:lnTo>
                    <a:lnTo>
                      <a:pt x="230" y="1"/>
                    </a:lnTo>
                    <a:lnTo>
                      <a:pt x="189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8" name="Freeform 75">
                <a:extLst>
                  <a:ext uri="{FF2B5EF4-FFF2-40B4-BE49-F238E27FC236}">
                    <a16:creationId xmlns:a16="http://schemas.microsoft.com/office/drawing/2014/main" id="{465D3294-0A80-4DFD-973F-BF10F898FE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" y="2351"/>
                <a:ext cx="397" cy="356"/>
              </a:xfrm>
              <a:custGeom>
                <a:avLst/>
                <a:gdLst>
                  <a:gd name="T0" fmla="*/ 351 w 397"/>
                  <a:gd name="T1" fmla="*/ 18 h 356"/>
                  <a:gd name="T2" fmla="*/ 335 w 397"/>
                  <a:gd name="T3" fmla="*/ 36 h 356"/>
                  <a:gd name="T4" fmla="*/ 255 w 397"/>
                  <a:gd name="T5" fmla="*/ 0 h 356"/>
                  <a:gd name="T6" fmla="*/ 206 w 397"/>
                  <a:gd name="T7" fmla="*/ 24 h 356"/>
                  <a:gd name="T8" fmla="*/ 143 w 397"/>
                  <a:gd name="T9" fmla="*/ 52 h 356"/>
                  <a:gd name="T10" fmla="*/ 110 w 397"/>
                  <a:gd name="T11" fmla="*/ 85 h 356"/>
                  <a:gd name="T12" fmla="*/ 69 w 397"/>
                  <a:gd name="T13" fmla="*/ 93 h 356"/>
                  <a:gd name="T14" fmla="*/ 36 w 397"/>
                  <a:gd name="T15" fmla="*/ 121 h 356"/>
                  <a:gd name="T16" fmla="*/ 17 w 397"/>
                  <a:gd name="T17" fmla="*/ 114 h 356"/>
                  <a:gd name="T18" fmla="*/ 8 w 397"/>
                  <a:gd name="T19" fmla="*/ 132 h 356"/>
                  <a:gd name="T20" fmla="*/ 27 w 397"/>
                  <a:gd name="T21" fmla="*/ 165 h 356"/>
                  <a:gd name="T22" fmla="*/ 2 w 397"/>
                  <a:gd name="T23" fmla="*/ 199 h 356"/>
                  <a:gd name="T24" fmla="*/ 14 w 397"/>
                  <a:gd name="T25" fmla="*/ 219 h 356"/>
                  <a:gd name="T26" fmla="*/ 0 w 397"/>
                  <a:gd name="T27" fmla="*/ 232 h 356"/>
                  <a:gd name="T28" fmla="*/ 16 w 397"/>
                  <a:gd name="T29" fmla="*/ 243 h 356"/>
                  <a:gd name="T30" fmla="*/ 17 w 397"/>
                  <a:gd name="T31" fmla="*/ 263 h 356"/>
                  <a:gd name="T32" fmla="*/ 41 w 397"/>
                  <a:gd name="T33" fmla="*/ 269 h 356"/>
                  <a:gd name="T34" fmla="*/ 65 w 397"/>
                  <a:gd name="T35" fmla="*/ 318 h 356"/>
                  <a:gd name="T36" fmla="*/ 121 w 397"/>
                  <a:gd name="T37" fmla="*/ 313 h 356"/>
                  <a:gd name="T38" fmla="*/ 170 w 397"/>
                  <a:gd name="T39" fmla="*/ 356 h 356"/>
                  <a:gd name="T40" fmla="*/ 206 w 397"/>
                  <a:gd name="T41" fmla="*/ 337 h 356"/>
                  <a:gd name="T42" fmla="*/ 255 w 397"/>
                  <a:gd name="T43" fmla="*/ 339 h 356"/>
                  <a:gd name="T44" fmla="*/ 255 w 397"/>
                  <a:gd name="T45" fmla="*/ 339 h 356"/>
                  <a:gd name="T46" fmla="*/ 279 w 397"/>
                  <a:gd name="T47" fmla="*/ 324 h 356"/>
                  <a:gd name="T48" fmla="*/ 268 w 397"/>
                  <a:gd name="T49" fmla="*/ 301 h 356"/>
                  <a:gd name="T50" fmla="*/ 290 w 397"/>
                  <a:gd name="T51" fmla="*/ 293 h 356"/>
                  <a:gd name="T52" fmla="*/ 291 w 397"/>
                  <a:gd name="T53" fmla="*/ 269 h 356"/>
                  <a:gd name="T54" fmla="*/ 307 w 397"/>
                  <a:gd name="T55" fmla="*/ 255 h 356"/>
                  <a:gd name="T56" fmla="*/ 295 w 397"/>
                  <a:gd name="T57" fmla="*/ 239 h 356"/>
                  <a:gd name="T58" fmla="*/ 348 w 397"/>
                  <a:gd name="T59" fmla="*/ 172 h 356"/>
                  <a:gd name="T60" fmla="*/ 353 w 397"/>
                  <a:gd name="T61" fmla="*/ 148 h 356"/>
                  <a:gd name="T62" fmla="*/ 397 w 397"/>
                  <a:gd name="T63" fmla="*/ 162 h 356"/>
                  <a:gd name="T64" fmla="*/ 392 w 397"/>
                  <a:gd name="T65" fmla="*/ 120 h 356"/>
                  <a:gd name="T66" fmla="*/ 383 w 397"/>
                  <a:gd name="T67" fmla="*/ 63 h 356"/>
                  <a:gd name="T68" fmla="*/ 395 w 397"/>
                  <a:gd name="T69" fmla="*/ 46 h 356"/>
                  <a:gd name="T70" fmla="*/ 387 w 397"/>
                  <a:gd name="T71" fmla="*/ 7 h 356"/>
                  <a:gd name="T72" fmla="*/ 370 w 397"/>
                  <a:gd name="T73" fmla="*/ 24 h 356"/>
                  <a:gd name="T74" fmla="*/ 351 w 397"/>
                  <a:gd name="T75" fmla="*/ 1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97" h="356">
                    <a:moveTo>
                      <a:pt x="351" y="18"/>
                    </a:moveTo>
                    <a:lnTo>
                      <a:pt x="335" y="36"/>
                    </a:lnTo>
                    <a:lnTo>
                      <a:pt x="255" y="0"/>
                    </a:lnTo>
                    <a:lnTo>
                      <a:pt x="206" y="24"/>
                    </a:lnTo>
                    <a:lnTo>
                      <a:pt x="143" y="52"/>
                    </a:lnTo>
                    <a:lnTo>
                      <a:pt x="110" y="85"/>
                    </a:lnTo>
                    <a:lnTo>
                      <a:pt x="69" y="93"/>
                    </a:lnTo>
                    <a:lnTo>
                      <a:pt x="36" y="121"/>
                    </a:lnTo>
                    <a:lnTo>
                      <a:pt x="17" y="114"/>
                    </a:lnTo>
                    <a:lnTo>
                      <a:pt x="8" y="132"/>
                    </a:lnTo>
                    <a:lnTo>
                      <a:pt x="27" y="165"/>
                    </a:lnTo>
                    <a:lnTo>
                      <a:pt x="2" y="199"/>
                    </a:lnTo>
                    <a:lnTo>
                      <a:pt x="14" y="219"/>
                    </a:lnTo>
                    <a:lnTo>
                      <a:pt x="0" y="232"/>
                    </a:lnTo>
                    <a:lnTo>
                      <a:pt x="16" y="243"/>
                    </a:lnTo>
                    <a:lnTo>
                      <a:pt x="17" y="263"/>
                    </a:lnTo>
                    <a:lnTo>
                      <a:pt x="41" y="269"/>
                    </a:lnTo>
                    <a:lnTo>
                      <a:pt x="65" y="318"/>
                    </a:lnTo>
                    <a:lnTo>
                      <a:pt x="121" y="313"/>
                    </a:lnTo>
                    <a:lnTo>
                      <a:pt x="170" y="356"/>
                    </a:lnTo>
                    <a:lnTo>
                      <a:pt x="206" y="337"/>
                    </a:lnTo>
                    <a:lnTo>
                      <a:pt x="255" y="339"/>
                    </a:lnTo>
                    <a:lnTo>
                      <a:pt x="255" y="339"/>
                    </a:lnTo>
                    <a:lnTo>
                      <a:pt x="279" y="324"/>
                    </a:lnTo>
                    <a:lnTo>
                      <a:pt x="268" y="301"/>
                    </a:lnTo>
                    <a:lnTo>
                      <a:pt x="290" y="293"/>
                    </a:lnTo>
                    <a:lnTo>
                      <a:pt x="291" y="269"/>
                    </a:lnTo>
                    <a:lnTo>
                      <a:pt x="307" y="255"/>
                    </a:lnTo>
                    <a:lnTo>
                      <a:pt x="295" y="239"/>
                    </a:lnTo>
                    <a:lnTo>
                      <a:pt x="348" y="172"/>
                    </a:lnTo>
                    <a:lnTo>
                      <a:pt x="353" y="148"/>
                    </a:lnTo>
                    <a:lnTo>
                      <a:pt x="397" y="162"/>
                    </a:lnTo>
                    <a:lnTo>
                      <a:pt x="392" y="120"/>
                    </a:lnTo>
                    <a:lnTo>
                      <a:pt x="383" y="63"/>
                    </a:lnTo>
                    <a:lnTo>
                      <a:pt x="395" y="46"/>
                    </a:lnTo>
                    <a:lnTo>
                      <a:pt x="387" y="7"/>
                    </a:lnTo>
                    <a:lnTo>
                      <a:pt x="370" y="24"/>
                    </a:lnTo>
                    <a:lnTo>
                      <a:pt x="351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9" name="Freeform 76">
                <a:extLst>
                  <a:ext uri="{FF2B5EF4-FFF2-40B4-BE49-F238E27FC236}">
                    <a16:creationId xmlns:a16="http://schemas.microsoft.com/office/drawing/2014/main" id="{4AB2C421-7B7A-4D76-8486-2A6C7DAE5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1" y="2471"/>
                <a:ext cx="402" cy="376"/>
              </a:xfrm>
              <a:custGeom>
                <a:avLst/>
                <a:gdLst>
                  <a:gd name="T0" fmla="*/ 98 w 402"/>
                  <a:gd name="T1" fmla="*/ 28 h 376"/>
                  <a:gd name="T2" fmla="*/ 93 w 402"/>
                  <a:gd name="T3" fmla="*/ 52 h 376"/>
                  <a:gd name="T4" fmla="*/ 40 w 402"/>
                  <a:gd name="T5" fmla="*/ 119 h 376"/>
                  <a:gd name="T6" fmla="*/ 52 w 402"/>
                  <a:gd name="T7" fmla="*/ 135 h 376"/>
                  <a:gd name="T8" fmla="*/ 36 w 402"/>
                  <a:gd name="T9" fmla="*/ 149 h 376"/>
                  <a:gd name="T10" fmla="*/ 35 w 402"/>
                  <a:gd name="T11" fmla="*/ 173 h 376"/>
                  <a:gd name="T12" fmla="*/ 13 w 402"/>
                  <a:gd name="T13" fmla="*/ 181 h 376"/>
                  <a:gd name="T14" fmla="*/ 24 w 402"/>
                  <a:gd name="T15" fmla="*/ 204 h 376"/>
                  <a:gd name="T16" fmla="*/ 0 w 402"/>
                  <a:gd name="T17" fmla="*/ 219 h 376"/>
                  <a:gd name="T18" fmla="*/ 0 w 402"/>
                  <a:gd name="T19" fmla="*/ 219 h 376"/>
                  <a:gd name="T20" fmla="*/ 6 w 402"/>
                  <a:gd name="T21" fmla="*/ 256 h 376"/>
                  <a:gd name="T22" fmla="*/ 33 w 402"/>
                  <a:gd name="T23" fmla="*/ 299 h 376"/>
                  <a:gd name="T24" fmla="*/ 21 w 402"/>
                  <a:gd name="T25" fmla="*/ 340 h 376"/>
                  <a:gd name="T26" fmla="*/ 44 w 402"/>
                  <a:gd name="T27" fmla="*/ 376 h 376"/>
                  <a:gd name="T28" fmla="*/ 80 w 402"/>
                  <a:gd name="T29" fmla="*/ 352 h 376"/>
                  <a:gd name="T30" fmla="*/ 126 w 402"/>
                  <a:gd name="T31" fmla="*/ 363 h 376"/>
                  <a:gd name="T32" fmla="*/ 153 w 402"/>
                  <a:gd name="T33" fmla="*/ 329 h 376"/>
                  <a:gd name="T34" fmla="*/ 175 w 402"/>
                  <a:gd name="T35" fmla="*/ 266 h 376"/>
                  <a:gd name="T36" fmla="*/ 208 w 402"/>
                  <a:gd name="T37" fmla="*/ 236 h 376"/>
                  <a:gd name="T38" fmla="*/ 244 w 402"/>
                  <a:gd name="T39" fmla="*/ 263 h 376"/>
                  <a:gd name="T40" fmla="*/ 254 w 402"/>
                  <a:gd name="T41" fmla="*/ 294 h 376"/>
                  <a:gd name="T42" fmla="*/ 269 w 402"/>
                  <a:gd name="T43" fmla="*/ 304 h 376"/>
                  <a:gd name="T44" fmla="*/ 266 w 402"/>
                  <a:gd name="T45" fmla="*/ 326 h 376"/>
                  <a:gd name="T46" fmla="*/ 285 w 402"/>
                  <a:gd name="T47" fmla="*/ 362 h 376"/>
                  <a:gd name="T48" fmla="*/ 334 w 402"/>
                  <a:gd name="T49" fmla="*/ 250 h 376"/>
                  <a:gd name="T50" fmla="*/ 346 w 402"/>
                  <a:gd name="T51" fmla="*/ 266 h 376"/>
                  <a:gd name="T52" fmla="*/ 394 w 402"/>
                  <a:gd name="T53" fmla="*/ 225 h 376"/>
                  <a:gd name="T54" fmla="*/ 402 w 402"/>
                  <a:gd name="T55" fmla="*/ 219 h 376"/>
                  <a:gd name="T56" fmla="*/ 376 w 402"/>
                  <a:gd name="T57" fmla="*/ 162 h 376"/>
                  <a:gd name="T58" fmla="*/ 400 w 402"/>
                  <a:gd name="T59" fmla="*/ 160 h 376"/>
                  <a:gd name="T60" fmla="*/ 383 w 402"/>
                  <a:gd name="T61" fmla="*/ 152 h 376"/>
                  <a:gd name="T62" fmla="*/ 359 w 402"/>
                  <a:gd name="T63" fmla="*/ 91 h 376"/>
                  <a:gd name="T64" fmla="*/ 320 w 402"/>
                  <a:gd name="T65" fmla="*/ 80 h 376"/>
                  <a:gd name="T66" fmla="*/ 320 w 402"/>
                  <a:gd name="T67" fmla="*/ 52 h 376"/>
                  <a:gd name="T68" fmla="*/ 320 w 402"/>
                  <a:gd name="T69" fmla="*/ 52 h 376"/>
                  <a:gd name="T70" fmla="*/ 295 w 402"/>
                  <a:gd name="T71" fmla="*/ 82 h 376"/>
                  <a:gd name="T72" fmla="*/ 247 w 402"/>
                  <a:gd name="T73" fmla="*/ 44 h 376"/>
                  <a:gd name="T74" fmla="*/ 200 w 402"/>
                  <a:gd name="T75" fmla="*/ 42 h 376"/>
                  <a:gd name="T76" fmla="*/ 191 w 402"/>
                  <a:gd name="T77" fmla="*/ 23 h 376"/>
                  <a:gd name="T78" fmla="*/ 137 w 402"/>
                  <a:gd name="T79" fmla="*/ 0 h 376"/>
                  <a:gd name="T80" fmla="*/ 142 w 402"/>
                  <a:gd name="T81" fmla="*/ 42 h 376"/>
                  <a:gd name="T82" fmla="*/ 98 w 402"/>
                  <a:gd name="T83" fmla="*/ 28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2" h="376">
                    <a:moveTo>
                      <a:pt x="98" y="28"/>
                    </a:moveTo>
                    <a:lnTo>
                      <a:pt x="93" y="52"/>
                    </a:lnTo>
                    <a:lnTo>
                      <a:pt x="40" y="119"/>
                    </a:lnTo>
                    <a:lnTo>
                      <a:pt x="52" y="135"/>
                    </a:lnTo>
                    <a:lnTo>
                      <a:pt x="36" y="149"/>
                    </a:lnTo>
                    <a:lnTo>
                      <a:pt x="35" y="173"/>
                    </a:lnTo>
                    <a:lnTo>
                      <a:pt x="13" y="181"/>
                    </a:lnTo>
                    <a:lnTo>
                      <a:pt x="24" y="204"/>
                    </a:lnTo>
                    <a:lnTo>
                      <a:pt x="0" y="219"/>
                    </a:lnTo>
                    <a:lnTo>
                      <a:pt x="0" y="219"/>
                    </a:lnTo>
                    <a:lnTo>
                      <a:pt x="6" y="256"/>
                    </a:lnTo>
                    <a:lnTo>
                      <a:pt x="33" y="299"/>
                    </a:lnTo>
                    <a:lnTo>
                      <a:pt x="21" y="340"/>
                    </a:lnTo>
                    <a:lnTo>
                      <a:pt x="44" y="376"/>
                    </a:lnTo>
                    <a:lnTo>
                      <a:pt x="80" y="352"/>
                    </a:lnTo>
                    <a:lnTo>
                      <a:pt x="126" y="363"/>
                    </a:lnTo>
                    <a:lnTo>
                      <a:pt x="153" y="329"/>
                    </a:lnTo>
                    <a:lnTo>
                      <a:pt x="175" y="266"/>
                    </a:lnTo>
                    <a:lnTo>
                      <a:pt x="208" y="236"/>
                    </a:lnTo>
                    <a:lnTo>
                      <a:pt x="244" y="263"/>
                    </a:lnTo>
                    <a:lnTo>
                      <a:pt x="254" y="294"/>
                    </a:lnTo>
                    <a:lnTo>
                      <a:pt x="269" y="304"/>
                    </a:lnTo>
                    <a:lnTo>
                      <a:pt x="266" y="326"/>
                    </a:lnTo>
                    <a:lnTo>
                      <a:pt x="285" y="362"/>
                    </a:lnTo>
                    <a:lnTo>
                      <a:pt x="334" y="250"/>
                    </a:lnTo>
                    <a:lnTo>
                      <a:pt x="346" y="266"/>
                    </a:lnTo>
                    <a:lnTo>
                      <a:pt x="394" y="225"/>
                    </a:lnTo>
                    <a:lnTo>
                      <a:pt x="402" y="219"/>
                    </a:lnTo>
                    <a:lnTo>
                      <a:pt x="376" y="162"/>
                    </a:lnTo>
                    <a:lnTo>
                      <a:pt x="400" y="160"/>
                    </a:lnTo>
                    <a:lnTo>
                      <a:pt x="383" y="152"/>
                    </a:lnTo>
                    <a:lnTo>
                      <a:pt x="359" y="91"/>
                    </a:lnTo>
                    <a:lnTo>
                      <a:pt x="320" y="80"/>
                    </a:lnTo>
                    <a:lnTo>
                      <a:pt x="320" y="52"/>
                    </a:lnTo>
                    <a:lnTo>
                      <a:pt x="320" y="52"/>
                    </a:lnTo>
                    <a:lnTo>
                      <a:pt x="295" y="82"/>
                    </a:lnTo>
                    <a:lnTo>
                      <a:pt x="247" y="44"/>
                    </a:lnTo>
                    <a:lnTo>
                      <a:pt x="200" y="42"/>
                    </a:lnTo>
                    <a:lnTo>
                      <a:pt x="191" y="23"/>
                    </a:lnTo>
                    <a:lnTo>
                      <a:pt x="137" y="0"/>
                    </a:lnTo>
                    <a:lnTo>
                      <a:pt x="142" y="42"/>
                    </a:lnTo>
                    <a:lnTo>
                      <a:pt x="98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0" name="Freeform 77">
                <a:extLst>
                  <a:ext uri="{FF2B5EF4-FFF2-40B4-BE49-F238E27FC236}">
                    <a16:creationId xmlns:a16="http://schemas.microsoft.com/office/drawing/2014/main" id="{B6DAD635-1C0E-42FC-90FD-7936FA2AC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9" y="2664"/>
                <a:ext cx="376" cy="348"/>
              </a:xfrm>
              <a:custGeom>
                <a:avLst/>
                <a:gdLst>
                  <a:gd name="T0" fmla="*/ 128 w 376"/>
                  <a:gd name="T1" fmla="*/ 79 h 348"/>
                  <a:gd name="T2" fmla="*/ 94 w 376"/>
                  <a:gd name="T3" fmla="*/ 101 h 348"/>
                  <a:gd name="T4" fmla="*/ 101 w 376"/>
                  <a:gd name="T5" fmla="*/ 126 h 348"/>
                  <a:gd name="T6" fmla="*/ 57 w 376"/>
                  <a:gd name="T7" fmla="*/ 151 h 348"/>
                  <a:gd name="T8" fmla="*/ 24 w 376"/>
                  <a:gd name="T9" fmla="*/ 196 h 348"/>
                  <a:gd name="T10" fmla="*/ 0 w 376"/>
                  <a:gd name="T11" fmla="*/ 218 h 348"/>
                  <a:gd name="T12" fmla="*/ 19 w 376"/>
                  <a:gd name="T13" fmla="*/ 284 h 348"/>
                  <a:gd name="T14" fmla="*/ 41 w 376"/>
                  <a:gd name="T15" fmla="*/ 279 h 348"/>
                  <a:gd name="T16" fmla="*/ 25 w 376"/>
                  <a:gd name="T17" fmla="*/ 296 h 348"/>
                  <a:gd name="T18" fmla="*/ 57 w 376"/>
                  <a:gd name="T19" fmla="*/ 323 h 348"/>
                  <a:gd name="T20" fmla="*/ 77 w 376"/>
                  <a:gd name="T21" fmla="*/ 331 h 348"/>
                  <a:gd name="T22" fmla="*/ 94 w 376"/>
                  <a:gd name="T23" fmla="*/ 321 h 348"/>
                  <a:gd name="T24" fmla="*/ 98 w 376"/>
                  <a:gd name="T25" fmla="*/ 348 h 348"/>
                  <a:gd name="T26" fmla="*/ 159 w 376"/>
                  <a:gd name="T27" fmla="*/ 331 h 348"/>
                  <a:gd name="T28" fmla="*/ 178 w 376"/>
                  <a:gd name="T29" fmla="*/ 347 h 348"/>
                  <a:gd name="T30" fmla="*/ 230 w 376"/>
                  <a:gd name="T31" fmla="*/ 307 h 348"/>
                  <a:gd name="T32" fmla="*/ 274 w 376"/>
                  <a:gd name="T33" fmla="*/ 303 h 348"/>
                  <a:gd name="T34" fmla="*/ 268 w 376"/>
                  <a:gd name="T35" fmla="*/ 238 h 348"/>
                  <a:gd name="T36" fmla="*/ 323 w 376"/>
                  <a:gd name="T37" fmla="*/ 202 h 348"/>
                  <a:gd name="T38" fmla="*/ 365 w 376"/>
                  <a:gd name="T39" fmla="*/ 192 h 348"/>
                  <a:gd name="T40" fmla="*/ 376 w 376"/>
                  <a:gd name="T41" fmla="*/ 183 h 348"/>
                  <a:gd name="T42" fmla="*/ 376 w 376"/>
                  <a:gd name="T43" fmla="*/ 183 h 348"/>
                  <a:gd name="T44" fmla="*/ 353 w 376"/>
                  <a:gd name="T45" fmla="*/ 147 h 348"/>
                  <a:gd name="T46" fmla="*/ 365 w 376"/>
                  <a:gd name="T47" fmla="*/ 106 h 348"/>
                  <a:gd name="T48" fmla="*/ 338 w 376"/>
                  <a:gd name="T49" fmla="*/ 63 h 348"/>
                  <a:gd name="T50" fmla="*/ 332 w 376"/>
                  <a:gd name="T51" fmla="*/ 26 h 348"/>
                  <a:gd name="T52" fmla="*/ 283 w 376"/>
                  <a:gd name="T53" fmla="*/ 24 h 348"/>
                  <a:gd name="T54" fmla="*/ 247 w 376"/>
                  <a:gd name="T55" fmla="*/ 43 h 348"/>
                  <a:gd name="T56" fmla="*/ 198 w 376"/>
                  <a:gd name="T57" fmla="*/ 0 h 348"/>
                  <a:gd name="T58" fmla="*/ 142 w 376"/>
                  <a:gd name="T59" fmla="*/ 5 h 348"/>
                  <a:gd name="T60" fmla="*/ 137 w 376"/>
                  <a:gd name="T61" fmla="*/ 41 h 348"/>
                  <a:gd name="T62" fmla="*/ 128 w 376"/>
                  <a:gd name="T63" fmla="*/ 79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76" h="348">
                    <a:moveTo>
                      <a:pt x="128" y="79"/>
                    </a:moveTo>
                    <a:lnTo>
                      <a:pt x="94" y="101"/>
                    </a:lnTo>
                    <a:lnTo>
                      <a:pt x="101" y="126"/>
                    </a:lnTo>
                    <a:lnTo>
                      <a:pt x="57" y="151"/>
                    </a:lnTo>
                    <a:lnTo>
                      <a:pt x="24" y="196"/>
                    </a:lnTo>
                    <a:lnTo>
                      <a:pt x="0" y="218"/>
                    </a:lnTo>
                    <a:lnTo>
                      <a:pt x="19" y="284"/>
                    </a:lnTo>
                    <a:lnTo>
                      <a:pt x="41" y="279"/>
                    </a:lnTo>
                    <a:lnTo>
                      <a:pt x="25" y="296"/>
                    </a:lnTo>
                    <a:lnTo>
                      <a:pt x="57" y="323"/>
                    </a:lnTo>
                    <a:lnTo>
                      <a:pt x="77" y="331"/>
                    </a:lnTo>
                    <a:lnTo>
                      <a:pt x="94" y="321"/>
                    </a:lnTo>
                    <a:lnTo>
                      <a:pt x="98" y="348"/>
                    </a:lnTo>
                    <a:lnTo>
                      <a:pt x="159" y="331"/>
                    </a:lnTo>
                    <a:lnTo>
                      <a:pt x="178" y="347"/>
                    </a:lnTo>
                    <a:lnTo>
                      <a:pt x="230" y="307"/>
                    </a:lnTo>
                    <a:lnTo>
                      <a:pt x="274" y="303"/>
                    </a:lnTo>
                    <a:lnTo>
                      <a:pt x="268" y="238"/>
                    </a:lnTo>
                    <a:lnTo>
                      <a:pt x="323" y="202"/>
                    </a:lnTo>
                    <a:lnTo>
                      <a:pt x="365" y="192"/>
                    </a:lnTo>
                    <a:lnTo>
                      <a:pt x="376" y="183"/>
                    </a:lnTo>
                    <a:lnTo>
                      <a:pt x="376" y="183"/>
                    </a:lnTo>
                    <a:lnTo>
                      <a:pt x="353" y="147"/>
                    </a:lnTo>
                    <a:lnTo>
                      <a:pt x="365" y="106"/>
                    </a:lnTo>
                    <a:lnTo>
                      <a:pt x="338" y="63"/>
                    </a:lnTo>
                    <a:lnTo>
                      <a:pt x="332" y="26"/>
                    </a:lnTo>
                    <a:lnTo>
                      <a:pt x="283" y="24"/>
                    </a:lnTo>
                    <a:lnTo>
                      <a:pt x="247" y="43"/>
                    </a:lnTo>
                    <a:lnTo>
                      <a:pt x="198" y="0"/>
                    </a:lnTo>
                    <a:lnTo>
                      <a:pt x="142" y="5"/>
                    </a:lnTo>
                    <a:lnTo>
                      <a:pt x="137" y="41"/>
                    </a:lnTo>
                    <a:lnTo>
                      <a:pt x="128" y="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1" name="Freeform 78">
                <a:extLst>
                  <a:ext uri="{FF2B5EF4-FFF2-40B4-BE49-F238E27FC236}">
                    <a16:creationId xmlns:a16="http://schemas.microsoft.com/office/drawing/2014/main" id="{C3ECE3E1-3758-4BB6-8CB7-1FE143C4D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4" y="2943"/>
                <a:ext cx="392" cy="271"/>
              </a:xfrm>
              <a:custGeom>
                <a:avLst/>
                <a:gdLst>
                  <a:gd name="T0" fmla="*/ 50 w 392"/>
                  <a:gd name="T1" fmla="*/ 17 h 271"/>
                  <a:gd name="T2" fmla="*/ 50 w 392"/>
                  <a:gd name="T3" fmla="*/ 39 h 271"/>
                  <a:gd name="T4" fmla="*/ 68 w 392"/>
                  <a:gd name="T5" fmla="*/ 49 h 271"/>
                  <a:gd name="T6" fmla="*/ 36 w 392"/>
                  <a:gd name="T7" fmla="*/ 87 h 271"/>
                  <a:gd name="T8" fmla="*/ 46 w 392"/>
                  <a:gd name="T9" fmla="*/ 107 h 271"/>
                  <a:gd name="T10" fmla="*/ 25 w 392"/>
                  <a:gd name="T11" fmla="*/ 105 h 271"/>
                  <a:gd name="T12" fmla="*/ 0 w 392"/>
                  <a:gd name="T13" fmla="*/ 138 h 271"/>
                  <a:gd name="T14" fmla="*/ 38 w 392"/>
                  <a:gd name="T15" fmla="*/ 149 h 271"/>
                  <a:gd name="T16" fmla="*/ 16 w 392"/>
                  <a:gd name="T17" fmla="*/ 183 h 271"/>
                  <a:gd name="T18" fmla="*/ 50 w 392"/>
                  <a:gd name="T19" fmla="*/ 212 h 271"/>
                  <a:gd name="T20" fmla="*/ 65 w 392"/>
                  <a:gd name="T21" fmla="*/ 260 h 271"/>
                  <a:gd name="T22" fmla="*/ 135 w 392"/>
                  <a:gd name="T23" fmla="*/ 253 h 271"/>
                  <a:gd name="T24" fmla="*/ 146 w 392"/>
                  <a:gd name="T25" fmla="*/ 271 h 271"/>
                  <a:gd name="T26" fmla="*/ 189 w 392"/>
                  <a:gd name="T27" fmla="*/ 253 h 271"/>
                  <a:gd name="T28" fmla="*/ 173 w 392"/>
                  <a:gd name="T29" fmla="*/ 236 h 271"/>
                  <a:gd name="T30" fmla="*/ 255 w 392"/>
                  <a:gd name="T31" fmla="*/ 206 h 271"/>
                  <a:gd name="T32" fmla="*/ 255 w 392"/>
                  <a:gd name="T33" fmla="*/ 206 h 271"/>
                  <a:gd name="T34" fmla="*/ 258 w 392"/>
                  <a:gd name="T35" fmla="*/ 186 h 271"/>
                  <a:gd name="T36" fmla="*/ 293 w 392"/>
                  <a:gd name="T37" fmla="*/ 164 h 271"/>
                  <a:gd name="T38" fmla="*/ 299 w 392"/>
                  <a:gd name="T39" fmla="*/ 145 h 271"/>
                  <a:gd name="T40" fmla="*/ 286 w 392"/>
                  <a:gd name="T41" fmla="*/ 129 h 271"/>
                  <a:gd name="T42" fmla="*/ 309 w 392"/>
                  <a:gd name="T43" fmla="*/ 121 h 271"/>
                  <a:gd name="T44" fmla="*/ 327 w 392"/>
                  <a:gd name="T45" fmla="*/ 129 h 271"/>
                  <a:gd name="T46" fmla="*/ 392 w 392"/>
                  <a:gd name="T47" fmla="*/ 105 h 271"/>
                  <a:gd name="T48" fmla="*/ 362 w 392"/>
                  <a:gd name="T49" fmla="*/ 80 h 271"/>
                  <a:gd name="T50" fmla="*/ 378 w 392"/>
                  <a:gd name="T51" fmla="*/ 64 h 271"/>
                  <a:gd name="T52" fmla="*/ 356 w 392"/>
                  <a:gd name="T53" fmla="*/ 44 h 271"/>
                  <a:gd name="T54" fmla="*/ 359 w 392"/>
                  <a:gd name="T55" fmla="*/ 24 h 271"/>
                  <a:gd name="T56" fmla="*/ 359 w 392"/>
                  <a:gd name="T57" fmla="*/ 24 h 271"/>
                  <a:gd name="T58" fmla="*/ 315 w 392"/>
                  <a:gd name="T59" fmla="*/ 28 h 271"/>
                  <a:gd name="T60" fmla="*/ 263 w 392"/>
                  <a:gd name="T61" fmla="*/ 68 h 271"/>
                  <a:gd name="T62" fmla="*/ 244 w 392"/>
                  <a:gd name="T63" fmla="*/ 52 h 271"/>
                  <a:gd name="T64" fmla="*/ 183 w 392"/>
                  <a:gd name="T65" fmla="*/ 69 h 271"/>
                  <a:gd name="T66" fmla="*/ 179 w 392"/>
                  <a:gd name="T67" fmla="*/ 42 h 271"/>
                  <a:gd name="T68" fmla="*/ 162 w 392"/>
                  <a:gd name="T69" fmla="*/ 52 h 271"/>
                  <a:gd name="T70" fmla="*/ 142 w 392"/>
                  <a:gd name="T71" fmla="*/ 44 h 271"/>
                  <a:gd name="T72" fmla="*/ 110 w 392"/>
                  <a:gd name="T73" fmla="*/ 17 h 271"/>
                  <a:gd name="T74" fmla="*/ 126 w 392"/>
                  <a:gd name="T75" fmla="*/ 0 h 271"/>
                  <a:gd name="T76" fmla="*/ 104 w 392"/>
                  <a:gd name="T77" fmla="*/ 5 h 271"/>
                  <a:gd name="T78" fmla="*/ 50 w 392"/>
                  <a:gd name="T79" fmla="*/ 1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92" h="271">
                    <a:moveTo>
                      <a:pt x="50" y="17"/>
                    </a:moveTo>
                    <a:lnTo>
                      <a:pt x="50" y="39"/>
                    </a:lnTo>
                    <a:lnTo>
                      <a:pt x="68" y="49"/>
                    </a:lnTo>
                    <a:lnTo>
                      <a:pt x="36" y="87"/>
                    </a:lnTo>
                    <a:lnTo>
                      <a:pt x="46" y="107"/>
                    </a:lnTo>
                    <a:lnTo>
                      <a:pt x="25" y="105"/>
                    </a:lnTo>
                    <a:lnTo>
                      <a:pt x="0" y="138"/>
                    </a:lnTo>
                    <a:lnTo>
                      <a:pt x="38" y="149"/>
                    </a:lnTo>
                    <a:lnTo>
                      <a:pt x="16" y="183"/>
                    </a:lnTo>
                    <a:lnTo>
                      <a:pt x="50" y="212"/>
                    </a:lnTo>
                    <a:lnTo>
                      <a:pt x="65" y="260"/>
                    </a:lnTo>
                    <a:lnTo>
                      <a:pt x="135" y="253"/>
                    </a:lnTo>
                    <a:lnTo>
                      <a:pt x="146" y="271"/>
                    </a:lnTo>
                    <a:lnTo>
                      <a:pt x="189" y="253"/>
                    </a:lnTo>
                    <a:lnTo>
                      <a:pt x="173" y="236"/>
                    </a:lnTo>
                    <a:lnTo>
                      <a:pt x="255" y="206"/>
                    </a:lnTo>
                    <a:lnTo>
                      <a:pt x="255" y="206"/>
                    </a:lnTo>
                    <a:lnTo>
                      <a:pt x="258" y="186"/>
                    </a:lnTo>
                    <a:lnTo>
                      <a:pt x="293" y="164"/>
                    </a:lnTo>
                    <a:lnTo>
                      <a:pt x="299" y="145"/>
                    </a:lnTo>
                    <a:lnTo>
                      <a:pt x="286" y="129"/>
                    </a:lnTo>
                    <a:lnTo>
                      <a:pt x="309" y="121"/>
                    </a:lnTo>
                    <a:lnTo>
                      <a:pt x="327" y="129"/>
                    </a:lnTo>
                    <a:lnTo>
                      <a:pt x="392" y="105"/>
                    </a:lnTo>
                    <a:lnTo>
                      <a:pt x="362" y="80"/>
                    </a:lnTo>
                    <a:lnTo>
                      <a:pt x="378" y="64"/>
                    </a:lnTo>
                    <a:lnTo>
                      <a:pt x="356" y="44"/>
                    </a:lnTo>
                    <a:lnTo>
                      <a:pt x="359" y="24"/>
                    </a:lnTo>
                    <a:lnTo>
                      <a:pt x="359" y="24"/>
                    </a:lnTo>
                    <a:lnTo>
                      <a:pt x="315" y="28"/>
                    </a:lnTo>
                    <a:lnTo>
                      <a:pt x="263" y="68"/>
                    </a:lnTo>
                    <a:lnTo>
                      <a:pt x="244" y="52"/>
                    </a:lnTo>
                    <a:lnTo>
                      <a:pt x="183" y="69"/>
                    </a:lnTo>
                    <a:lnTo>
                      <a:pt x="179" y="42"/>
                    </a:lnTo>
                    <a:lnTo>
                      <a:pt x="162" y="52"/>
                    </a:lnTo>
                    <a:lnTo>
                      <a:pt x="142" y="44"/>
                    </a:lnTo>
                    <a:lnTo>
                      <a:pt x="110" y="17"/>
                    </a:lnTo>
                    <a:lnTo>
                      <a:pt x="126" y="0"/>
                    </a:lnTo>
                    <a:lnTo>
                      <a:pt x="104" y="5"/>
                    </a:lnTo>
                    <a:lnTo>
                      <a:pt x="50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2" name="Freeform 79">
                <a:extLst>
                  <a:ext uri="{FF2B5EF4-FFF2-40B4-BE49-F238E27FC236}">
                    <a16:creationId xmlns:a16="http://schemas.microsoft.com/office/drawing/2014/main" id="{1B760705-854C-49BC-8E29-B746A48AA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" y="2707"/>
                <a:ext cx="499" cy="540"/>
              </a:xfrm>
              <a:custGeom>
                <a:avLst/>
                <a:gdLst>
                  <a:gd name="T0" fmla="*/ 144 w 499"/>
                  <a:gd name="T1" fmla="*/ 116 h 540"/>
                  <a:gd name="T2" fmla="*/ 108 w 499"/>
                  <a:gd name="T3" fmla="*/ 140 h 540"/>
                  <a:gd name="T4" fmla="*/ 108 w 499"/>
                  <a:gd name="T5" fmla="*/ 140 h 540"/>
                  <a:gd name="T6" fmla="*/ 97 w 499"/>
                  <a:gd name="T7" fmla="*/ 149 h 540"/>
                  <a:gd name="T8" fmla="*/ 55 w 499"/>
                  <a:gd name="T9" fmla="*/ 159 h 540"/>
                  <a:gd name="T10" fmla="*/ 0 w 499"/>
                  <a:gd name="T11" fmla="*/ 195 h 540"/>
                  <a:gd name="T12" fmla="*/ 6 w 499"/>
                  <a:gd name="T13" fmla="*/ 260 h 540"/>
                  <a:gd name="T14" fmla="*/ 6 w 499"/>
                  <a:gd name="T15" fmla="*/ 260 h 540"/>
                  <a:gd name="T16" fmla="*/ 3 w 499"/>
                  <a:gd name="T17" fmla="*/ 280 h 540"/>
                  <a:gd name="T18" fmla="*/ 25 w 499"/>
                  <a:gd name="T19" fmla="*/ 300 h 540"/>
                  <a:gd name="T20" fmla="*/ 9 w 499"/>
                  <a:gd name="T21" fmla="*/ 316 h 540"/>
                  <a:gd name="T22" fmla="*/ 39 w 499"/>
                  <a:gd name="T23" fmla="*/ 341 h 540"/>
                  <a:gd name="T24" fmla="*/ 83 w 499"/>
                  <a:gd name="T25" fmla="*/ 323 h 540"/>
                  <a:gd name="T26" fmla="*/ 155 w 499"/>
                  <a:gd name="T27" fmla="*/ 363 h 540"/>
                  <a:gd name="T28" fmla="*/ 190 w 499"/>
                  <a:gd name="T29" fmla="*/ 393 h 540"/>
                  <a:gd name="T30" fmla="*/ 220 w 499"/>
                  <a:gd name="T31" fmla="*/ 475 h 540"/>
                  <a:gd name="T32" fmla="*/ 250 w 499"/>
                  <a:gd name="T33" fmla="*/ 511 h 540"/>
                  <a:gd name="T34" fmla="*/ 329 w 499"/>
                  <a:gd name="T35" fmla="*/ 521 h 540"/>
                  <a:gd name="T36" fmla="*/ 337 w 499"/>
                  <a:gd name="T37" fmla="*/ 540 h 540"/>
                  <a:gd name="T38" fmla="*/ 377 w 499"/>
                  <a:gd name="T39" fmla="*/ 540 h 540"/>
                  <a:gd name="T40" fmla="*/ 379 w 499"/>
                  <a:gd name="T41" fmla="*/ 478 h 540"/>
                  <a:gd name="T42" fmla="*/ 423 w 499"/>
                  <a:gd name="T43" fmla="*/ 488 h 540"/>
                  <a:gd name="T44" fmla="*/ 444 w 499"/>
                  <a:gd name="T45" fmla="*/ 450 h 540"/>
                  <a:gd name="T46" fmla="*/ 470 w 499"/>
                  <a:gd name="T47" fmla="*/ 442 h 540"/>
                  <a:gd name="T48" fmla="*/ 469 w 499"/>
                  <a:gd name="T49" fmla="*/ 433 h 540"/>
                  <a:gd name="T50" fmla="*/ 499 w 499"/>
                  <a:gd name="T51" fmla="*/ 395 h 540"/>
                  <a:gd name="T52" fmla="*/ 439 w 499"/>
                  <a:gd name="T53" fmla="*/ 367 h 540"/>
                  <a:gd name="T54" fmla="*/ 459 w 499"/>
                  <a:gd name="T55" fmla="*/ 359 h 540"/>
                  <a:gd name="T56" fmla="*/ 473 w 499"/>
                  <a:gd name="T57" fmla="*/ 330 h 540"/>
                  <a:gd name="T58" fmla="*/ 406 w 499"/>
                  <a:gd name="T59" fmla="*/ 299 h 540"/>
                  <a:gd name="T60" fmla="*/ 396 w 499"/>
                  <a:gd name="T61" fmla="*/ 282 h 540"/>
                  <a:gd name="T62" fmla="*/ 399 w 499"/>
                  <a:gd name="T63" fmla="*/ 220 h 540"/>
                  <a:gd name="T64" fmla="*/ 379 w 499"/>
                  <a:gd name="T65" fmla="*/ 159 h 540"/>
                  <a:gd name="T66" fmla="*/ 349 w 499"/>
                  <a:gd name="T67" fmla="*/ 127 h 540"/>
                  <a:gd name="T68" fmla="*/ 349 w 499"/>
                  <a:gd name="T69" fmla="*/ 126 h 540"/>
                  <a:gd name="T70" fmla="*/ 330 w 499"/>
                  <a:gd name="T71" fmla="*/ 90 h 540"/>
                  <a:gd name="T72" fmla="*/ 333 w 499"/>
                  <a:gd name="T73" fmla="*/ 68 h 540"/>
                  <a:gd name="T74" fmla="*/ 318 w 499"/>
                  <a:gd name="T75" fmla="*/ 58 h 540"/>
                  <a:gd name="T76" fmla="*/ 308 w 499"/>
                  <a:gd name="T77" fmla="*/ 27 h 540"/>
                  <a:gd name="T78" fmla="*/ 272 w 499"/>
                  <a:gd name="T79" fmla="*/ 0 h 540"/>
                  <a:gd name="T80" fmla="*/ 239 w 499"/>
                  <a:gd name="T81" fmla="*/ 30 h 540"/>
                  <a:gd name="T82" fmla="*/ 217 w 499"/>
                  <a:gd name="T83" fmla="*/ 93 h 540"/>
                  <a:gd name="T84" fmla="*/ 190 w 499"/>
                  <a:gd name="T85" fmla="*/ 127 h 540"/>
                  <a:gd name="T86" fmla="*/ 144 w 499"/>
                  <a:gd name="T87" fmla="*/ 116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99" h="540">
                    <a:moveTo>
                      <a:pt x="144" y="116"/>
                    </a:moveTo>
                    <a:lnTo>
                      <a:pt x="108" y="140"/>
                    </a:lnTo>
                    <a:lnTo>
                      <a:pt x="108" y="140"/>
                    </a:lnTo>
                    <a:lnTo>
                      <a:pt x="97" y="149"/>
                    </a:lnTo>
                    <a:lnTo>
                      <a:pt x="55" y="159"/>
                    </a:lnTo>
                    <a:lnTo>
                      <a:pt x="0" y="195"/>
                    </a:lnTo>
                    <a:lnTo>
                      <a:pt x="6" y="260"/>
                    </a:lnTo>
                    <a:lnTo>
                      <a:pt x="6" y="260"/>
                    </a:lnTo>
                    <a:lnTo>
                      <a:pt x="3" y="280"/>
                    </a:lnTo>
                    <a:lnTo>
                      <a:pt x="25" y="300"/>
                    </a:lnTo>
                    <a:lnTo>
                      <a:pt x="9" y="316"/>
                    </a:lnTo>
                    <a:lnTo>
                      <a:pt x="39" y="341"/>
                    </a:lnTo>
                    <a:lnTo>
                      <a:pt x="83" y="323"/>
                    </a:lnTo>
                    <a:lnTo>
                      <a:pt x="155" y="363"/>
                    </a:lnTo>
                    <a:lnTo>
                      <a:pt x="190" y="393"/>
                    </a:lnTo>
                    <a:lnTo>
                      <a:pt x="220" y="475"/>
                    </a:lnTo>
                    <a:lnTo>
                      <a:pt x="250" y="511"/>
                    </a:lnTo>
                    <a:lnTo>
                      <a:pt x="329" y="521"/>
                    </a:lnTo>
                    <a:lnTo>
                      <a:pt x="337" y="540"/>
                    </a:lnTo>
                    <a:lnTo>
                      <a:pt x="377" y="540"/>
                    </a:lnTo>
                    <a:lnTo>
                      <a:pt x="379" y="478"/>
                    </a:lnTo>
                    <a:lnTo>
                      <a:pt x="423" y="488"/>
                    </a:lnTo>
                    <a:lnTo>
                      <a:pt x="444" y="450"/>
                    </a:lnTo>
                    <a:lnTo>
                      <a:pt x="470" y="442"/>
                    </a:lnTo>
                    <a:lnTo>
                      <a:pt x="469" y="433"/>
                    </a:lnTo>
                    <a:lnTo>
                      <a:pt x="499" y="395"/>
                    </a:lnTo>
                    <a:lnTo>
                      <a:pt x="439" y="367"/>
                    </a:lnTo>
                    <a:lnTo>
                      <a:pt x="459" y="359"/>
                    </a:lnTo>
                    <a:lnTo>
                      <a:pt x="473" y="330"/>
                    </a:lnTo>
                    <a:lnTo>
                      <a:pt x="406" y="299"/>
                    </a:lnTo>
                    <a:lnTo>
                      <a:pt x="396" y="282"/>
                    </a:lnTo>
                    <a:lnTo>
                      <a:pt x="399" y="220"/>
                    </a:lnTo>
                    <a:lnTo>
                      <a:pt x="379" y="159"/>
                    </a:lnTo>
                    <a:lnTo>
                      <a:pt x="349" y="127"/>
                    </a:lnTo>
                    <a:lnTo>
                      <a:pt x="349" y="126"/>
                    </a:lnTo>
                    <a:lnTo>
                      <a:pt x="330" y="90"/>
                    </a:lnTo>
                    <a:lnTo>
                      <a:pt x="333" y="68"/>
                    </a:lnTo>
                    <a:lnTo>
                      <a:pt x="318" y="58"/>
                    </a:lnTo>
                    <a:lnTo>
                      <a:pt x="308" y="27"/>
                    </a:lnTo>
                    <a:lnTo>
                      <a:pt x="272" y="0"/>
                    </a:lnTo>
                    <a:lnTo>
                      <a:pt x="239" y="30"/>
                    </a:lnTo>
                    <a:lnTo>
                      <a:pt x="217" y="93"/>
                    </a:lnTo>
                    <a:lnTo>
                      <a:pt x="190" y="127"/>
                    </a:lnTo>
                    <a:lnTo>
                      <a:pt x="144" y="1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3" name="Freeform 80">
                <a:extLst>
                  <a:ext uri="{FF2B5EF4-FFF2-40B4-BE49-F238E27FC236}">
                    <a16:creationId xmlns:a16="http://schemas.microsoft.com/office/drawing/2014/main" id="{349619D5-BFD1-444B-8480-C24D7303A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6" y="2690"/>
                <a:ext cx="318" cy="373"/>
              </a:xfrm>
              <a:custGeom>
                <a:avLst/>
                <a:gdLst>
                  <a:gd name="T0" fmla="*/ 132 w 318"/>
                  <a:gd name="T1" fmla="*/ 12 h 373"/>
                  <a:gd name="T2" fmla="*/ 117 w 318"/>
                  <a:gd name="T3" fmla="*/ 0 h 373"/>
                  <a:gd name="T4" fmla="*/ 109 w 318"/>
                  <a:gd name="T5" fmla="*/ 6 h 373"/>
                  <a:gd name="T6" fmla="*/ 61 w 318"/>
                  <a:gd name="T7" fmla="*/ 47 h 373"/>
                  <a:gd name="T8" fmla="*/ 49 w 318"/>
                  <a:gd name="T9" fmla="*/ 31 h 373"/>
                  <a:gd name="T10" fmla="*/ 0 w 318"/>
                  <a:gd name="T11" fmla="*/ 143 h 373"/>
                  <a:gd name="T12" fmla="*/ 0 w 318"/>
                  <a:gd name="T13" fmla="*/ 144 h 373"/>
                  <a:gd name="T14" fmla="*/ 30 w 318"/>
                  <a:gd name="T15" fmla="*/ 176 h 373"/>
                  <a:gd name="T16" fmla="*/ 50 w 318"/>
                  <a:gd name="T17" fmla="*/ 237 h 373"/>
                  <a:gd name="T18" fmla="*/ 47 w 318"/>
                  <a:gd name="T19" fmla="*/ 299 h 373"/>
                  <a:gd name="T20" fmla="*/ 57 w 318"/>
                  <a:gd name="T21" fmla="*/ 316 h 373"/>
                  <a:gd name="T22" fmla="*/ 124 w 318"/>
                  <a:gd name="T23" fmla="*/ 347 h 373"/>
                  <a:gd name="T24" fmla="*/ 180 w 318"/>
                  <a:gd name="T25" fmla="*/ 373 h 373"/>
                  <a:gd name="T26" fmla="*/ 206 w 318"/>
                  <a:gd name="T27" fmla="*/ 368 h 373"/>
                  <a:gd name="T28" fmla="*/ 208 w 318"/>
                  <a:gd name="T29" fmla="*/ 344 h 373"/>
                  <a:gd name="T30" fmla="*/ 269 w 318"/>
                  <a:gd name="T31" fmla="*/ 362 h 373"/>
                  <a:gd name="T32" fmla="*/ 313 w 318"/>
                  <a:gd name="T33" fmla="*/ 347 h 373"/>
                  <a:gd name="T34" fmla="*/ 304 w 318"/>
                  <a:gd name="T35" fmla="*/ 327 h 373"/>
                  <a:gd name="T36" fmla="*/ 312 w 318"/>
                  <a:gd name="T37" fmla="*/ 306 h 373"/>
                  <a:gd name="T38" fmla="*/ 283 w 318"/>
                  <a:gd name="T39" fmla="*/ 251 h 373"/>
                  <a:gd name="T40" fmla="*/ 310 w 318"/>
                  <a:gd name="T41" fmla="*/ 232 h 373"/>
                  <a:gd name="T42" fmla="*/ 318 w 318"/>
                  <a:gd name="T43" fmla="*/ 218 h 373"/>
                  <a:gd name="T44" fmla="*/ 288 w 318"/>
                  <a:gd name="T45" fmla="*/ 160 h 373"/>
                  <a:gd name="T46" fmla="*/ 274 w 318"/>
                  <a:gd name="T47" fmla="*/ 97 h 373"/>
                  <a:gd name="T48" fmla="*/ 209 w 318"/>
                  <a:gd name="T49" fmla="*/ 42 h 373"/>
                  <a:gd name="T50" fmla="*/ 189 w 318"/>
                  <a:gd name="T51" fmla="*/ 40 h 373"/>
                  <a:gd name="T52" fmla="*/ 189 w 318"/>
                  <a:gd name="T53" fmla="*/ 61 h 373"/>
                  <a:gd name="T54" fmla="*/ 143 w 318"/>
                  <a:gd name="T55" fmla="*/ 52 h 373"/>
                  <a:gd name="T56" fmla="*/ 132 w 318"/>
                  <a:gd name="T57" fmla="*/ 12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8" h="373">
                    <a:moveTo>
                      <a:pt x="132" y="12"/>
                    </a:moveTo>
                    <a:lnTo>
                      <a:pt x="117" y="0"/>
                    </a:lnTo>
                    <a:lnTo>
                      <a:pt x="109" y="6"/>
                    </a:lnTo>
                    <a:lnTo>
                      <a:pt x="61" y="47"/>
                    </a:lnTo>
                    <a:lnTo>
                      <a:pt x="49" y="31"/>
                    </a:lnTo>
                    <a:lnTo>
                      <a:pt x="0" y="143"/>
                    </a:lnTo>
                    <a:lnTo>
                      <a:pt x="0" y="144"/>
                    </a:lnTo>
                    <a:lnTo>
                      <a:pt x="30" y="176"/>
                    </a:lnTo>
                    <a:lnTo>
                      <a:pt x="50" y="237"/>
                    </a:lnTo>
                    <a:lnTo>
                      <a:pt x="47" y="299"/>
                    </a:lnTo>
                    <a:lnTo>
                      <a:pt x="57" y="316"/>
                    </a:lnTo>
                    <a:lnTo>
                      <a:pt x="124" y="347"/>
                    </a:lnTo>
                    <a:lnTo>
                      <a:pt x="180" y="373"/>
                    </a:lnTo>
                    <a:lnTo>
                      <a:pt x="206" y="368"/>
                    </a:lnTo>
                    <a:lnTo>
                      <a:pt x="208" y="344"/>
                    </a:lnTo>
                    <a:lnTo>
                      <a:pt x="269" y="362"/>
                    </a:lnTo>
                    <a:lnTo>
                      <a:pt x="313" y="347"/>
                    </a:lnTo>
                    <a:lnTo>
                      <a:pt x="304" y="327"/>
                    </a:lnTo>
                    <a:lnTo>
                      <a:pt x="312" y="306"/>
                    </a:lnTo>
                    <a:lnTo>
                      <a:pt x="283" y="251"/>
                    </a:lnTo>
                    <a:lnTo>
                      <a:pt x="310" y="232"/>
                    </a:lnTo>
                    <a:lnTo>
                      <a:pt x="318" y="218"/>
                    </a:lnTo>
                    <a:lnTo>
                      <a:pt x="288" y="160"/>
                    </a:lnTo>
                    <a:lnTo>
                      <a:pt x="274" y="97"/>
                    </a:lnTo>
                    <a:lnTo>
                      <a:pt x="209" y="42"/>
                    </a:lnTo>
                    <a:lnTo>
                      <a:pt x="189" y="40"/>
                    </a:lnTo>
                    <a:lnTo>
                      <a:pt x="189" y="61"/>
                    </a:lnTo>
                    <a:lnTo>
                      <a:pt x="143" y="52"/>
                    </a:lnTo>
                    <a:lnTo>
                      <a:pt x="132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4" name="Freeform 81">
                <a:extLst>
                  <a:ext uri="{FF2B5EF4-FFF2-40B4-BE49-F238E27FC236}">
                    <a16:creationId xmlns:a16="http://schemas.microsoft.com/office/drawing/2014/main" id="{477E78C8-DD1A-4AC9-8DF1-56518B35C3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36" y="3137"/>
                <a:ext cx="494" cy="317"/>
              </a:xfrm>
              <a:custGeom>
                <a:avLst/>
                <a:gdLst>
                  <a:gd name="T0" fmla="*/ 28 w 494"/>
                  <a:gd name="T1" fmla="*/ 163 h 317"/>
                  <a:gd name="T2" fmla="*/ 0 w 494"/>
                  <a:gd name="T3" fmla="*/ 206 h 317"/>
                  <a:gd name="T4" fmla="*/ 101 w 494"/>
                  <a:gd name="T5" fmla="*/ 209 h 317"/>
                  <a:gd name="T6" fmla="*/ 116 w 494"/>
                  <a:gd name="T7" fmla="*/ 226 h 317"/>
                  <a:gd name="T8" fmla="*/ 112 w 494"/>
                  <a:gd name="T9" fmla="*/ 245 h 317"/>
                  <a:gd name="T10" fmla="*/ 138 w 494"/>
                  <a:gd name="T11" fmla="*/ 251 h 317"/>
                  <a:gd name="T12" fmla="*/ 206 w 494"/>
                  <a:gd name="T13" fmla="*/ 243 h 317"/>
                  <a:gd name="T14" fmla="*/ 192 w 494"/>
                  <a:gd name="T15" fmla="*/ 228 h 317"/>
                  <a:gd name="T16" fmla="*/ 200 w 494"/>
                  <a:gd name="T17" fmla="*/ 210 h 317"/>
                  <a:gd name="T18" fmla="*/ 220 w 494"/>
                  <a:gd name="T19" fmla="*/ 210 h 317"/>
                  <a:gd name="T20" fmla="*/ 252 w 494"/>
                  <a:gd name="T21" fmla="*/ 250 h 317"/>
                  <a:gd name="T22" fmla="*/ 346 w 494"/>
                  <a:gd name="T23" fmla="*/ 239 h 317"/>
                  <a:gd name="T24" fmla="*/ 373 w 494"/>
                  <a:gd name="T25" fmla="*/ 302 h 317"/>
                  <a:gd name="T26" fmla="*/ 442 w 494"/>
                  <a:gd name="T27" fmla="*/ 317 h 317"/>
                  <a:gd name="T28" fmla="*/ 461 w 494"/>
                  <a:gd name="T29" fmla="*/ 313 h 317"/>
                  <a:gd name="T30" fmla="*/ 463 w 494"/>
                  <a:gd name="T31" fmla="*/ 313 h 317"/>
                  <a:gd name="T32" fmla="*/ 466 w 494"/>
                  <a:gd name="T33" fmla="*/ 289 h 317"/>
                  <a:gd name="T34" fmla="*/ 483 w 494"/>
                  <a:gd name="T35" fmla="*/ 277 h 317"/>
                  <a:gd name="T36" fmla="*/ 468 w 494"/>
                  <a:gd name="T37" fmla="*/ 231 h 317"/>
                  <a:gd name="T38" fmla="*/ 475 w 494"/>
                  <a:gd name="T39" fmla="*/ 212 h 317"/>
                  <a:gd name="T40" fmla="*/ 494 w 494"/>
                  <a:gd name="T41" fmla="*/ 209 h 317"/>
                  <a:gd name="T42" fmla="*/ 455 w 494"/>
                  <a:gd name="T43" fmla="*/ 144 h 317"/>
                  <a:gd name="T44" fmla="*/ 469 w 494"/>
                  <a:gd name="T45" fmla="*/ 108 h 317"/>
                  <a:gd name="T46" fmla="*/ 493 w 494"/>
                  <a:gd name="T47" fmla="*/ 102 h 317"/>
                  <a:gd name="T48" fmla="*/ 479 w 494"/>
                  <a:gd name="T49" fmla="*/ 75 h 317"/>
                  <a:gd name="T50" fmla="*/ 479 w 494"/>
                  <a:gd name="T51" fmla="*/ 75 h 317"/>
                  <a:gd name="T52" fmla="*/ 431 w 494"/>
                  <a:gd name="T53" fmla="*/ 103 h 317"/>
                  <a:gd name="T54" fmla="*/ 409 w 494"/>
                  <a:gd name="T55" fmla="*/ 107 h 317"/>
                  <a:gd name="T56" fmla="*/ 324 w 494"/>
                  <a:gd name="T57" fmla="*/ 72 h 317"/>
                  <a:gd name="T58" fmla="*/ 299 w 494"/>
                  <a:gd name="T59" fmla="*/ 77 h 317"/>
                  <a:gd name="T60" fmla="*/ 268 w 494"/>
                  <a:gd name="T61" fmla="*/ 61 h 317"/>
                  <a:gd name="T62" fmla="*/ 230 w 494"/>
                  <a:gd name="T63" fmla="*/ 20 h 317"/>
                  <a:gd name="T64" fmla="*/ 156 w 494"/>
                  <a:gd name="T65" fmla="*/ 0 h 317"/>
                  <a:gd name="T66" fmla="*/ 127 w 494"/>
                  <a:gd name="T67" fmla="*/ 29 h 317"/>
                  <a:gd name="T68" fmla="*/ 113 w 494"/>
                  <a:gd name="T69" fmla="*/ 103 h 317"/>
                  <a:gd name="T70" fmla="*/ 91 w 494"/>
                  <a:gd name="T71" fmla="*/ 97 h 317"/>
                  <a:gd name="T72" fmla="*/ 61 w 494"/>
                  <a:gd name="T73" fmla="*/ 132 h 317"/>
                  <a:gd name="T74" fmla="*/ 69 w 494"/>
                  <a:gd name="T75" fmla="*/ 151 h 317"/>
                  <a:gd name="T76" fmla="*/ 28 w 494"/>
                  <a:gd name="T77" fmla="*/ 163 h 317"/>
                  <a:gd name="T78" fmla="*/ 242 w 494"/>
                  <a:gd name="T79" fmla="*/ 192 h 317"/>
                  <a:gd name="T80" fmla="*/ 247 w 494"/>
                  <a:gd name="T81" fmla="*/ 168 h 317"/>
                  <a:gd name="T82" fmla="*/ 275 w 494"/>
                  <a:gd name="T83" fmla="*/ 168 h 317"/>
                  <a:gd name="T84" fmla="*/ 290 w 494"/>
                  <a:gd name="T85" fmla="*/ 196 h 317"/>
                  <a:gd name="T86" fmla="*/ 313 w 494"/>
                  <a:gd name="T87" fmla="*/ 187 h 317"/>
                  <a:gd name="T88" fmla="*/ 299 w 494"/>
                  <a:gd name="T89" fmla="*/ 214 h 317"/>
                  <a:gd name="T90" fmla="*/ 275 w 494"/>
                  <a:gd name="T91" fmla="*/ 221 h 317"/>
                  <a:gd name="T92" fmla="*/ 242 w 494"/>
                  <a:gd name="T93" fmla="*/ 192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94" h="317">
                    <a:moveTo>
                      <a:pt x="28" y="163"/>
                    </a:moveTo>
                    <a:lnTo>
                      <a:pt x="0" y="206"/>
                    </a:lnTo>
                    <a:lnTo>
                      <a:pt x="101" y="209"/>
                    </a:lnTo>
                    <a:lnTo>
                      <a:pt x="116" y="226"/>
                    </a:lnTo>
                    <a:lnTo>
                      <a:pt x="112" y="245"/>
                    </a:lnTo>
                    <a:lnTo>
                      <a:pt x="138" y="251"/>
                    </a:lnTo>
                    <a:lnTo>
                      <a:pt x="206" y="243"/>
                    </a:lnTo>
                    <a:lnTo>
                      <a:pt x="192" y="228"/>
                    </a:lnTo>
                    <a:lnTo>
                      <a:pt x="200" y="210"/>
                    </a:lnTo>
                    <a:lnTo>
                      <a:pt x="220" y="210"/>
                    </a:lnTo>
                    <a:lnTo>
                      <a:pt x="252" y="250"/>
                    </a:lnTo>
                    <a:lnTo>
                      <a:pt x="346" y="239"/>
                    </a:lnTo>
                    <a:lnTo>
                      <a:pt x="373" y="302"/>
                    </a:lnTo>
                    <a:lnTo>
                      <a:pt x="442" y="317"/>
                    </a:lnTo>
                    <a:lnTo>
                      <a:pt x="461" y="313"/>
                    </a:lnTo>
                    <a:lnTo>
                      <a:pt x="463" y="313"/>
                    </a:lnTo>
                    <a:lnTo>
                      <a:pt x="466" y="289"/>
                    </a:lnTo>
                    <a:lnTo>
                      <a:pt x="483" y="277"/>
                    </a:lnTo>
                    <a:lnTo>
                      <a:pt x="468" y="231"/>
                    </a:lnTo>
                    <a:lnTo>
                      <a:pt x="475" y="212"/>
                    </a:lnTo>
                    <a:lnTo>
                      <a:pt x="494" y="209"/>
                    </a:lnTo>
                    <a:lnTo>
                      <a:pt x="455" y="144"/>
                    </a:lnTo>
                    <a:lnTo>
                      <a:pt x="469" y="108"/>
                    </a:lnTo>
                    <a:lnTo>
                      <a:pt x="493" y="102"/>
                    </a:lnTo>
                    <a:lnTo>
                      <a:pt x="479" y="75"/>
                    </a:lnTo>
                    <a:lnTo>
                      <a:pt x="479" y="75"/>
                    </a:lnTo>
                    <a:lnTo>
                      <a:pt x="431" y="103"/>
                    </a:lnTo>
                    <a:lnTo>
                      <a:pt x="409" y="107"/>
                    </a:lnTo>
                    <a:lnTo>
                      <a:pt x="324" y="72"/>
                    </a:lnTo>
                    <a:lnTo>
                      <a:pt x="299" y="77"/>
                    </a:lnTo>
                    <a:lnTo>
                      <a:pt x="268" y="61"/>
                    </a:lnTo>
                    <a:lnTo>
                      <a:pt x="230" y="20"/>
                    </a:lnTo>
                    <a:lnTo>
                      <a:pt x="156" y="0"/>
                    </a:lnTo>
                    <a:lnTo>
                      <a:pt x="127" y="29"/>
                    </a:lnTo>
                    <a:lnTo>
                      <a:pt x="113" y="103"/>
                    </a:lnTo>
                    <a:lnTo>
                      <a:pt x="91" y="97"/>
                    </a:lnTo>
                    <a:lnTo>
                      <a:pt x="61" y="132"/>
                    </a:lnTo>
                    <a:lnTo>
                      <a:pt x="69" y="151"/>
                    </a:lnTo>
                    <a:lnTo>
                      <a:pt x="28" y="163"/>
                    </a:lnTo>
                    <a:close/>
                    <a:moveTo>
                      <a:pt x="242" y="192"/>
                    </a:moveTo>
                    <a:lnTo>
                      <a:pt x="247" y="168"/>
                    </a:lnTo>
                    <a:lnTo>
                      <a:pt x="275" y="168"/>
                    </a:lnTo>
                    <a:lnTo>
                      <a:pt x="290" y="196"/>
                    </a:lnTo>
                    <a:lnTo>
                      <a:pt x="313" y="187"/>
                    </a:lnTo>
                    <a:lnTo>
                      <a:pt x="299" y="214"/>
                    </a:lnTo>
                    <a:lnTo>
                      <a:pt x="275" y="221"/>
                    </a:lnTo>
                    <a:lnTo>
                      <a:pt x="242" y="1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5" name="Freeform 82">
                <a:extLst>
                  <a:ext uri="{FF2B5EF4-FFF2-40B4-BE49-F238E27FC236}">
                    <a16:creationId xmlns:a16="http://schemas.microsoft.com/office/drawing/2014/main" id="{85863117-6ADC-44BF-A749-0B84BB6381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" y="3305"/>
                <a:ext cx="71" cy="53"/>
              </a:xfrm>
              <a:custGeom>
                <a:avLst/>
                <a:gdLst>
                  <a:gd name="T0" fmla="*/ 5 w 71"/>
                  <a:gd name="T1" fmla="*/ 0 h 53"/>
                  <a:gd name="T2" fmla="*/ 0 w 71"/>
                  <a:gd name="T3" fmla="*/ 24 h 53"/>
                  <a:gd name="T4" fmla="*/ 33 w 71"/>
                  <a:gd name="T5" fmla="*/ 53 h 53"/>
                  <a:gd name="T6" fmla="*/ 57 w 71"/>
                  <a:gd name="T7" fmla="*/ 46 h 53"/>
                  <a:gd name="T8" fmla="*/ 71 w 71"/>
                  <a:gd name="T9" fmla="*/ 19 h 53"/>
                  <a:gd name="T10" fmla="*/ 48 w 71"/>
                  <a:gd name="T11" fmla="*/ 28 h 53"/>
                  <a:gd name="T12" fmla="*/ 33 w 71"/>
                  <a:gd name="T13" fmla="*/ 0 h 53"/>
                  <a:gd name="T14" fmla="*/ 5 w 71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53">
                    <a:moveTo>
                      <a:pt x="5" y="0"/>
                    </a:moveTo>
                    <a:lnTo>
                      <a:pt x="0" y="24"/>
                    </a:lnTo>
                    <a:lnTo>
                      <a:pt x="33" y="53"/>
                    </a:lnTo>
                    <a:lnTo>
                      <a:pt x="57" y="46"/>
                    </a:lnTo>
                    <a:lnTo>
                      <a:pt x="71" y="19"/>
                    </a:lnTo>
                    <a:lnTo>
                      <a:pt x="48" y="28"/>
                    </a:lnTo>
                    <a:lnTo>
                      <a:pt x="33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3EC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6" name="Freeform 83">
                <a:extLst>
                  <a:ext uri="{FF2B5EF4-FFF2-40B4-BE49-F238E27FC236}">
                    <a16:creationId xmlns:a16="http://schemas.microsoft.com/office/drawing/2014/main" id="{B4953C68-9B0F-4F2B-BC17-2B9AFD396F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" y="3030"/>
                <a:ext cx="435" cy="354"/>
              </a:xfrm>
              <a:custGeom>
                <a:avLst/>
                <a:gdLst>
                  <a:gd name="T0" fmla="*/ 348 w 435"/>
                  <a:gd name="T1" fmla="*/ 188 h 354"/>
                  <a:gd name="T2" fmla="*/ 318 w 435"/>
                  <a:gd name="T3" fmla="*/ 152 h 354"/>
                  <a:gd name="T4" fmla="*/ 288 w 435"/>
                  <a:gd name="T5" fmla="*/ 70 h 354"/>
                  <a:gd name="T6" fmla="*/ 253 w 435"/>
                  <a:gd name="T7" fmla="*/ 40 h 354"/>
                  <a:gd name="T8" fmla="*/ 181 w 435"/>
                  <a:gd name="T9" fmla="*/ 0 h 354"/>
                  <a:gd name="T10" fmla="*/ 137 w 435"/>
                  <a:gd name="T11" fmla="*/ 18 h 354"/>
                  <a:gd name="T12" fmla="*/ 72 w 435"/>
                  <a:gd name="T13" fmla="*/ 42 h 354"/>
                  <a:gd name="T14" fmla="*/ 54 w 435"/>
                  <a:gd name="T15" fmla="*/ 34 h 354"/>
                  <a:gd name="T16" fmla="*/ 31 w 435"/>
                  <a:gd name="T17" fmla="*/ 42 h 354"/>
                  <a:gd name="T18" fmla="*/ 44 w 435"/>
                  <a:gd name="T19" fmla="*/ 58 h 354"/>
                  <a:gd name="T20" fmla="*/ 38 w 435"/>
                  <a:gd name="T21" fmla="*/ 77 h 354"/>
                  <a:gd name="T22" fmla="*/ 3 w 435"/>
                  <a:gd name="T23" fmla="*/ 99 h 354"/>
                  <a:gd name="T24" fmla="*/ 0 w 435"/>
                  <a:gd name="T25" fmla="*/ 119 h 354"/>
                  <a:gd name="T26" fmla="*/ 0 w 435"/>
                  <a:gd name="T27" fmla="*/ 119 h 354"/>
                  <a:gd name="T28" fmla="*/ 9 w 435"/>
                  <a:gd name="T29" fmla="*/ 163 h 354"/>
                  <a:gd name="T30" fmla="*/ 28 w 435"/>
                  <a:gd name="T31" fmla="*/ 173 h 354"/>
                  <a:gd name="T32" fmla="*/ 30 w 435"/>
                  <a:gd name="T33" fmla="*/ 192 h 354"/>
                  <a:gd name="T34" fmla="*/ 47 w 435"/>
                  <a:gd name="T35" fmla="*/ 207 h 354"/>
                  <a:gd name="T36" fmla="*/ 41 w 435"/>
                  <a:gd name="T37" fmla="*/ 245 h 354"/>
                  <a:gd name="T38" fmla="*/ 142 w 435"/>
                  <a:gd name="T39" fmla="*/ 311 h 354"/>
                  <a:gd name="T40" fmla="*/ 150 w 435"/>
                  <a:gd name="T41" fmla="*/ 330 h 354"/>
                  <a:gd name="T42" fmla="*/ 162 w 435"/>
                  <a:gd name="T43" fmla="*/ 347 h 354"/>
                  <a:gd name="T44" fmla="*/ 206 w 435"/>
                  <a:gd name="T45" fmla="*/ 354 h 354"/>
                  <a:gd name="T46" fmla="*/ 214 w 435"/>
                  <a:gd name="T47" fmla="*/ 330 h 354"/>
                  <a:gd name="T48" fmla="*/ 235 w 435"/>
                  <a:gd name="T49" fmla="*/ 327 h 354"/>
                  <a:gd name="T50" fmla="*/ 320 w 435"/>
                  <a:gd name="T51" fmla="*/ 336 h 354"/>
                  <a:gd name="T52" fmla="*/ 343 w 435"/>
                  <a:gd name="T53" fmla="*/ 322 h 354"/>
                  <a:gd name="T54" fmla="*/ 349 w 435"/>
                  <a:gd name="T55" fmla="*/ 300 h 354"/>
                  <a:gd name="T56" fmla="*/ 345 w 435"/>
                  <a:gd name="T57" fmla="*/ 232 h 354"/>
                  <a:gd name="T58" fmla="*/ 387 w 435"/>
                  <a:gd name="T59" fmla="*/ 248 h 354"/>
                  <a:gd name="T60" fmla="*/ 387 w 435"/>
                  <a:gd name="T61" fmla="*/ 248 h 354"/>
                  <a:gd name="T62" fmla="*/ 435 w 435"/>
                  <a:gd name="T63" fmla="*/ 217 h 354"/>
                  <a:gd name="T64" fmla="*/ 427 w 435"/>
                  <a:gd name="T65" fmla="*/ 198 h 354"/>
                  <a:gd name="T66" fmla="*/ 348 w 435"/>
                  <a:gd name="T67" fmla="*/ 188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5" h="354">
                    <a:moveTo>
                      <a:pt x="348" y="188"/>
                    </a:moveTo>
                    <a:lnTo>
                      <a:pt x="318" y="152"/>
                    </a:lnTo>
                    <a:lnTo>
                      <a:pt x="288" y="70"/>
                    </a:lnTo>
                    <a:lnTo>
                      <a:pt x="253" y="40"/>
                    </a:lnTo>
                    <a:lnTo>
                      <a:pt x="181" y="0"/>
                    </a:lnTo>
                    <a:lnTo>
                      <a:pt x="137" y="18"/>
                    </a:lnTo>
                    <a:lnTo>
                      <a:pt x="72" y="42"/>
                    </a:lnTo>
                    <a:lnTo>
                      <a:pt x="54" y="34"/>
                    </a:lnTo>
                    <a:lnTo>
                      <a:pt x="31" y="42"/>
                    </a:lnTo>
                    <a:lnTo>
                      <a:pt x="44" y="58"/>
                    </a:lnTo>
                    <a:lnTo>
                      <a:pt x="38" y="77"/>
                    </a:lnTo>
                    <a:lnTo>
                      <a:pt x="3" y="99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9" y="163"/>
                    </a:lnTo>
                    <a:lnTo>
                      <a:pt x="28" y="173"/>
                    </a:lnTo>
                    <a:lnTo>
                      <a:pt x="30" y="192"/>
                    </a:lnTo>
                    <a:lnTo>
                      <a:pt x="47" y="207"/>
                    </a:lnTo>
                    <a:lnTo>
                      <a:pt x="41" y="245"/>
                    </a:lnTo>
                    <a:lnTo>
                      <a:pt x="142" y="311"/>
                    </a:lnTo>
                    <a:lnTo>
                      <a:pt x="150" y="330"/>
                    </a:lnTo>
                    <a:lnTo>
                      <a:pt x="162" y="347"/>
                    </a:lnTo>
                    <a:lnTo>
                      <a:pt x="206" y="354"/>
                    </a:lnTo>
                    <a:lnTo>
                      <a:pt x="214" y="330"/>
                    </a:lnTo>
                    <a:lnTo>
                      <a:pt x="235" y="327"/>
                    </a:lnTo>
                    <a:lnTo>
                      <a:pt x="320" y="336"/>
                    </a:lnTo>
                    <a:lnTo>
                      <a:pt x="343" y="322"/>
                    </a:lnTo>
                    <a:lnTo>
                      <a:pt x="349" y="300"/>
                    </a:lnTo>
                    <a:lnTo>
                      <a:pt x="345" y="232"/>
                    </a:lnTo>
                    <a:lnTo>
                      <a:pt x="387" y="248"/>
                    </a:lnTo>
                    <a:lnTo>
                      <a:pt x="387" y="248"/>
                    </a:lnTo>
                    <a:lnTo>
                      <a:pt x="435" y="217"/>
                    </a:lnTo>
                    <a:lnTo>
                      <a:pt x="427" y="198"/>
                    </a:lnTo>
                    <a:lnTo>
                      <a:pt x="348" y="1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7" name="Freeform 84">
                <a:extLst>
                  <a:ext uri="{FF2B5EF4-FFF2-40B4-BE49-F238E27FC236}">
                    <a16:creationId xmlns:a16="http://schemas.microsoft.com/office/drawing/2014/main" id="{3EC885D2-2A18-4B7F-A1B2-25BA668F6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" y="3585"/>
                <a:ext cx="462" cy="257"/>
              </a:xfrm>
              <a:custGeom>
                <a:avLst/>
                <a:gdLst>
                  <a:gd name="T0" fmla="*/ 401 w 462"/>
                  <a:gd name="T1" fmla="*/ 194 h 257"/>
                  <a:gd name="T2" fmla="*/ 462 w 462"/>
                  <a:gd name="T3" fmla="*/ 209 h 257"/>
                  <a:gd name="T4" fmla="*/ 421 w 462"/>
                  <a:gd name="T5" fmla="*/ 159 h 257"/>
                  <a:gd name="T6" fmla="*/ 418 w 462"/>
                  <a:gd name="T7" fmla="*/ 35 h 257"/>
                  <a:gd name="T8" fmla="*/ 362 w 462"/>
                  <a:gd name="T9" fmla="*/ 0 h 257"/>
                  <a:gd name="T10" fmla="*/ 303 w 462"/>
                  <a:gd name="T11" fmla="*/ 39 h 257"/>
                  <a:gd name="T12" fmla="*/ 207 w 462"/>
                  <a:gd name="T13" fmla="*/ 32 h 257"/>
                  <a:gd name="T14" fmla="*/ 188 w 462"/>
                  <a:gd name="T15" fmla="*/ 43 h 257"/>
                  <a:gd name="T16" fmla="*/ 198 w 462"/>
                  <a:gd name="T17" fmla="*/ 83 h 257"/>
                  <a:gd name="T18" fmla="*/ 138 w 462"/>
                  <a:gd name="T19" fmla="*/ 112 h 257"/>
                  <a:gd name="T20" fmla="*/ 85 w 462"/>
                  <a:gd name="T21" fmla="*/ 113 h 257"/>
                  <a:gd name="T22" fmla="*/ 75 w 462"/>
                  <a:gd name="T23" fmla="*/ 131 h 257"/>
                  <a:gd name="T24" fmla="*/ 14 w 462"/>
                  <a:gd name="T25" fmla="*/ 150 h 257"/>
                  <a:gd name="T26" fmla="*/ 0 w 462"/>
                  <a:gd name="T27" fmla="*/ 184 h 257"/>
                  <a:gd name="T28" fmla="*/ 63 w 462"/>
                  <a:gd name="T29" fmla="*/ 203 h 257"/>
                  <a:gd name="T30" fmla="*/ 78 w 462"/>
                  <a:gd name="T31" fmla="*/ 242 h 257"/>
                  <a:gd name="T32" fmla="*/ 102 w 462"/>
                  <a:gd name="T33" fmla="*/ 244 h 257"/>
                  <a:gd name="T34" fmla="*/ 133 w 462"/>
                  <a:gd name="T35" fmla="*/ 216 h 257"/>
                  <a:gd name="T36" fmla="*/ 155 w 462"/>
                  <a:gd name="T37" fmla="*/ 216 h 257"/>
                  <a:gd name="T38" fmla="*/ 223 w 462"/>
                  <a:gd name="T39" fmla="*/ 230 h 257"/>
                  <a:gd name="T40" fmla="*/ 255 w 462"/>
                  <a:gd name="T41" fmla="*/ 257 h 257"/>
                  <a:gd name="T42" fmla="*/ 299 w 462"/>
                  <a:gd name="T43" fmla="*/ 252 h 257"/>
                  <a:gd name="T44" fmla="*/ 299 w 462"/>
                  <a:gd name="T45" fmla="*/ 231 h 257"/>
                  <a:gd name="T46" fmla="*/ 357 w 462"/>
                  <a:gd name="T47" fmla="*/ 201 h 257"/>
                  <a:gd name="T48" fmla="*/ 401 w 462"/>
                  <a:gd name="T49" fmla="*/ 194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2" h="257">
                    <a:moveTo>
                      <a:pt x="401" y="194"/>
                    </a:moveTo>
                    <a:lnTo>
                      <a:pt x="462" y="209"/>
                    </a:lnTo>
                    <a:lnTo>
                      <a:pt x="421" y="159"/>
                    </a:lnTo>
                    <a:lnTo>
                      <a:pt x="418" y="35"/>
                    </a:lnTo>
                    <a:lnTo>
                      <a:pt x="362" y="0"/>
                    </a:lnTo>
                    <a:lnTo>
                      <a:pt x="303" y="39"/>
                    </a:lnTo>
                    <a:lnTo>
                      <a:pt x="207" y="32"/>
                    </a:lnTo>
                    <a:lnTo>
                      <a:pt x="188" y="43"/>
                    </a:lnTo>
                    <a:lnTo>
                      <a:pt x="198" y="83"/>
                    </a:lnTo>
                    <a:lnTo>
                      <a:pt x="138" y="112"/>
                    </a:lnTo>
                    <a:lnTo>
                      <a:pt x="85" y="113"/>
                    </a:lnTo>
                    <a:lnTo>
                      <a:pt x="75" y="131"/>
                    </a:lnTo>
                    <a:lnTo>
                      <a:pt x="14" y="150"/>
                    </a:lnTo>
                    <a:lnTo>
                      <a:pt x="0" y="184"/>
                    </a:lnTo>
                    <a:lnTo>
                      <a:pt x="63" y="203"/>
                    </a:lnTo>
                    <a:lnTo>
                      <a:pt x="78" y="242"/>
                    </a:lnTo>
                    <a:lnTo>
                      <a:pt x="102" y="244"/>
                    </a:lnTo>
                    <a:lnTo>
                      <a:pt x="133" y="216"/>
                    </a:lnTo>
                    <a:lnTo>
                      <a:pt x="155" y="216"/>
                    </a:lnTo>
                    <a:lnTo>
                      <a:pt x="223" y="230"/>
                    </a:lnTo>
                    <a:lnTo>
                      <a:pt x="255" y="257"/>
                    </a:lnTo>
                    <a:lnTo>
                      <a:pt x="299" y="252"/>
                    </a:lnTo>
                    <a:lnTo>
                      <a:pt x="299" y="231"/>
                    </a:lnTo>
                    <a:lnTo>
                      <a:pt x="357" y="201"/>
                    </a:lnTo>
                    <a:lnTo>
                      <a:pt x="401" y="19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8" name="Freeform 85">
                <a:extLst>
                  <a:ext uri="{FF2B5EF4-FFF2-40B4-BE49-F238E27FC236}">
                    <a16:creationId xmlns:a16="http://schemas.microsoft.com/office/drawing/2014/main" id="{6D71D630-D0E2-4D73-82C4-032EA2B1F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3" y="3149"/>
                <a:ext cx="506" cy="527"/>
              </a:xfrm>
              <a:custGeom>
                <a:avLst/>
                <a:gdLst>
                  <a:gd name="T0" fmla="*/ 386 w 506"/>
                  <a:gd name="T1" fmla="*/ 73 h 527"/>
                  <a:gd name="T2" fmla="*/ 384 w 506"/>
                  <a:gd name="T3" fmla="*/ 54 h 527"/>
                  <a:gd name="T4" fmla="*/ 365 w 506"/>
                  <a:gd name="T5" fmla="*/ 44 h 527"/>
                  <a:gd name="T6" fmla="*/ 356 w 506"/>
                  <a:gd name="T7" fmla="*/ 0 h 527"/>
                  <a:gd name="T8" fmla="*/ 274 w 506"/>
                  <a:gd name="T9" fmla="*/ 30 h 527"/>
                  <a:gd name="T10" fmla="*/ 290 w 506"/>
                  <a:gd name="T11" fmla="*/ 47 h 527"/>
                  <a:gd name="T12" fmla="*/ 247 w 506"/>
                  <a:gd name="T13" fmla="*/ 65 h 527"/>
                  <a:gd name="T14" fmla="*/ 236 w 506"/>
                  <a:gd name="T15" fmla="*/ 47 h 527"/>
                  <a:gd name="T16" fmla="*/ 166 w 506"/>
                  <a:gd name="T17" fmla="*/ 54 h 527"/>
                  <a:gd name="T18" fmla="*/ 230 w 506"/>
                  <a:gd name="T19" fmla="*/ 148 h 527"/>
                  <a:gd name="T20" fmla="*/ 184 w 506"/>
                  <a:gd name="T21" fmla="*/ 192 h 527"/>
                  <a:gd name="T22" fmla="*/ 180 w 506"/>
                  <a:gd name="T23" fmla="*/ 233 h 527"/>
                  <a:gd name="T24" fmla="*/ 99 w 506"/>
                  <a:gd name="T25" fmla="*/ 214 h 527"/>
                  <a:gd name="T26" fmla="*/ 74 w 506"/>
                  <a:gd name="T27" fmla="*/ 252 h 527"/>
                  <a:gd name="T28" fmla="*/ 52 w 506"/>
                  <a:gd name="T29" fmla="*/ 260 h 527"/>
                  <a:gd name="T30" fmla="*/ 2 w 506"/>
                  <a:gd name="T31" fmla="*/ 340 h 527"/>
                  <a:gd name="T32" fmla="*/ 35 w 506"/>
                  <a:gd name="T33" fmla="*/ 367 h 527"/>
                  <a:gd name="T34" fmla="*/ 30 w 506"/>
                  <a:gd name="T35" fmla="*/ 392 h 527"/>
                  <a:gd name="T36" fmla="*/ 52 w 506"/>
                  <a:gd name="T37" fmla="*/ 390 h 527"/>
                  <a:gd name="T38" fmla="*/ 58 w 506"/>
                  <a:gd name="T39" fmla="*/ 409 h 527"/>
                  <a:gd name="T40" fmla="*/ 40 w 506"/>
                  <a:gd name="T41" fmla="*/ 447 h 527"/>
                  <a:gd name="T42" fmla="*/ 0 w 506"/>
                  <a:gd name="T43" fmla="*/ 469 h 527"/>
                  <a:gd name="T44" fmla="*/ 5 w 506"/>
                  <a:gd name="T45" fmla="*/ 524 h 527"/>
                  <a:gd name="T46" fmla="*/ 49 w 506"/>
                  <a:gd name="T47" fmla="*/ 527 h 527"/>
                  <a:gd name="T48" fmla="*/ 65 w 506"/>
                  <a:gd name="T49" fmla="*/ 512 h 527"/>
                  <a:gd name="T50" fmla="*/ 63 w 506"/>
                  <a:gd name="T51" fmla="*/ 466 h 527"/>
                  <a:gd name="T52" fmla="*/ 81 w 506"/>
                  <a:gd name="T53" fmla="*/ 457 h 527"/>
                  <a:gd name="T54" fmla="*/ 128 w 506"/>
                  <a:gd name="T55" fmla="*/ 472 h 527"/>
                  <a:gd name="T56" fmla="*/ 121 w 506"/>
                  <a:gd name="T57" fmla="*/ 452 h 527"/>
                  <a:gd name="T58" fmla="*/ 148 w 506"/>
                  <a:gd name="T59" fmla="*/ 414 h 527"/>
                  <a:gd name="T60" fmla="*/ 169 w 506"/>
                  <a:gd name="T61" fmla="*/ 408 h 527"/>
                  <a:gd name="T62" fmla="*/ 169 w 506"/>
                  <a:gd name="T63" fmla="*/ 365 h 527"/>
                  <a:gd name="T64" fmla="*/ 195 w 506"/>
                  <a:gd name="T65" fmla="*/ 338 h 527"/>
                  <a:gd name="T66" fmla="*/ 214 w 506"/>
                  <a:gd name="T67" fmla="*/ 331 h 527"/>
                  <a:gd name="T68" fmla="*/ 258 w 506"/>
                  <a:gd name="T69" fmla="*/ 359 h 527"/>
                  <a:gd name="T70" fmla="*/ 257 w 506"/>
                  <a:gd name="T71" fmla="*/ 320 h 527"/>
                  <a:gd name="T72" fmla="*/ 295 w 506"/>
                  <a:gd name="T73" fmla="*/ 309 h 527"/>
                  <a:gd name="T74" fmla="*/ 273 w 506"/>
                  <a:gd name="T75" fmla="*/ 274 h 527"/>
                  <a:gd name="T76" fmla="*/ 293 w 506"/>
                  <a:gd name="T77" fmla="*/ 266 h 527"/>
                  <a:gd name="T78" fmla="*/ 318 w 506"/>
                  <a:gd name="T79" fmla="*/ 305 h 527"/>
                  <a:gd name="T80" fmla="*/ 337 w 506"/>
                  <a:gd name="T81" fmla="*/ 302 h 527"/>
                  <a:gd name="T82" fmla="*/ 342 w 506"/>
                  <a:gd name="T83" fmla="*/ 282 h 527"/>
                  <a:gd name="T84" fmla="*/ 381 w 506"/>
                  <a:gd name="T85" fmla="*/ 298 h 527"/>
                  <a:gd name="T86" fmla="*/ 395 w 506"/>
                  <a:gd name="T87" fmla="*/ 282 h 527"/>
                  <a:gd name="T88" fmla="*/ 455 w 506"/>
                  <a:gd name="T89" fmla="*/ 211 h 527"/>
                  <a:gd name="T90" fmla="*/ 465 w 506"/>
                  <a:gd name="T91" fmla="*/ 230 h 527"/>
                  <a:gd name="T92" fmla="*/ 502 w 506"/>
                  <a:gd name="T93" fmla="*/ 217 h 527"/>
                  <a:gd name="T94" fmla="*/ 506 w 506"/>
                  <a:gd name="T95" fmla="*/ 211 h 527"/>
                  <a:gd name="T96" fmla="*/ 498 w 506"/>
                  <a:gd name="T97" fmla="*/ 192 h 527"/>
                  <a:gd name="T98" fmla="*/ 397 w 506"/>
                  <a:gd name="T99" fmla="*/ 126 h 527"/>
                  <a:gd name="T100" fmla="*/ 403 w 506"/>
                  <a:gd name="T101" fmla="*/ 88 h 527"/>
                  <a:gd name="T102" fmla="*/ 386 w 506"/>
                  <a:gd name="T103" fmla="*/ 73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6" h="527">
                    <a:moveTo>
                      <a:pt x="386" y="73"/>
                    </a:moveTo>
                    <a:lnTo>
                      <a:pt x="384" y="54"/>
                    </a:lnTo>
                    <a:lnTo>
                      <a:pt x="365" y="44"/>
                    </a:lnTo>
                    <a:lnTo>
                      <a:pt x="356" y="0"/>
                    </a:lnTo>
                    <a:lnTo>
                      <a:pt x="274" y="30"/>
                    </a:lnTo>
                    <a:lnTo>
                      <a:pt x="290" y="47"/>
                    </a:lnTo>
                    <a:lnTo>
                      <a:pt x="247" y="65"/>
                    </a:lnTo>
                    <a:lnTo>
                      <a:pt x="236" y="47"/>
                    </a:lnTo>
                    <a:lnTo>
                      <a:pt x="166" y="54"/>
                    </a:lnTo>
                    <a:lnTo>
                      <a:pt x="230" y="148"/>
                    </a:lnTo>
                    <a:lnTo>
                      <a:pt x="184" y="192"/>
                    </a:lnTo>
                    <a:lnTo>
                      <a:pt x="180" y="233"/>
                    </a:lnTo>
                    <a:lnTo>
                      <a:pt x="99" y="214"/>
                    </a:lnTo>
                    <a:lnTo>
                      <a:pt x="74" y="252"/>
                    </a:lnTo>
                    <a:lnTo>
                      <a:pt x="52" y="260"/>
                    </a:lnTo>
                    <a:lnTo>
                      <a:pt x="2" y="340"/>
                    </a:lnTo>
                    <a:lnTo>
                      <a:pt x="35" y="367"/>
                    </a:lnTo>
                    <a:lnTo>
                      <a:pt x="30" y="392"/>
                    </a:lnTo>
                    <a:lnTo>
                      <a:pt x="52" y="390"/>
                    </a:lnTo>
                    <a:lnTo>
                      <a:pt x="58" y="409"/>
                    </a:lnTo>
                    <a:lnTo>
                      <a:pt x="40" y="447"/>
                    </a:lnTo>
                    <a:lnTo>
                      <a:pt x="0" y="469"/>
                    </a:lnTo>
                    <a:lnTo>
                      <a:pt x="5" y="524"/>
                    </a:lnTo>
                    <a:lnTo>
                      <a:pt x="49" y="527"/>
                    </a:lnTo>
                    <a:lnTo>
                      <a:pt x="65" y="512"/>
                    </a:lnTo>
                    <a:lnTo>
                      <a:pt x="63" y="466"/>
                    </a:lnTo>
                    <a:lnTo>
                      <a:pt x="81" y="457"/>
                    </a:lnTo>
                    <a:lnTo>
                      <a:pt x="128" y="472"/>
                    </a:lnTo>
                    <a:lnTo>
                      <a:pt x="121" y="452"/>
                    </a:lnTo>
                    <a:lnTo>
                      <a:pt x="148" y="414"/>
                    </a:lnTo>
                    <a:lnTo>
                      <a:pt x="169" y="408"/>
                    </a:lnTo>
                    <a:lnTo>
                      <a:pt x="169" y="365"/>
                    </a:lnTo>
                    <a:lnTo>
                      <a:pt x="195" y="338"/>
                    </a:lnTo>
                    <a:lnTo>
                      <a:pt x="214" y="331"/>
                    </a:lnTo>
                    <a:lnTo>
                      <a:pt x="258" y="359"/>
                    </a:lnTo>
                    <a:lnTo>
                      <a:pt x="257" y="320"/>
                    </a:lnTo>
                    <a:lnTo>
                      <a:pt x="295" y="309"/>
                    </a:lnTo>
                    <a:lnTo>
                      <a:pt x="273" y="274"/>
                    </a:lnTo>
                    <a:lnTo>
                      <a:pt x="293" y="266"/>
                    </a:lnTo>
                    <a:lnTo>
                      <a:pt x="318" y="305"/>
                    </a:lnTo>
                    <a:lnTo>
                      <a:pt x="337" y="302"/>
                    </a:lnTo>
                    <a:lnTo>
                      <a:pt x="342" y="282"/>
                    </a:lnTo>
                    <a:lnTo>
                      <a:pt x="381" y="298"/>
                    </a:lnTo>
                    <a:lnTo>
                      <a:pt x="395" y="282"/>
                    </a:lnTo>
                    <a:lnTo>
                      <a:pt x="455" y="211"/>
                    </a:lnTo>
                    <a:lnTo>
                      <a:pt x="465" y="230"/>
                    </a:lnTo>
                    <a:lnTo>
                      <a:pt x="502" y="217"/>
                    </a:lnTo>
                    <a:lnTo>
                      <a:pt x="506" y="211"/>
                    </a:lnTo>
                    <a:lnTo>
                      <a:pt x="498" y="192"/>
                    </a:lnTo>
                    <a:lnTo>
                      <a:pt x="397" y="126"/>
                    </a:lnTo>
                    <a:lnTo>
                      <a:pt x="403" y="88"/>
                    </a:lnTo>
                    <a:lnTo>
                      <a:pt x="386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9" name="Freeform 86">
                <a:extLst>
                  <a:ext uri="{FF2B5EF4-FFF2-40B4-BE49-F238E27FC236}">
                    <a16:creationId xmlns:a16="http://schemas.microsoft.com/office/drawing/2014/main" id="{2A2E54C3-FF50-448A-9CF8-D9E76E82C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7" y="3081"/>
                <a:ext cx="456" cy="328"/>
              </a:xfrm>
              <a:custGeom>
                <a:avLst/>
                <a:gdLst>
                  <a:gd name="T0" fmla="*/ 377 w 456"/>
                  <a:gd name="T1" fmla="*/ 74 h 328"/>
                  <a:gd name="T2" fmla="*/ 343 w 456"/>
                  <a:gd name="T3" fmla="*/ 45 h 328"/>
                  <a:gd name="T4" fmla="*/ 365 w 456"/>
                  <a:gd name="T5" fmla="*/ 11 h 328"/>
                  <a:gd name="T6" fmla="*/ 327 w 456"/>
                  <a:gd name="T7" fmla="*/ 0 h 328"/>
                  <a:gd name="T8" fmla="*/ 308 w 456"/>
                  <a:gd name="T9" fmla="*/ 10 h 328"/>
                  <a:gd name="T10" fmla="*/ 248 w 456"/>
                  <a:gd name="T11" fmla="*/ 2 h 328"/>
                  <a:gd name="T12" fmla="*/ 212 w 456"/>
                  <a:gd name="T13" fmla="*/ 22 h 328"/>
                  <a:gd name="T14" fmla="*/ 154 w 456"/>
                  <a:gd name="T15" fmla="*/ 18 h 328"/>
                  <a:gd name="T16" fmla="*/ 144 w 456"/>
                  <a:gd name="T17" fmla="*/ 35 h 328"/>
                  <a:gd name="T18" fmla="*/ 118 w 456"/>
                  <a:gd name="T19" fmla="*/ 30 h 328"/>
                  <a:gd name="T20" fmla="*/ 118 w 456"/>
                  <a:gd name="T21" fmla="*/ 30 h 328"/>
                  <a:gd name="T22" fmla="*/ 116 w 456"/>
                  <a:gd name="T23" fmla="*/ 52 h 328"/>
                  <a:gd name="T24" fmla="*/ 97 w 456"/>
                  <a:gd name="T25" fmla="*/ 60 h 328"/>
                  <a:gd name="T26" fmla="*/ 92 w 456"/>
                  <a:gd name="T27" fmla="*/ 40 h 328"/>
                  <a:gd name="T28" fmla="*/ 26 w 456"/>
                  <a:gd name="T29" fmla="*/ 59 h 328"/>
                  <a:gd name="T30" fmla="*/ 31 w 456"/>
                  <a:gd name="T31" fmla="*/ 104 h 328"/>
                  <a:gd name="T32" fmla="*/ 0 w 456"/>
                  <a:gd name="T33" fmla="*/ 181 h 328"/>
                  <a:gd name="T34" fmla="*/ 12 w 456"/>
                  <a:gd name="T35" fmla="*/ 202 h 328"/>
                  <a:gd name="T36" fmla="*/ 58 w 456"/>
                  <a:gd name="T37" fmla="*/ 203 h 328"/>
                  <a:gd name="T38" fmla="*/ 58 w 456"/>
                  <a:gd name="T39" fmla="*/ 203 h 328"/>
                  <a:gd name="T40" fmla="*/ 86 w 456"/>
                  <a:gd name="T41" fmla="*/ 200 h 328"/>
                  <a:gd name="T42" fmla="*/ 100 w 456"/>
                  <a:gd name="T43" fmla="*/ 225 h 328"/>
                  <a:gd name="T44" fmla="*/ 122 w 456"/>
                  <a:gd name="T45" fmla="*/ 235 h 328"/>
                  <a:gd name="T46" fmla="*/ 141 w 456"/>
                  <a:gd name="T47" fmla="*/ 296 h 328"/>
                  <a:gd name="T48" fmla="*/ 181 w 456"/>
                  <a:gd name="T49" fmla="*/ 292 h 328"/>
                  <a:gd name="T50" fmla="*/ 190 w 456"/>
                  <a:gd name="T51" fmla="*/ 312 h 328"/>
                  <a:gd name="T52" fmla="*/ 278 w 456"/>
                  <a:gd name="T53" fmla="*/ 328 h 328"/>
                  <a:gd name="T54" fmla="*/ 300 w 456"/>
                  <a:gd name="T55" fmla="*/ 320 h 328"/>
                  <a:gd name="T56" fmla="*/ 325 w 456"/>
                  <a:gd name="T57" fmla="*/ 282 h 328"/>
                  <a:gd name="T58" fmla="*/ 406 w 456"/>
                  <a:gd name="T59" fmla="*/ 301 h 328"/>
                  <a:gd name="T60" fmla="*/ 410 w 456"/>
                  <a:gd name="T61" fmla="*/ 260 h 328"/>
                  <a:gd name="T62" fmla="*/ 456 w 456"/>
                  <a:gd name="T63" fmla="*/ 216 h 328"/>
                  <a:gd name="T64" fmla="*/ 392 w 456"/>
                  <a:gd name="T65" fmla="*/ 122 h 328"/>
                  <a:gd name="T66" fmla="*/ 377 w 456"/>
                  <a:gd name="T67" fmla="*/ 74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6" h="328">
                    <a:moveTo>
                      <a:pt x="377" y="74"/>
                    </a:moveTo>
                    <a:lnTo>
                      <a:pt x="343" y="45"/>
                    </a:lnTo>
                    <a:lnTo>
                      <a:pt x="365" y="11"/>
                    </a:lnTo>
                    <a:lnTo>
                      <a:pt x="327" y="0"/>
                    </a:lnTo>
                    <a:lnTo>
                      <a:pt x="308" y="10"/>
                    </a:lnTo>
                    <a:lnTo>
                      <a:pt x="248" y="2"/>
                    </a:lnTo>
                    <a:lnTo>
                      <a:pt x="212" y="22"/>
                    </a:lnTo>
                    <a:lnTo>
                      <a:pt x="154" y="18"/>
                    </a:lnTo>
                    <a:lnTo>
                      <a:pt x="144" y="35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6" y="52"/>
                    </a:lnTo>
                    <a:lnTo>
                      <a:pt x="97" y="60"/>
                    </a:lnTo>
                    <a:lnTo>
                      <a:pt x="92" y="40"/>
                    </a:lnTo>
                    <a:lnTo>
                      <a:pt x="26" y="59"/>
                    </a:lnTo>
                    <a:lnTo>
                      <a:pt x="31" y="104"/>
                    </a:lnTo>
                    <a:lnTo>
                      <a:pt x="0" y="181"/>
                    </a:lnTo>
                    <a:lnTo>
                      <a:pt x="12" y="202"/>
                    </a:lnTo>
                    <a:lnTo>
                      <a:pt x="58" y="203"/>
                    </a:lnTo>
                    <a:lnTo>
                      <a:pt x="58" y="203"/>
                    </a:lnTo>
                    <a:lnTo>
                      <a:pt x="86" y="200"/>
                    </a:lnTo>
                    <a:lnTo>
                      <a:pt x="100" y="225"/>
                    </a:lnTo>
                    <a:lnTo>
                      <a:pt x="122" y="235"/>
                    </a:lnTo>
                    <a:lnTo>
                      <a:pt x="141" y="296"/>
                    </a:lnTo>
                    <a:lnTo>
                      <a:pt x="181" y="292"/>
                    </a:lnTo>
                    <a:lnTo>
                      <a:pt x="190" y="312"/>
                    </a:lnTo>
                    <a:lnTo>
                      <a:pt x="278" y="328"/>
                    </a:lnTo>
                    <a:lnTo>
                      <a:pt x="300" y="320"/>
                    </a:lnTo>
                    <a:lnTo>
                      <a:pt x="325" y="282"/>
                    </a:lnTo>
                    <a:lnTo>
                      <a:pt x="406" y="301"/>
                    </a:lnTo>
                    <a:lnTo>
                      <a:pt x="410" y="260"/>
                    </a:lnTo>
                    <a:lnTo>
                      <a:pt x="456" y="216"/>
                    </a:lnTo>
                    <a:lnTo>
                      <a:pt x="392" y="122"/>
                    </a:lnTo>
                    <a:lnTo>
                      <a:pt x="377" y="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0" name="Freeform 87">
                <a:extLst>
                  <a:ext uri="{FF2B5EF4-FFF2-40B4-BE49-F238E27FC236}">
                    <a16:creationId xmlns:a16="http://schemas.microsoft.com/office/drawing/2014/main" id="{23BC7FE3-86C5-4856-9295-901210945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4" y="3415"/>
                <a:ext cx="427" cy="320"/>
              </a:xfrm>
              <a:custGeom>
                <a:avLst/>
                <a:gdLst>
                  <a:gd name="T0" fmla="*/ 172 w 427"/>
                  <a:gd name="T1" fmla="*/ 0 h 320"/>
                  <a:gd name="T2" fmla="*/ 152 w 427"/>
                  <a:gd name="T3" fmla="*/ 8 h 320"/>
                  <a:gd name="T4" fmla="*/ 174 w 427"/>
                  <a:gd name="T5" fmla="*/ 43 h 320"/>
                  <a:gd name="T6" fmla="*/ 136 w 427"/>
                  <a:gd name="T7" fmla="*/ 54 h 320"/>
                  <a:gd name="T8" fmla="*/ 137 w 427"/>
                  <a:gd name="T9" fmla="*/ 93 h 320"/>
                  <a:gd name="T10" fmla="*/ 93 w 427"/>
                  <a:gd name="T11" fmla="*/ 65 h 320"/>
                  <a:gd name="T12" fmla="*/ 74 w 427"/>
                  <a:gd name="T13" fmla="*/ 72 h 320"/>
                  <a:gd name="T14" fmla="*/ 48 w 427"/>
                  <a:gd name="T15" fmla="*/ 99 h 320"/>
                  <a:gd name="T16" fmla="*/ 48 w 427"/>
                  <a:gd name="T17" fmla="*/ 142 h 320"/>
                  <a:gd name="T18" fmla="*/ 27 w 427"/>
                  <a:gd name="T19" fmla="*/ 148 h 320"/>
                  <a:gd name="T20" fmla="*/ 0 w 427"/>
                  <a:gd name="T21" fmla="*/ 186 h 320"/>
                  <a:gd name="T22" fmla="*/ 7 w 427"/>
                  <a:gd name="T23" fmla="*/ 206 h 320"/>
                  <a:gd name="T24" fmla="*/ 78 w 427"/>
                  <a:gd name="T25" fmla="*/ 225 h 320"/>
                  <a:gd name="T26" fmla="*/ 112 w 427"/>
                  <a:gd name="T27" fmla="*/ 255 h 320"/>
                  <a:gd name="T28" fmla="*/ 156 w 427"/>
                  <a:gd name="T29" fmla="*/ 253 h 320"/>
                  <a:gd name="T30" fmla="*/ 197 w 427"/>
                  <a:gd name="T31" fmla="*/ 305 h 320"/>
                  <a:gd name="T32" fmla="*/ 204 w 427"/>
                  <a:gd name="T33" fmla="*/ 285 h 320"/>
                  <a:gd name="T34" fmla="*/ 227 w 427"/>
                  <a:gd name="T35" fmla="*/ 285 h 320"/>
                  <a:gd name="T36" fmla="*/ 303 w 427"/>
                  <a:gd name="T37" fmla="*/ 320 h 320"/>
                  <a:gd name="T38" fmla="*/ 303 w 427"/>
                  <a:gd name="T39" fmla="*/ 320 h 320"/>
                  <a:gd name="T40" fmla="*/ 364 w 427"/>
                  <a:gd name="T41" fmla="*/ 301 h 320"/>
                  <a:gd name="T42" fmla="*/ 374 w 427"/>
                  <a:gd name="T43" fmla="*/ 283 h 320"/>
                  <a:gd name="T44" fmla="*/ 427 w 427"/>
                  <a:gd name="T45" fmla="*/ 282 h 320"/>
                  <a:gd name="T46" fmla="*/ 392 w 427"/>
                  <a:gd name="T47" fmla="*/ 242 h 320"/>
                  <a:gd name="T48" fmla="*/ 369 w 427"/>
                  <a:gd name="T49" fmla="*/ 250 h 320"/>
                  <a:gd name="T50" fmla="*/ 345 w 427"/>
                  <a:gd name="T51" fmla="*/ 241 h 320"/>
                  <a:gd name="T52" fmla="*/ 339 w 427"/>
                  <a:gd name="T53" fmla="*/ 200 h 320"/>
                  <a:gd name="T54" fmla="*/ 363 w 427"/>
                  <a:gd name="T55" fmla="*/ 195 h 320"/>
                  <a:gd name="T56" fmla="*/ 370 w 427"/>
                  <a:gd name="T57" fmla="*/ 175 h 320"/>
                  <a:gd name="T58" fmla="*/ 353 w 427"/>
                  <a:gd name="T59" fmla="*/ 156 h 320"/>
                  <a:gd name="T60" fmla="*/ 369 w 427"/>
                  <a:gd name="T61" fmla="*/ 140 h 320"/>
                  <a:gd name="T62" fmla="*/ 367 w 427"/>
                  <a:gd name="T63" fmla="*/ 118 h 320"/>
                  <a:gd name="T64" fmla="*/ 352 w 427"/>
                  <a:gd name="T65" fmla="*/ 82 h 320"/>
                  <a:gd name="T66" fmla="*/ 290 w 427"/>
                  <a:gd name="T67" fmla="*/ 55 h 320"/>
                  <a:gd name="T68" fmla="*/ 274 w 427"/>
                  <a:gd name="T69" fmla="*/ 16 h 320"/>
                  <a:gd name="T70" fmla="*/ 260 w 427"/>
                  <a:gd name="T71" fmla="*/ 32 h 320"/>
                  <a:gd name="T72" fmla="*/ 221 w 427"/>
                  <a:gd name="T73" fmla="*/ 16 h 320"/>
                  <a:gd name="T74" fmla="*/ 216 w 427"/>
                  <a:gd name="T75" fmla="*/ 36 h 320"/>
                  <a:gd name="T76" fmla="*/ 197 w 427"/>
                  <a:gd name="T77" fmla="*/ 39 h 320"/>
                  <a:gd name="T78" fmla="*/ 172 w 427"/>
                  <a:gd name="T7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27" h="320">
                    <a:moveTo>
                      <a:pt x="172" y="0"/>
                    </a:moveTo>
                    <a:lnTo>
                      <a:pt x="152" y="8"/>
                    </a:lnTo>
                    <a:lnTo>
                      <a:pt x="174" y="43"/>
                    </a:lnTo>
                    <a:lnTo>
                      <a:pt x="136" y="54"/>
                    </a:lnTo>
                    <a:lnTo>
                      <a:pt x="137" y="93"/>
                    </a:lnTo>
                    <a:lnTo>
                      <a:pt x="93" y="65"/>
                    </a:lnTo>
                    <a:lnTo>
                      <a:pt x="74" y="72"/>
                    </a:lnTo>
                    <a:lnTo>
                      <a:pt x="48" y="99"/>
                    </a:lnTo>
                    <a:lnTo>
                      <a:pt x="48" y="142"/>
                    </a:lnTo>
                    <a:lnTo>
                      <a:pt x="27" y="148"/>
                    </a:lnTo>
                    <a:lnTo>
                      <a:pt x="0" y="186"/>
                    </a:lnTo>
                    <a:lnTo>
                      <a:pt x="7" y="206"/>
                    </a:lnTo>
                    <a:lnTo>
                      <a:pt x="78" y="225"/>
                    </a:lnTo>
                    <a:lnTo>
                      <a:pt x="112" y="255"/>
                    </a:lnTo>
                    <a:lnTo>
                      <a:pt x="156" y="253"/>
                    </a:lnTo>
                    <a:lnTo>
                      <a:pt x="197" y="305"/>
                    </a:lnTo>
                    <a:lnTo>
                      <a:pt x="204" y="285"/>
                    </a:lnTo>
                    <a:lnTo>
                      <a:pt x="227" y="285"/>
                    </a:lnTo>
                    <a:lnTo>
                      <a:pt x="303" y="320"/>
                    </a:lnTo>
                    <a:lnTo>
                      <a:pt x="303" y="320"/>
                    </a:lnTo>
                    <a:lnTo>
                      <a:pt x="364" y="301"/>
                    </a:lnTo>
                    <a:lnTo>
                      <a:pt x="374" y="283"/>
                    </a:lnTo>
                    <a:lnTo>
                      <a:pt x="427" y="282"/>
                    </a:lnTo>
                    <a:lnTo>
                      <a:pt x="392" y="242"/>
                    </a:lnTo>
                    <a:lnTo>
                      <a:pt x="369" y="250"/>
                    </a:lnTo>
                    <a:lnTo>
                      <a:pt x="345" y="241"/>
                    </a:lnTo>
                    <a:lnTo>
                      <a:pt x="339" y="200"/>
                    </a:lnTo>
                    <a:lnTo>
                      <a:pt x="363" y="195"/>
                    </a:lnTo>
                    <a:lnTo>
                      <a:pt x="370" y="175"/>
                    </a:lnTo>
                    <a:lnTo>
                      <a:pt x="353" y="156"/>
                    </a:lnTo>
                    <a:lnTo>
                      <a:pt x="369" y="140"/>
                    </a:lnTo>
                    <a:lnTo>
                      <a:pt x="367" y="118"/>
                    </a:lnTo>
                    <a:lnTo>
                      <a:pt x="352" y="82"/>
                    </a:lnTo>
                    <a:lnTo>
                      <a:pt x="290" y="55"/>
                    </a:lnTo>
                    <a:lnTo>
                      <a:pt x="274" y="16"/>
                    </a:lnTo>
                    <a:lnTo>
                      <a:pt x="260" y="32"/>
                    </a:lnTo>
                    <a:lnTo>
                      <a:pt x="221" y="16"/>
                    </a:lnTo>
                    <a:lnTo>
                      <a:pt x="216" y="36"/>
                    </a:lnTo>
                    <a:lnTo>
                      <a:pt x="197" y="39"/>
                    </a:ln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1" name="Freeform 88">
                <a:extLst>
                  <a:ext uri="{FF2B5EF4-FFF2-40B4-BE49-F238E27FC236}">
                    <a16:creationId xmlns:a16="http://schemas.microsoft.com/office/drawing/2014/main" id="{DF478A7F-D5FF-44A9-991A-5299B1EE3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4" y="3281"/>
                <a:ext cx="307" cy="394"/>
              </a:xfrm>
              <a:custGeom>
                <a:avLst/>
                <a:gdLst>
                  <a:gd name="T0" fmla="*/ 279 w 307"/>
                  <a:gd name="T1" fmla="*/ 260 h 394"/>
                  <a:gd name="T2" fmla="*/ 284 w 307"/>
                  <a:gd name="T3" fmla="*/ 235 h 394"/>
                  <a:gd name="T4" fmla="*/ 251 w 307"/>
                  <a:gd name="T5" fmla="*/ 208 h 394"/>
                  <a:gd name="T6" fmla="*/ 301 w 307"/>
                  <a:gd name="T7" fmla="*/ 128 h 394"/>
                  <a:gd name="T8" fmla="*/ 213 w 307"/>
                  <a:gd name="T9" fmla="*/ 112 h 394"/>
                  <a:gd name="T10" fmla="*/ 204 w 307"/>
                  <a:gd name="T11" fmla="*/ 92 h 394"/>
                  <a:gd name="T12" fmla="*/ 164 w 307"/>
                  <a:gd name="T13" fmla="*/ 96 h 394"/>
                  <a:gd name="T14" fmla="*/ 145 w 307"/>
                  <a:gd name="T15" fmla="*/ 35 h 394"/>
                  <a:gd name="T16" fmla="*/ 123 w 307"/>
                  <a:gd name="T17" fmla="*/ 25 h 394"/>
                  <a:gd name="T18" fmla="*/ 109 w 307"/>
                  <a:gd name="T19" fmla="*/ 0 h 394"/>
                  <a:gd name="T20" fmla="*/ 81 w 307"/>
                  <a:gd name="T21" fmla="*/ 3 h 394"/>
                  <a:gd name="T22" fmla="*/ 98 w 307"/>
                  <a:gd name="T23" fmla="*/ 44 h 394"/>
                  <a:gd name="T24" fmla="*/ 89 w 307"/>
                  <a:gd name="T25" fmla="*/ 65 h 394"/>
                  <a:gd name="T26" fmla="*/ 109 w 307"/>
                  <a:gd name="T27" fmla="*/ 65 h 394"/>
                  <a:gd name="T28" fmla="*/ 112 w 307"/>
                  <a:gd name="T29" fmla="*/ 115 h 394"/>
                  <a:gd name="T30" fmla="*/ 93 w 307"/>
                  <a:gd name="T31" fmla="*/ 126 h 394"/>
                  <a:gd name="T32" fmla="*/ 98 w 307"/>
                  <a:gd name="T33" fmla="*/ 148 h 394"/>
                  <a:gd name="T34" fmla="*/ 41 w 307"/>
                  <a:gd name="T35" fmla="*/ 213 h 394"/>
                  <a:gd name="T36" fmla="*/ 45 w 307"/>
                  <a:gd name="T37" fmla="*/ 233 h 394"/>
                  <a:gd name="T38" fmla="*/ 21 w 307"/>
                  <a:gd name="T39" fmla="*/ 240 h 394"/>
                  <a:gd name="T40" fmla="*/ 10 w 307"/>
                  <a:gd name="T41" fmla="*/ 258 h 394"/>
                  <a:gd name="T42" fmla="*/ 0 w 307"/>
                  <a:gd name="T43" fmla="*/ 320 h 394"/>
                  <a:gd name="T44" fmla="*/ 0 w 307"/>
                  <a:gd name="T45" fmla="*/ 321 h 394"/>
                  <a:gd name="T46" fmla="*/ 79 w 307"/>
                  <a:gd name="T47" fmla="*/ 391 h 394"/>
                  <a:gd name="T48" fmla="*/ 167 w 307"/>
                  <a:gd name="T49" fmla="*/ 378 h 394"/>
                  <a:gd name="T50" fmla="*/ 185 w 307"/>
                  <a:gd name="T51" fmla="*/ 394 h 394"/>
                  <a:gd name="T52" fmla="*/ 254 w 307"/>
                  <a:gd name="T53" fmla="*/ 392 h 394"/>
                  <a:gd name="T54" fmla="*/ 249 w 307"/>
                  <a:gd name="T55" fmla="*/ 337 h 394"/>
                  <a:gd name="T56" fmla="*/ 289 w 307"/>
                  <a:gd name="T57" fmla="*/ 315 h 394"/>
                  <a:gd name="T58" fmla="*/ 307 w 307"/>
                  <a:gd name="T59" fmla="*/ 277 h 394"/>
                  <a:gd name="T60" fmla="*/ 301 w 307"/>
                  <a:gd name="T61" fmla="*/ 258 h 394"/>
                  <a:gd name="T62" fmla="*/ 279 w 307"/>
                  <a:gd name="T63" fmla="*/ 26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07" h="394">
                    <a:moveTo>
                      <a:pt x="279" y="260"/>
                    </a:moveTo>
                    <a:lnTo>
                      <a:pt x="284" y="235"/>
                    </a:lnTo>
                    <a:lnTo>
                      <a:pt x="251" y="208"/>
                    </a:lnTo>
                    <a:lnTo>
                      <a:pt x="301" y="128"/>
                    </a:lnTo>
                    <a:lnTo>
                      <a:pt x="213" y="112"/>
                    </a:lnTo>
                    <a:lnTo>
                      <a:pt x="204" y="92"/>
                    </a:lnTo>
                    <a:lnTo>
                      <a:pt x="164" y="96"/>
                    </a:lnTo>
                    <a:lnTo>
                      <a:pt x="145" y="35"/>
                    </a:lnTo>
                    <a:lnTo>
                      <a:pt x="123" y="25"/>
                    </a:lnTo>
                    <a:lnTo>
                      <a:pt x="109" y="0"/>
                    </a:lnTo>
                    <a:lnTo>
                      <a:pt x="81" y="3"/>
                    </a:lnTo>
                    <a:lnTo>
                      <a:pt x="98" y="44"/>
                    </a:lnTo>
                    <a:lnTo>
                      <a:pt x="89" y="65"/>
                    </a:lnTo>
                    <a:lnTo>
                      <a:pt x="109" y="65"/>
                    </a:lnTo>
                    <a:lnTo>
                      <a:pt x="112" y="115"/>
                    </a:lnTo>
                    <a:lnTo>
                      <a:pt x="93" y="126"/>
                    </a:lnTo>
                    <a:lnTo>
                      <a:pt x="98" y="148"/>
                    </a:lnTo>
                    <a:lnTo>
                      <a:pt x="41" y="213"/>
                    </a:lnTo>
                    <a:lnTo>
                      <a:pt x="45" y="233"/>
                    </a:lnTo>
                    <a:lnTo>
                      <a:pt x="21" y="240"/>
                    </a:lnTo>
                    <a:lnTo>
                      <a:pt x="10" y="258"/>
                    </a:lnTo>
                    <a:lnTo>
                      <a:pt x="0" y="320"/>
                    </a:lnTo>
                    <a:lnTo>
                      <a:pt x="0" y="321"/>
                    </a:lnTo>
                    <a:lnTo>
                      <a:pt x="79" y="391"/>
                    </a:lnTo>
                    <a:lnTo>
                      <a:pt x="167" y="378"/>
                    </a:lnTo>
                    <a:lnTo>
                      <a:pt x="185" y="394"/>
                    </a:lnTo>
                    <a:lnTo>
                      <a:pt x="254" y="392"/>
                    </a:lnTo>
                    <a:lnTo>
                      <a:pt x="249" y="337"/>
                    </a:lnTo>
                    <a:lnTo>
                      <a:pt x="289" y="315"/>
                    </a:lnTo>
                    <a:lnTo>
                      <a:pt x="307" y="277"/>
                    </a:lnTo>
                    <a:lnTo>
                      <a:pt x="301" y="258"/>
                    </a:lnTo>
                    <a:lnTo>
                      <a:pt x="279" y="2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2" name="Freeform 89">
                <a:extLst>
                  <a:ext uri="{FF2B5EF4-FFF2-40B4-BE49-F238E27FC236}">
                    <a16:creationId xmlns:a16="http://schemas.microsoft.com/office/drawing/2014/main" id="{5B64ED68-7FA7-4BB3-BAED-233B62DCD9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34" y="3278"/>
                <a:ext cx="562" cy="346"/>
              </a:xfrm>
              <a:custGeom>
                <a:avLst/>
                <a:gdLst>
                  <a:gd name="T0" fmla="*/ 485 w 562"/>
                  <a:gd name="T1" fmla="*/ 5 h 346"/>
                  <a:gd name="T2" fmla="*/ 424 w 562"/>
                  <a:gd name="T3" fmla="*/ 16 h 346"/>
                  <a:gd name="T4" fmla="*/ 400 w 562"/>
                  <a:gd name="T5" fmla="*/ 6 h 346"/>
                  <a:gd name="T6" fmla="*/ 365 w 562"/>
                  <a:gd name="T7" fmla="*/ 21 h 346"/>
                  <a:gd name="T8" fmla="*/ 351 w 562"/>
                  <a:gd name="T9" fmla="*/ 6 h 346"/>
                  <a:gd name="T10" fmla="*/ 334 w 562"/>
                  <a:gd name="T11" fmla="*/ 17 h 346"/>
                  <a:gd name="T12" fmla="*/ 317 w 562"/>
                  <a:gd name="T13" fmla="*/ 0 h 346"/>
                  <a:gd name="T14" fmla="*/ 247 w 562"/>
                  <a:gd name="T15" fmla="*/ 16 h 346"/>
                  <a:gd name="T16" fmla="*/ 236 w 562"/>
                  <a:gd name="T17" fmla="*/ 32 h 346"/>
                  <a:gd name="T18" fmla="*/ 217 w 562"/>
                  <a:gd name="T19" fmla="*/ 21 h 346"/>
                  <a:gd name="T20" fmla="*/ 199 w 562"/>
                  <a:gd name="T21" fmla="*/ 30 h 346"/>
                  <a:gd name="T22" fmla="*/ 191 w 562"/>
                  <a:gd name="T23" fmla="*/ 10 h 346"/>
                  <a:gd name="T24" fmla="*/ 114 w 562"/>
                  <a:gd name="T25" fmla="*/ 28 h 346"/>
                  <a:gd name="T26" fmla="*/ 77 w 562"/>
                  <a:gd name="T27" fmla="*/ 11 h 346"/>
                  <a:gd name="T28" fmla="*/ 76 w 562"/>
                  <a:gd name="T29" fmla="*/ 11 h 346"/>
                  <a:gd name="T30" fmla="*/ 44 w 562"/>
                  <a:gd name="T31" fmla="*/ 55 h 346"/>
                  <a:gd name="T32" fmla="*/ 0 w 562"/>
                  <a:gd name="T33" fmla="*/ 88 h 346"/>
                  <a:gd name="T34" fmla="*/ 41 w 562"/>
                  <a:gd name="T35" fmla="*/ 107 h 346"/>
                  <a:gd name="T36" fmla="*/ 44 w 562"/>
                  <a:gd name="T37" fmla="*/ 129 h 346"/>
                  <a:gd name="T38" fmla="*/ 60 w 562"/>
                  <a:gd name="T39" fmla="*/ 115 h 346"/>
                  <a:gd name="T40" fmla="*/ 107 w 562"/>
                  <a:gd name="T41" fmla="*/ 124 h 346"/>
                  <a:gd name="T42" fmla="*/ 117 w 562"/>
                  <a:gd name="T43" fmla="*/ 145 h 346"/>
                  <a:gd name="T44" fmla="*/ 104 w 562"/>
                  <a:gd name="T45" fmla="*/ 186 h 346"/>
                  <a:gd name="T46" fmla="*/ 85 w 562"/>
                  <a:gd name="T47" fmla="*/ 203 h 346"/>
                  <a:gd name="T48" fmla="*/ 95 w 562"/>
                  <a:gd name="T49" fmla="*/ 224 h 346"/>
                  <a:gd name="T50" fmla="*/ 121 w 562"/>
                  <a:gd name="T51" fmla="*/ 230 h 346"/>
                  <a:gd name="T52" fmla="*/ 125 w 562"/>
                  <a:gd name="T53" fmla="*/ 203 h 346"/>
                  <a:gd name="T54" fmla="*/ 145 w 562"/>
                  <a:gd name="T55" fmla="*/ 197 h 346"/>
                  <a:gd name="T56" fmla="*/ 147 w 562"/>
                  <a:gd name="T57" fmla="*/ 220 h 346"/>
                  <a:gd name="T58" fmla="*/ 189 w 562"/>
                  <a:gd name="T59" fmla="*/ 243 h 346"/>
                  <a:gd name="T60" fmla="*/ 257 w 562"/>
                  <a:gd name="T61" fmla="*/ 269 h 346"/>
                  <a:gd name="T62" fmla="*/ 301 w 562"/>
                  <a:gd name="T63" fmla="*/ 268 h 346"/>
                  <a:gd name="T64" fmla="*/ 320 w 562"/>
                  <a:gd name="T65" fmla="*/ 301 h 346"/>
                  <a:gd name="T66" fmla="*/ 375 w 562"/>
                  <a:gd name="T67" fmla="*/ 346 h 346"/>
                  <a:gd name="T68" fmla="*/ 392 w 562"/>
                  <a:gd name="T69" fmla="*/ 334 h 346"/>
                  <a:gd name="T70" fmla="*/ 408 w 562"/>
                  <a:gd name="T71" fmla="*/ 345 h 346"/>
                  <a:gd name="T72" fmla="*/ 450 w 562"/>
                  <a:gd name="T73" fmla="*/ 323 h 346"/>
                  <a:gd name="T74" fmla="*/ 450 w 562"/>
                  <a:gd name="T75" fmla="*/ 323 h 346"/>
                  <a:gd name="T76" fmla="*/ 460 w 562"/>
                  <a:gd name="T77" fmla="*/ 261 h 346"/>
                  <a:gd name="T78" fmla="*/ 471 w 562"/>
                  <a:gd name="T79" fmla="*/ 243 h 346"/>
                  <a:gd name="T80" fmla="*/ 495 w 562"/>
                  <a:gd name="T81" fmla="*/ 236 h 346"/>
                  <a:gd name="T82" fmla="*/ 491 w 562"/>
                  <a:gd name="T83" fmla="*/ 216 h 346"/>
                  <a:gd name="T84" fmla="*/ 548 w 562"/>
                  <a:gd name="T85" fmla="*/ 151 h 346"/>
                  <a:gd name="T86" fmla="*/ 543 w 562"/>
                  <a:gd name="T87" fmla="*/ 129 h 346"/>
                  <a:gd name="T88" fmla="*/ 562 w 562"/>
                  <a:gd name="T89" fmla="*/ 118 h 346"/>
                  <a:gd name="T90" fmla="*/ 559 w 562"/>
                  <a:gd name="T91" fmla="*/ 68 h 346"/>
                  <a:gd name="T92" fmla="*/ 539 w 562"/>
                  <a:gd name="T93" fmla="*/ 68 h 346"/>
                  <a:gd name="T94" fmla="*/ 548 w 562"/>
                  <a:gd name="T95" fmla="*/ 47 h 346"/>
                  <a:gd name="T96" fmla="*/ 531 w 562"/>
                  <a:gd name="T97" fmla="*/ 6 h 346"/>
                  <a:gd name="T98" fmla="*/ 531 w 562"/>
                  <a:gd name="T99" fmla="*/ 6 h 346"/>
                  <a:gd name="T100" fmla="*/ 485 w 562"/>
                  <a:gd name="T101" fmla="*/ 5 h 346"/>
                  <a:gd name="T102" fmla="*/ 513 w 562"/>
                  <a:gd name="T103" fmla="*/ 137 h 346"/>
                  <a:gd name="T104" fmla="*/ 529 w 562"/>
                  <a:gd name="T105" fmla="*/ 129 h 346"/>
                  <a:gd name="T106" fmla="*/ 529 w 562"/>
                  <a:gd name="T107" fmla="*/ 148 h 346"/>
                  <a:gd name="T108" fmla="*/ 513 w 562"/>
                  <a:gd name="T109" fmla="*/ 137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62" h="346">
                    <a:moveTo>
                      <a:pt x="485" y="5"/>
                    </a:moveTo>
                    <a:lnTo>
                      <a:pt x="424" y="16"/>
                    </a:lnTo>
                    <a:lnTo>
                      <a:pt x="400" y="6"/>
                    </a:lnTo>
                    <a:lnTo>
                      <a:pt x="365" y="21"/>
                    </a:lnTo>
                    <a:lnTo>
                      <a:pt x="351" y="6"/>
                    </a:lnTo>
                    <a:lnTo>
                      <a:pt x="334" y="17"/>
                    </a:lnTo>
                    <a:lnTo>
                      <a:pt x="317" y="0"/>
                    </a:lnTo>
                    <a:lnTo>
                      <a:pt x="247" y="16"/>
                    </a:lnTo>
                    <a:lnTo>
                      <a:pt x="236" y="32"/>
                    </a:lnTo>
                    <a:lnTo>
                      <a:pt x="217" y="21"/>
                    </a:lnTo>
                    <a:lnTo>
                      <a:pt x="199" y="30"/>
                    </a:lnTo>
                    <a:lnTo>
                      <a:pt x="191" y="10"/>
                    </a:lnTo>
                    <a:lnTo>
                      <a:pt x="114" y="28"/>
                    </a:lnTo>
                    <a:lnTo>
                      <a:pt x="77" y="11"/>
                    </a:lnTo>
                    <a:lnTo>
                      <a:pt x="76" y="11"/>
                    </a:lnTo>
                    <a:lnTo>
                      <a:pt x="44" y="55"/>
                    </a:lnTo>
                    <a:lnTo>
                      <a:pt x="0" y="88"/>
                    </a:lnTo>
                    <a:lnTo>
                      <a:pt x="41" y="107"/>
                    </a:lnTo>
                    <a:lnTo>
                      <a:pt x="44" y="129"/>
                    </a:lnTo>
                    <a:lnTo>
                      <a:pt x="60" y="115"/>
                    </a:lnTo>
                    <a:lnTo>
                      <a:pt x="107" y="124"/>
                    </a:lnTo>
                    <a:lnTo>
                      <a:pt x="117" y="145"/>
                    </a:lnTo>
                    <a:lnTo>
                      <a:pt x="104" y="186"/>
                    </a:lnTo>
                    <a:lnTo>
                      <a:pt x="85" y="203"/>
                    </a:lnTo>
                    <a:lnTo>
                      <a:pt x="95" y="224"/>
                    </a:lnTo>
                    <a:lnTo>
                      <a:pt x="121" y="230"/>
                    </a:lnTo>
                    <a:lnTo>
                      <a:pt x="125" y="203"/>
                    </a:lnTo>
                    <a:lnTo>
                      <a:pt x="145" y="197"/>
                    </a:lnTo>
                    <a:lnTo>
                      <a:pt x="147" y="220"/>
                    </a:lnTo>
                    <a:lnTo>
                      <a:pt x="189" y="243"/>
                    </a:lnTo>
                    <a:lnTo>
                      <a:pt x="257" y="269"/>
                    </a:lnTo>
                    <a:lnTo>
                      <a:pt x="301" y="268"/>
                    </a:lnTo>
                    <a:lnTo>
                      <a:pt x="320" y="301"/>
                    </a:lnTo>
                    <a:lnTo>
                      <a:pt x="375" y="346"/>
                    </a:lnTo>
                    <a:lnTo>
                      <a:pt x="392" y="334"/>
                    </a:lnTo>
                    <a:lnTo>
                      <a:pt x="408" y="345"/>
                    </a:lnTo>
                    <a:lnTo>
                      <a:pt x="450" y="323"/>
                    </a:lnTo>
                    <a:lnTo>
                      <a:pt x="450" y="323"/>
                    </a:lnTo>
                    <a:lnTo>
                      <a:pt x="460" y="261"/>
                    </a:lnTo>
                    <a:lnTo>
                      <a:pt x="471" y="243"/>
                    </a:lnTo>
                    <a:lnTo>
                      <a:pt x="495" y="236"/>
                    </a:lnTo>
                    <a:lnTo>
                      <a:pt x="491" y="216"/>
                    </a:lnTo>
                    <a:lnTo>
                      <a:pt x="548" y="151"/>
                    </a:lnTo>
                    <a:lnTo>
                      <a:pt x="543" y="129"/>
                    </a:lnTo>
                    <a:lnTo>
                      <a:pt x="562" y="118"/>
                    </a:lnTo>
                    <a:lnTo>
                      <a:pt x="559" y="68"/>
                    </a:lnTo>
                    <a:lnTo>
                      <a:pt x="539" y="68"/>
                    </a:lnTo>
                    <a:lnTo>
                      <a:pt x="548" y="47"/>
                    </a:lnTo>
                    <a:lnTo>
                      <a:pt x="531" y="6"/>
                    </a:lnTo>
                    <a:lnTo>
                      <a:pt x="531" y="6"/>
                    </a:lnTo>
                    <a:lnTo>
                      <a:pt x="485" y="5"/>
                    </a:lnTo>
                    <a:close/>
                    <a:moveTo>
                      <a:pt x="513" y="137"/>
                    </a:moveTo>
                    <a:lnTo>
                      <a:pt x="529" y="129"/>
                    </a:lnTo>
                    <a:lnTo>
                      <a:pt x="529" y="148"/>
                    </a:lnTo>
                    <a:lnTo>
                      <a:pt x="513" y="1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3" name="Freeform 90">
                <a:extLst>
                  <a:ext uri="{FF2B5EF4-FFF2-40B4-BE49-F238E27FC236}">
                    <a16:creationId xmlns:a16="http://schemas.microsoft.com/office/drawing/2014/main" id="{15FEAD79-8172-47FF-BF16-46E9C76ECB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7" y="3407"/>
                <a:ext cx="16" cy="19"/>
              </a:xfrm>
              <a:custGeom>
                <a:avLst/>
                <a:gdLst>
                  <a:gd name="T0" fmla="*/ 16 w 16"/>
                  <a:gd name="T1" fmla="*/ 0 h 19"/>
                  <a:gd name="T2" fmla="*/ 0 w 16"/>
                  <a:gd name="T3" fmla="*/ 8 h 19"/>
                  <a:gd name="T4" fmla="*/ 16 w 16"/>
                  <a:gd name="T5" fmla="*/ 19 h 19"/>
                  <a:gd name="T6" fmla="*/ 16 w 16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9">
                    <a:moveTo>
                      <a:pt x="16" y="0"/>
                    </a:moveTo>
                    <a:lnTo>
                      <a:pt x="0" y="8"/>
                    </a:lnTo>
                    <a:lnTo>
                      <a:pt x="16" y="1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4" name="Freeform 91">
                <a:extLst>
                  <a:ext uri="{FF2B5EF4-FFF2-40B4-BE49-F238E27FC236}">
                    <a16:creationId xmlns:a16="http://schemas.microsoft.com/office/drawing/2014/main" id="{6475A64E-313A-40DD-94CF-91CFF96658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3" y="1522"/>
                <a:ext cx="384" cy="450"/>
              </a:xfrm>
              <a:custGeom>
                <a:avLst/>
                <a:gdLst>
                  <a:gd name="T0" fmla="*/ 352 w 384"/>
                  <a:gd name="T1" fmla="*/ 41 h 450"/>
                  <a:gd name="T2" fmla="*/ 362 w 384"/>
                  <a:gd name="T3" fmla="*/ 23 h 450"/>
                  <a:gd name="T4" fmla="*/ 319 w 384"/>
                  <a:gd name="T5" fmla="*/ 5 h 450"/>
                  <a:gd name="T6" fmla="*/ 319 w 384"/>
                  <a:gd name="T7" fmla="*/ 5 h 450"/>
                  <a:gd name="T8" fmla="*/ 318 w 384"/>
                  <a:gd name="T9" fmla="*/ 5 h 450"/>
                  <a:gd name="T10" fmla="*/ 277 w 384"/>
                  <a:gd name="T11" fmla="*/ 0 h 450"/>
                  <a:gd name="T12" fmla="*/ 274 w 384"/>
                  <a:gd name="T13" fmla="*/ 19 h 450"/>
                  <a:gd name="T14" fmla="*/ 250 w 384"/>
                  <a:gd name="T15" fmla="*/ 22 h 450"/>
                  <a:gd name="T16" fmla="*/ 237 w 384"/>
                  <a:gd name="T17" fmla="*/ 38 h 450"/>
                  <a:gd name="T18" fmla="*/ 217 w 384"/>
                  <a:gd name="T19" fmla="*/ 31 h 450"/>
                  <a:gd name="T20" fmla="*/ 178 w 384"/>
                  <a:gd name="T21" fmla="*/ 44 h 450"/>
                  <a:gd name="T22" fmla="*/ 157 w 384"/>
                  <a:gd name="T23" fmla="*/ 79 h 450"/>
                  <a:gd name="T24" fmla="*/ 0 w 384"/>
                  <a:gd name="T25" fmla="*/ 151 h 450"/>
                  <a:gd name="T26" fmla="*/ 36 w 384"/>
                  <a:gd name="T27" fmla="*/ 204 h 450"/>
                  <a:gd name="T28" fmla="*/ 15 w 384"/>
                  <a:gd name="T29" fmla="*/ 241 h 450"/>
                  <a:gd name="T30" fmla="*/ 23 w 384"/>
                  <a:gd name="T31" fmla="*/ 260 h 450"/>
                  <a:gd name="T32" fmla="*/ 37 w 384"/>
                  <a:gd name="T33" fmla="*/ 244 h 450"/>
                  <a:gd name="T34" fmla="*/ 47 w 384"/>
                  <a:gd name="T35" fmla="*/ 261 h 450"/>
                  <a:gd name="T36" fmla="*/ 69 w 384"/>
                  <a:gd name="T37" fmla="*/ 256 h 450"/>
                  <a:gd name="T38" fmla="*/ 110 w 384"/>
                  <a:gd name="T39" fmla="*/ 327 h 450"/>
                  <a:gd name="T40" fmla="*/ 130 w 384"/>
                  <a:gd name="T41" fmla="*/ 330 h 450"/>
                  <a:gd name="T42" fmla="*/ 160 w 384"/>
                  <a:gd name="T43" fmla="*/ 359 h 450"/>
                  <a:gd name="T44" fmla="*/ 145 w 384"/>
                  <a:gd name="T45" fmla="*/ 376 h 450"/>
                  <a:gd name="T46" fmla="*/ 119 w 384"/>
                  <a:gd name="T47" fmla="*/ 428 h 450"/>
                  <a:gd name="T48" fmla="*/ 141 w 384"/>
                  <a:gd name="T49" fmla="*/ 450 h 450"/>
                  <a:gd name="T50" fmla="*/ 148 w 384"/>
                  <a:gd name="T51" fmla="*/ 428 h 450"/>
                  <a:gd name="T52" fmla="*/ 230 w 384"/>
                  <a:gd name="T53" fmla="*/ 352 h 450"/>
                  <a:gd name="T54" fmla="*/ 225 w 384"/>
                  <a:gd name="T55" fmla="*/ 283 h 450"/>
                  <a:gd name="T56" fmla="*/ 286 w 384"/>
                  <a:gd name="T57" fmla="*/ 242 h 450"/>
                  <a:gd name="T58" fmla="*/ 368 w 384"/>
                  <a:gd name="T59" fmla="*/ 140 h 450"/>
                  <a:gd name="T60" fmla="*/ 366 w 384"/>
                  <a:gd name="T61" fmla="*/ 119 h 450"/>
                  <a:gd name="T62" fmla="*/ 384 w 384"/>
                  <a:gd name="T63" fmla="*/ 105 h 450"/>
                  <a:gd name="T64" fmla="*/ 352 w 384"/>
                  <a:gd name="T65" fmla="*/ 79 h 450"/>
                  <a:gd name="T66" fmla="*/ 359 w 384"/>
                  <a:gd name="T67" fmla="*/ 58 h 450"/>
                  <a:gd name="T68" fmla="*/ 360 w 384"/>
                  <a:gd name="T69" fmla="*/ 56 h 450"/>
                  <a:gd name="T70" fmla="*/ 352 w 384"/>
                  <a:gd name="T71" fmla="*/ 41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84" h="450">
                    <a:moveTo>
                      <a:pt x="352" y="41"/>
                    </a:moveTo>
                    <a:lnTo>
                      <a:pt x="362" y="23"/>
                    </a:lnTo>
                    <a:lnTo>
                      <a:pt x="319" y="5"/>
                    </a:lnTo>
                    <a:lnTo>
                      <a:pt x="319" y="5"/>
                    </a:lnTo>
                    <a:lnTo>
                      <a:pt x="318" y="5"/>
                    </a:lnTo>
                    <a:lnTo>
                      <a:pt x="277" y="0"/>
                    </a:lnTo>
                    <a:lnTo>
                      <a:pt x="274" y="19"/>
                    </a:lnTo>
                    <a:lnTo>
                      <a:pt x="250" y="22"/>
                    </a:lnTo>
                    <a:lnTo>
                      <a:pt x="237" y="38"/>
                    </a:lnTo>
                    <a:lnTo>
                      <a:pt x="217" y="31"/>
                    </a:lnTo>
                    <a:lnTo>
                      <a:pt x="178" y="44"/>
                    </a:lnTo>
                    <a:lnTo>
                      <a:pt x="157" y="79"/>
                    </a:lnTo>
                    <a:lnTo>
                      <a:pt x="0" y="151"/>
                    </a:lnTo>
                    <a:lnTo>
                      <a:pt x="36" y="204"/>
                    </a:lnTo>
                    <a:lnTo>
                      <a:pt x="15" y="241"/>
                    </a:lnTo>
                    <a:lnTo>
                      <a:pt x="23" y="260"/>
                    </a:lnTo>
                    <a:lnTo>
                      <a:pt x="37" y="244"/>
                    </a:lnTo>
                    <a:lnTo>
                      <a:pt x="47" y="261"/>
                    </a:lnTo>
                    <a:lnTo>
                      <a:pt x="69" y="256"/>
                    </a:lnTo>
                    <a:lnTo>
                      <a:pt x="110" y="327"/>
                    </a:lnTo>
                    <a:lnTo>
                      <a:pt x="130" y="330"/>
                    </a:lnTo>
                    <a:lnTo>
                      <a:pt x="160" y="359"/>
                    </a:lnTo>
                    <a:lnTo>
                      <a:pt x="145" y="376"/>
                    </a:lnTo>
                    <a:lnTo>
                      <a:pt x="119" y="428"/>
                    </a:lnTo>
                    <a:lnTo>
                      <a:pt x="141" y="450"/>
                    </a:lnTo>
                    <a:lnTo>
                      <a:pt x="148" y="428"/>
                    </a:lnTo>
                    <a:lnTo>
                      <a:pt x="230" y="352"/>
                    </a:lnTo>
                    <a:lnTo>
                      <a:pt x="225" y="283"/>
                    </a:lnTo>
                    <a:lnTo>
                      <a:pt x="286" y="242"/>
                    </a:lnTo>
                    <a:lnTo>
                      <a:pt x="368" y="140"/>
                    </a:lnTo>
                    <a:lnTo>
                      <a:pt x="366" y="119"/>
                    </a:lnTo>
                    <a:lnTo>
                      <a:pt x="384" y="105"/>
                    </a:lnTo>
                    <a:lnTo>
                      <a:pt x="352" y="79"/>
                    </a:lnTo>
                    <a:lnTo>
                      <a:pt x="359" y="58"/>
                    </a:lnTo>
                    <a:lnTo>
                      <a:pt x="360" y="56"/>
                    </a:lnTo>
                    <a:lnTo>
                      <a:pt x="352" y="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5" name="Freeform 92">
                <a:extLst>
                  <a:ext uri="{FF2B5EF4-FFF2-40B4-BE49-F238E27FC236}">
                    <a16:creationId xmlns:a16="http://schemas.microsoft.com/office/drawing/2014/main" id="{321774C4-023B-4818-8C89-484A45162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5" y="1657"/>
                <a:ext cx="288" cy="452"/>
              </a:xfrm>
              <a:custGeom>
                <a:avLst/>
                <a:gdLst>
                  <a:gd name="T0" fmla="*/ 128 w 288"/>
                  <a:gd name="T1" fmla="*/ 16 h 452"/>
                  <a:gd name="T2" fmla="*/ 88 w 288"/>
                  <a:gd name="T3" fmla="*/ 14 h 452"/>
                  <a:gd name="T4" fmla="*/ 73 w 288"/>
                  <a:gd name="T5" fmla="*/ 0 h 452"/>
                  <a:gd name="T6" fmla="*/ 65 w 288"/>
                  <a:gd name="T7" fmla="*/ 10 h 452"/>
                  <a:gd name="T8" fmla="*/ 52 w 288"/>
                  <a:gd name="T9" fmla="*/ 68 h 452"/>
                  <a:gd name="T10" fmla="*/ 8 w 288"/>
                  <a:gd name="T11" fmla="*/ 115 h 452"/>
                  <a:gd name="T12" fmla="*/ 0 w 288"/>
                  <a:gd name="T13" fmla="*/ 143 h 452"/>
                  <a:gd name="T14" fmla="*/ 3 w 288"/>
                  <a:gd name="T15" fmla="*/ 165 h 452"/>
                  <a:gd name="T16" fmla="*/ 62 w 288"/>
                  <a:gd name="T17" fmla="*/ 195 h 452"/>
                  <a:gd name="T18" fmla="*/ 25 w 288"/>
                  <a:gd name="T19" fmla="*/ 222 h 452"/>
                  <a:gd name="T20" fmla="*/ 43 w 288"/>
                  <a:gd name="T21" fmla="*/ 233 h 452"/>
                  <a:gd name="T22" fmla="*/ 58 w 288"/>
                  <a:gd name="T23" fmla="*/ 294 h 452"/>
                  <a:gd name="T24" fmla="*/ 40 w 288"/>
                  <a:gd name="T25" fmla="*/ 331 h 452"/>
                  <a:gd name="T26" fmla="*/ 44 w 288"/>
                  <a:gd name="T27" fmla="*/ 368 h 452"/>
                  <a:gd name="T28" fmla="*/ 25 w 288"/>
                  <a:gd name="T29" fmla="*/ 375 h 452"/>
                  <a:gd name="T30" fmla="*/ 55 w 288"/>
                  <a:gd name="T31" fmla="*/ 430 h 452"/>
                  <a:gd name="T32" fmla="*/ 76 w 288"/>
                  <a:gd name="T33" fmla="*/ 430 h 452"/>
                  <a:gd name="T34" fmla="*/ 77 w 288"/>
                  <a:gd name="T35" fmla="*/ 452 h 452"/>
                  <a:gd name="T36" fmla="*/ 98 w 288"/>
                  <a:gd name="T37" fmla="*/ 450 h 452"/>
                  <a:gd name="T38" fmla="*/ 126 w 288"/>
                  <a:gd name="T39" fmla="*/ 419 h 452"/>
                  <a:gd name="T40" fmla="*/ 150 w 288"/>
                  <a:gd name="T41" fmla="*/ 431 h 452"/>
                  <a:gd name="T42" fmla="*/ 153 w 288"/>
                  <a:gd name="T43" fmla="*/ 450 h 452"/>
                  <a:gd name="T44" fmla="*/ 180 w 288"/>
                  <a:gd name="T45" fmla="*/ 449 h 452"/>
                  <a:gd name="T46" fmla="*/ 219 w 288"/>
                  <a:gd name="T47" fmla="*/ 427 h 452"/>
                  <a:gd name="T48" fmla="*/ 252 w 288"/>
                  <a:gd name="T49" fmla="*/ 379 h 452"/>
                  <a:gd name="T50" fmla="*/ 250 w 288"/>
                  <a:gd name="T51" fmla="*/ 379 h 452"/>
                  <a:gd name="T52" fmla="*/ 269 w 288"/>
                  <a:gd name="T53" fmla="*/ 315 h 452"/>
                  <a:gd name="T54" fmla="*/ 247 w 288"/>
                  <a:gd name="T55" fmla="*/ 293 h 452"/>
                  <a:gd name="T56" fmla="*/ 273 w 288"/>
                  <a:gd name="T57" fmla="*/ 241 h 452"/>
                  <a:gd name="T58" fmla="*/ 288 w 288"/>
                  <a:gd name="T59" fmla="*/ 224 h 452"/>
                  <a:gd name="T60" fmla="*/ 258 w 288"/>
                  <a:gd name="T61" fmla="*/ 195 h 452"/>
                  <a:gd name="T62" fmla="*/ 238 w 288"/>
                  <a:gd name="T63" fmla="*/ 192 h 452"/>
                  <a:gd name="T64" fmla="*/ 197 w 288"/>
                  <a:gd name="T65" fmla="*/ 121 h 452"/>
                  <a:gd name="T66" fmla="*/ 175 w 288"/>
                  <a:gd name="T67" fmla="*/ 126 h 452"/>
                  <a:gd name="T68" fmla="*/ 165 w 288"/>
                  <a:gd name="T69" fmla="*/ 109 h 452"/>
                  <a:gd name="T70" fmla="*/ 151 w 288"/>
                  <a:gd name="T71" fmla="*/ 125 h 452"/>
                  <a:gd name="T72" fmla="*/ 143 w 288"/>
                  <a:gd name="T73" fmla="*/ 106 h 452"/>
                  <a:gd name="T74" fmla="*/ 164 w 288"/>
                  <a:gd name="T75" fmla="*/ 69 h 452"/>
                  <a:gd name="T76" fmla="*/ 128 w 288"/>
                  <a:gd name="T77" fmla="*/ 16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88" h="452">
                    <a:moveTo>
                      <a:pt x="128" y="16"/>
                    </a:moveTo>
                    <a:lnTo>
                      <a:pt x="88" y="14"/>
                    </a:lnTo>
                    <a:lnTo>
                      <a:pt x="73" y="0"/>
                    </a:lnTo>
                    <a:lnTo>
                      <a:pt x="65" y="10"/>
                    </a:lnTo>
                    <a:lnTo>
                      <a:pt x="52" y="68"/>
                    </a:lnTo>
                    <a:lnTo>
                      <a:pt x="8" y="115"/>
                    </a:lnTo>
                    <a:lnTo>
                      <a:pt x="0" y="143"/>
                    </a:lnTo>
                    <a:lnTo>
                      <a:pt x="3" y="165"/>
                    </a:lnTo>
                    <a:lnTo>
                      <a:pt x="62" y="195"/>
                    </a:lnTo>
                    <a:lnTo>
                      <a:pt x="25" y="222"/>
                    </a:lnTo>
                    <a:lnTo>
                      <a:pt x="43" y="233"/>
                    </a:lnTo>
                    <a:lnTo>
                      <a:pt x="58" y="294"/>
                    </a:lnTo>
                    <a:lnTo>
                      <a:pt x="40" y="331"/>
                    </a:lnTo>
                    <a:lnTo>
                      <a:pt x="44" y="368"/>
                    </a:lnTo>
                    <a:lnTo>
                      <a:pt x="25" y="375"/>
                    </a:lnTo>
                    <a:lnTo>
                      <a:pt x="55" y="430"/>
                    </a:lnTo>
                    <a:lnTo>
                      <a:pt x="76" y="430"/>
                    </a:lnTo>
                    <a:lnTo>
                      <a:pt x="77" y="452"/>
                    </a:lnTo>
                    <a:lnTo>
                      <a:pt x="98" y="450"/>
                    </a:lnTo>
                    <a:lnTo>
                      <a:pt x="126" y="419"/>
                    </a:lnTo>
                    <a:lnTo>
                      <a:pt x="150" y="431"/>
                    </a:lnTo>
                    <a:lnTo>
                      <a:pt x="153" y="450"/>
                    </a:lnTo>
                    <a:lnTo>
                      <a:pt x="180" y="449"/>
                    </a:lnTo>
                    <a:lnTo>
                      <a:pt x="219" y="427"/>
                    </a:lnTo>
                    <a:lnTo>
                      <a:pt x="252" y="379"/>
                    </a:lnTo>
                    <a:lnTo>
                      <a:pt x="250" y="379"/>
                    </a:lnTo>
                    <a:lnTo>
                      <a:pt x="269" y="315"/>
                    </a:lnTo>
                    <a:lnTo>
                      <a:pt x="247" y="293"/>
                    </a:lnTo>
                    <a:lnTo>
                      <a:pt x="273" y="241"/>
                    </a:lnTo>
                    <a:lnTo>
                      <a:pt x="288" y="224"/>
                    </a:lnTo>
                    <a:lnTo>
                      <a:pt x="258" y="195"/>
                    </a:lnTo>
                    <a:lnTo>
                      <a:pt x="238" y="192"/>
                    </a:lnTo>
                    <a:lnTo>
                      <a:pt x="197" y="121"/>
                    </a:lnTo>
                    <a:lnTo>
                      <a:pt x="175" y="126"/>
                    </a:lnTo>
                    <a:lnTo>
                      <a:pt x="165" y="109"/>
                    </a:lnTo>
                    <a:lnTo>
                      <a:pt x="151" y="125"/>
                    </a:lnTo>
                    <a:lnTo>
                      <a:pt x="143" y="106"/>
                    </a:lnTo>
                    <a:lnTo>
                      <a:pt x="164" y="69"/>
                    </a:lnTo>
                    <a:lnTo>
                      <a:pt x="128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6" name="Freeform 93">
                <a:extLst>
                  <a:ext uri="{FF2B5EF4-FFF2-40B4-BE49-F238E27FC236}">
                    <a16:creationId xmlns:a16="http://schemas.microsoft.com/office/drawing/2014/main" id="{EBB4D3CC-7E7D-4FFD-9510-F117B28FB2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2" y="2918"/>
                <a:ext cx="329" cy="379"/>
              </a:xfrm>
              <a:custGeom>
                <a:avLst/>
                <a:gdLst>
                  <a:gd name="T0" fmla="*/ 64 w 329"/>
                  <a:gd name="T1" fmla="*/ 0 h 379"/>
                  <a:gd name="T2" fmla="*/ 20 w 329"/>
                  <a:gd name="T3" fmla="*/ 49 h 379"/>
                  <a:gd name="T4" fmla="*/ 6 w 329"/>
                  <a:gd name="T5" fmla="*/ 86 h 379"/>
                  <a:gd name="T6" fmla="*/ 37 w 329"/>
                  <a:gd name="T7" fmla="*/ 146 h 379"/>
                  <a:gd name="T8" fmla="*/ 86 w 329"/>
                  <a:gd name="T9" fmla="*/ 201 h 379"/>
                  <a:gd name="T10" fmla="*/ 48 w 329"/>
                  <a:gd name="T11" fmla="*/ 196 h 379"/>
                  <a:gd name="T12" fmla="*/ 12 w 329"/>
                  <a:gd name="T13" fmla="*/ 223 h 379"/>
                  <a:gd name="T14" fmla="*/ 22 w 329"/>
                  <a:gd name="T15" fmla="*/ 241 h 379"/>
                  <a:gd name="T16" fmla="*/ 0 w 329"/>
                  <a:gd name="T17" fmla="*/ 252 h 379"/>
                  <a:gd name="T18" fmla="*/ 39 w 329"/>
                  <a:gd name="T19" fmla="*/ 272 h 379"/>
                  <a:gd name="T20" fmla="*/ 50 w 329"/>
                  <a:gd name="T21" fmla="*/ 311 h 379"/>
                  <a:gd name="T22" fmla="*/ 91 w 329"/>
                  <a:gd name="T23" fmla="*/ 330 h 379"/>
                  <a:gd name="T24" fmla="*/ 85 w 329"/>
                  <a:gd name="T25" fmla="*/ 351 h 379"/>
                  <a:gd name="T26" fmla="*/ 100 w 329"/>
                  <a:gd name="T27" fmla="*/ 379 h 379"/>
                  <a:gd name="T28" fmla="*/ 116 w 329"/>
                  <a:gd name="T29" fmla="*/ 349 h 379"/>
                  <a:gd name="T30" fmla="*/ 157 w 329"/>
                  <a:gd name="T31" fmla="*/ 330 h 379"/>
                  <a:gd name="T32" fmla="*/ 165 w 329"/>
                  <a:gd name="T33" fmla="*/ 300 h 379"/>
                  <a:gd name="T34" fmla="*/ 267 w 329"/>
                  <a:gd name="T35" fmla="*/ 245 h 379"/>
                  <a:gd name="T36" fmla="*/ 270 w 329"/>
                  <a:gd name="T37" fmla="*/ 193 h 379"/>
                  <a:gd name="T38" fmla="*/ 314 w 329"/>
                  <a:gd name="T39" fmla="*/ 134 h 379"/>
                  <a:gd name="T40" fmla="*/ 329 w 329"/>
                  <a:gd name="T41" fmla="*/ 102 h 379"/>
                  <a:gd name="T42" fmla="*/ 300 w 329"/>
                  <a:gd name="T43" fmla="*/ 64 h 379"/>
                  <a:gd name="T44" fmla="*/ 217 w 329"/>
                  <a:gd name="T45" fmla="*/ 96 h 379"/>
                  <a:gd name="T46" fmla="*/ 151 w 329"/>
                  <a:gd name="T47" fmla="*/ 61 h 379"/>
                  <a:gd name="T48" fmla="*/ 107 w 329"/>
                  <a:gd name="T49" fmla="*/ 52 h 379"/>
                  <a:gd name="T50" fmla="*/ 64 w 329"/>
                  <a:gd name="T51" fmla="*/ 0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9" h="379">
                    <a:moveTo>
                      <a:pt x="64" y="0"/>
                    </a:moveTo>
                    <a:lnTo>
                      <a:pt x="20" y="49"/>
                    </a:lnTo>
                    <a:lnTo>
                      <a:pt x="6" y="86"/>
                    </a:lnTo>
                    <a:lnTo>
                      <a:pt x="37" y="146"/>
                    </a:lnTo>
                    <a:lnTo>
                      <a:pt x="86" y="201"/>
                    </a:lnTo>
                    <a:lnTo>
                      <a:pt x="48" y="196"/>
                    </a:lnTo>
                    <a:lnTo>
                      <a:pt x="12" y="223"/>
                    </a:lnTo>
                    <a:lnTo>
                      <a:pt x="22" y="241"/>
                    </a:lnTo>
                    <a:lnTo>
                      <a:pt x="0" y="252"/>
                    </a:lnTo>
                    <a:lnTo>
                      <a:pt x="39" y="272"/>
                    </a:lnTo>
                    <a:lnTo>
                      <a:pt x="50" y="311"/>
                    </a:lnTo>
                    <a:lnTo>
                      <a:pt x="91" y="330"/>
                    </a:lnTo>
                    <a:lnTo>
                      <a:pt x="85" y="351"/>
                    </a:lnTo>
                    <a:lnTo>
                      <a:pt x="100" y="379"/>
                    </a:lnTo>
                    <a:lnTo>
                      <a:pt x="116" y="349"/>
                    </a:lnTo>
                    <a:lnTo>
                      <a:pt x="157" y="330"/>
                    </a:lnTo>
                    <a:lnTo>
                      <a:pt x="165" y="300"/>
                    </a:lnTo>
                    <a:lnTo>
                      <a:pt x="267" y="245"/>
                    </a:lnTo>
                    <a:lnTo>
                      <a:pt x="270" y="193"/>
                    </a:lnTo>
                    <a:lnTo>
                      <a:pt x="314" y="134"/>
                    </a:lnTo>
                    <a:lnTo>
                      <a:pt x="329" y="102"/>
                    </a:lnTo>
                    <a:lnTo>
                      <a:pt x="300" y="64"/>
                    </a:lnTo>
                    <a:lnTo>
                      <a:pt x="217" y="96"/>
                    </a:lnTo>
                    <a:lnTo>
                      <a:pt x="151" y="61"/>
                    </a:lnTo>
                    <a:lnTo>
                      <a:pt x="107" y="5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7" name="Freeform 94">
                <a:extLst>
                  <a:ext uri="{FF2B5EF4-FFF2-40B4-BE49-F238E27FC236}">
                    <a16:creationId xmlns:a16="http://schemas.microsoft.com/office/drawing/2014/main" id="{D3B7AF0A-A4E5-41CB-AC3C-17A5B7ED7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1" y="3170"/>
                <a:ext cx="401" cy="338"/>
              </a:xfrm>
              <a:custGeom>
                <a:avLst/>
                <a:gdLst>
                  <a:gd name="T0" fmla="*/ 340 w 401"/>
                  <a:gd name="T1" fmla="*/ 20 h 338"/>
                  <a:gd name="T2" fmla="*/ 301 w 401"/>
                  <a:gd name="T3" fmla="*/ 0 h 338"/>
                  <a:gd name="T4" fmla="*/ 231 w 401"/>
                  <a:gd name="T5" fmla="*/ 3 h 338"/>
                  <a:gd name="T6" fmla="*/ 223 w 401"/>
                  <a:gd name="T7" fmla="*/ 26 h 338"/>
                  <a:gd name="T8" fmla="*/ 181 w 401"/>
                  <a:gd name="T9" fmla="*/ 1 h 338"/>
                  <a:gd name="T10" fmla="*/ 110 w 401"/>
                  <a:gd name="T11" fmla="*/ 63 h 338"/>
                  <a:gd name="T12" fmla="*/ 82 w 401"/>
                  <a:gd name="T13" fmla="*/ 28 h 338"/>
                  <a:gd name="T14" fmla="*/ 63 w 401"/>
                  <a:gd name="T15" fmla="*/ 40 h 338"/>
                  <a:gd name="T16" fmla="*/ 25 w 401"/>
                  <a:gd name="T17" fmla="*/ 39 h 338"/>
                  <a:gd name="T18" fmla="*/ 24 w 401"/>
                  <a:gd name="T19" fmla="*/ 42 h 338"/>
                  <a:gd name="T20" fmla="*/ 38 w 401"/>
                  <a:gd name="T21" fmla="*/ 69 h 338"/>
                  <a:gd name="T22" fmla="*/ 14 w 401"/>
                  <a:gd name="T23" fmla="*/ 75 h 338"/>
                  <a:gd name="T24" fmla="*/ 0 w 401"/>
                  <a:gd name="T25" fmla="*/ 111 h 338"/>
                  <a:gd name="T26" fmla="*/ 39 w 401"/>
                  <a:gd name="T27" fmla="*/ 176 h 338"/>
                  <a:gd name="T28" fmla="*/ 20 w 401"/>
                  <a:gd name="T29" fmla="*/ 179 h 338"/>
                  <a:gd name="T30" fmla="*/ 13 w 401"/>
                  <a:gd name="T31" fmla="*/ 198 h 338"/>
                  <a:gd name="T32" fmla="*/ 28 w 401"/>
                  <a:gd name="T33" fmla="*/ 244 h 338"/>
                  <a:gd name="T34" fmla="*/ 11 w 401"/>
                  <a:gd name="T35" fmla="*/ 256 h 338"/>
                  <a:gd name="T36" fmla="*/ 8 w 401"/>
                  <a:gd name="T37" fmla="*/ 280 h 338"/>
                  <a:gd name="T38" fmla="*/ 50 w 401"/>
                  <a:gd name="T39" fmla="*/ 305 h 338"/>
                  <a:gd name="T40" fmla="*/ 49 w 401"/>
                  <a:gd name="T41" fmla="*/ 325 h 338"/>
                  <a:gd name="T42" fmla="*/ 112 w 401"/>
                  <a:gd name="T43" fmla="*/ 306 h 338"/>
                  <a:gd name="T44" fmla="*/ 153 w 401"/>
                  <a:gd name="T45" fmla="*/ 319 h 338"/>
                  <a:gd name="T46" fmla="*/ 162 w 401"/>
                  <a:gd name="T47" fmla="*/ 338 h 338"/>
                  <a:gd name="T48" fmla="*/ 176 w 401"/>
                  <a:gd name="T49" fmla="*/ 299 h 338"/>
                  <a:gd name="T50" fmla="*/ 228 w 401"/>
                  <a:gd name="T51" fmla="*/ 308 h 338"/>
                  <a:gd name="T52" fmla="*/ 228 w 401"/>
                  <a:gd name="T53" fmla="*/ 288 h 338"/>
                  <a:gd name="T54" fmla="*/ 269 w 401"/>
                  <a:gd name="T55" fmla="*/ 278 h 338"/>
                  <a:gd name="T56" fmla="*/ 288 w 401"/>
                  <a:gd name="T57" fmla="*/ 261 h 338"/>
                  <a:gd name="T58" fmla="*/ 315 w 401"/>
                  <a:gd name="T59" fmla="*/ 264 h 338"/>
                  <a:gd name="T60" fmla="*/ 331 w 401"/>
                  <a:gd name="T61" fmla="*/ 226 h 338"/>
                  <a:gd name="T62" fmla="*/ 305 w 401"/>
                  <a:gd name="T63" fmla="*/ 214 h 338"/>
                  <a:gd name="T64" fmla="*/ 349 w 401"/>
                  <a:gd name="T65" fmla="*/ 157 h 338"/>
                  <a:gd name="T66" fmla="*/ 387 w 401"/>
                  <a:gd name="T67" fmla="*/ 152 h 338"/>
                  <a:gd name="T68" fmla="*/ 401 w 401"/>
                  <a:gd name="T69" fmla="*/ 127 h 338"/>
                  <a:gd name="T70" fmla="*/ 386 w 401"/>
                  <a:gd name="T71" fmla="*/ 99 h 338"/>
                  <a:gd name="T72" fmla="*/ 392 w 401"/>
                  <a:gd name="T73" fmla="*/ 78 h 338"/>
                  <a:gd name="T74" fmla="*/ 351 w 401"/>
                  <a:gd name="T75" fmla="*/ 59 h 338"/>
                  <a:gd name="T76" fmla="*/ 340 w 401"/>
                  <a:gd name="T77" fmla="*/ 2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01" h="338">
                    <a:moveTo>
                      <a:pt x="340" y="20"/>
                    </a:moveTo>
                    <a:lnTo>
                      <a:pt x="301" y="0"/>
                    </a:lnTo>
                    <a:lnTo>
                      <a:pt x="231" y="3"/>
                    </a:lnTo>
                    <a:lnTo>
                      <a:pt x="223" y="26"/>
                    </a:lnTo>
                    <a:lnTo>
                      <a:pt x="181" y="1"/>
                    </a:lnTo>
                    <a:lnTo>
                      <a:pt x="110" y="63"/>
                    </a:lnTo>
                    <a:lnTo>
                      <a:pt x="82" y="28"/>
                    </a:lnTo>
                    <a:lnTo>
                      <a:pt x="63" y="40"/>
                    </a:lnTo>
                    <a:lnTo>
                      <a:pt x="25" y="39"/>
                    </a:lnTo>
                    <a:lnTo>
                      <a:pt x="24" y="42"/>
                    </a:lnTo>
                    <a:lnTo>
                      <a:pt x="38" y="69"/>
                    </a:lnTo>
                    <a:lnTo>
                      <a:pt x="14" y="75"/>
                    </a:lnTo>
                    <a:lnTo>
                      <a:pt x="0" y="111"/>
                    </a:lnTo>
                    <a:lnTo>
                      <a:pt x="39" y="176"/>
                    </a:lnTo>
                    <a:lnTo>
                      <a:pt x="20" y="179"/>
                    </a:lnTo>
                    <a:lnTo>
                      <a:pt x="13" y="198"/>
                    </a:lnTo>
                    <a:lnTo>
                      <a:pt x="28" y="244"/>
                    </a:lnTo>
                    <a:lnTo>
                      <a:pt x="11" y="256"/>
                    </a:lnTo>
                    <a:lnTo>
                      <a:pt x="8" y="280"/>
                    </a:lnTo>
                    <a:lnTo>
                      <a:pt x="50" y="305"/>
                    </a:lnTo>
                    <a:lnTo>
                      <a:pt x="49" y="325"/>
                    </a:lnTo>
                    <a:lnTo>
                      <a:pt x="112" y="306"/>
                    </a:lnTo>
                    <a:lnTo>
                      <a:pt x="153" y="319"/>
                    </a:lnTo>
                    <a:lnTo>
                      <a:pt x="162" y="338"/>
                    </a:lnTo>
                    <a:lnTo>
                      <a:pt x="176" y="299"/>
                    </a:lnTo>
                    <a:lnTo>
                      <a:pt x="228" y="308"/>
                    </a:lnTo>
                    <a:lnTo>
                      <a:pt x="228" y="288"/>
                    </a:lnTo>
                    <a:lnTo>
                      <a:pt x="269" y="278"/>
                    </a:lnTo>
                    <a:lnTo>
                      <a:pt x="288" y="261"/>
                    </a:lnTo>
                    <a:lnTo>
                      <a:pt x="315" y="264"/>
                    </a:lnTo>
                    <a:lnTo>
                      <a:pt x="331" y="226"/>
                    </a:lnTo>
                    <a:lnTo>
                      <a:pt x="305" y="214"/>
                    </a:lnTo>
                    <a:lnTo>
                      <a:pt x="349" y="157"/>
                    </a:lnTo>
                    <a:lnTo>
                      <a:pt x="387" y="152"/>
                    </a:lnTo>
                    <a:lnTo>
                      <a:pt x="401" y="127"/>
                    </a:lnTo>
                    <a:lnTo>
                      <a:pt x="386" y="99"/>
                    </a:lnTo>
                    <a:lnTo>
                      <a:pt x="392" y="78"/>
                    </a:lnTo>
                    <a:lnTo>
                      <a:pt x="351" y="59"/>
                    </a:lnTo>
                    <a:lnTo>
                      <a:pt x="340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8" name="Freeform 95">
                <a:extLst>
                  <a:ext uri="{FF2B5EF4-FFF2-40B4-BE49-F238E27FC236}">
                    <a16:creationId xmlns:a16="http://schemas.microsoft.com/office/drawing/2014/main" id="{82653145-EAEA-4C91-BD9F-14FECBB91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3126"/>
                <a:ext cx="519" cy="328"/>
              </a:xfrm>
              <a:custGeom>
                <a:avLst/>
                <a:gdLst>
                  <a:gd name="T0" fmla="*/ 444 w 519"/>
                  <a:gd name="T1" fmla="*/ 67 h 328"/>
                  <a:gd name="T2" fmla="*/ 442 w 519"/>
                  <a:gd name="T3" fmla="*/ 47 h 328"/>
                  <a:gd name="T4" fmla="*/ 395 w 519"/>
                  <a:gd name="T5" fmla="*/ 37 h 328"/>
                  <a:gd name="T6" fmla="*/ 401 w 519"/>
                  <a:gd name="T7" fmla="*/ 18 h 328"/>
                  <a:gd name="T8" fmla="*/ 387 w 519"/>
                  <a:gd name="T9" fmla="*/ 0 h 328"/>
                  <a:gd name="T10" fmla="*/ 360 w 519"/>
                  <a:gd name="T11" fmla="*/ 4 h 328"/>
                  <a:gd name="T12" fmla="*/ 330 w 519"/>
                  <a:gd name="T13" fmla="*/ 31 h 328"/>
                  <a:gd name="T14" fmla="*/ 329 w 519"/>
                  <a:gd name="T15" fmla="*/ 51 h 328"/>
                  <a:gd name="T16" fmla="*/ 293 w 519"/>
                  <a:gd name="T17" fmla="*/ 34 h 328"/>
                  <a:gd name="T18" fmla="*/ 277 w 519"/>
                  <a:gd name="T19" fmla="*/ 45 h 328"/>
                  <a:gd name="T20" fmla="*/ 274 w 519"/>
                  <a:gd name="T21" fmla="*/ 25 h 328"/>
                  <a:gd name="T22" fmla="*/ 253 w 519"/>
                  <a:gd name="T23" fmla="*/ 25 h 328"/>
                  <a:gd name="T24" fmla="*/ 253 w 519"/>
                  <a:gd name="T25" fmla="*/ 23 h 328"/>
                  <a:gd name="T26" fmla="*/ 227 w 519"/>
                  <a:gd name="T27" fmla="*/ 31 h 328"/>
                  <a:gd name="T28" fmla="*/ 206 w 519"/>
                  <a:gd name="T29" fmla="*/ 69 h 328"/>
                  <a:gd name="T30" fmla="*/ 162 w 519"/>
                  <a:gd name="T31" fmla="*/ 59 h 328"/>
                  <a:gd name="T32" fmla="*/ 160 w 519"/>
                  <a:gd name="T33" fmla="*/ 121 h 328"/>
                  <a:gd name="T34" fmla="*/ 120 w 519"/>
                  <a:gd name="T35" fmla="*/ 121 h 328"/>
                  <a:gd name="T36" fmla="*/ 120 w 519"/>
                  <a:gd name="T37" fmla="*/ 121 h 328"/>
                  <a:gd name="T38" fmla="*/ 72 w 519"/>
                  <a:gd name="T39" fmla="*/ 152 h 328"/>
                  <a:gd name="T40" fmla="*/ 30 w 519"/>
                  <a:gd name="T41" fmla="*/ 136 h 328"/>
                  <a:gd name="T42" fmla="*/ 34 w 519"/>
                  <a:gd name="T43" fmla="*/ 204 h 328"/>
                  <a:gd name="T44" fmla="*/ 28 w 519"/>
                  <a:gd name="T45" fmla="*/ 226 h 328"/>
                  <a:gd name="T46" fmla="*/ 5 w 519"/>
                  <a:gd name="T47" fmla="*/ 240 h 328"/>
                  <a:gd name="T48" fmla="*/ 0 w 519"/>
                  <a:gd name="T49" fmla="*/ 259 h 328"/>
                  <a:gd name="T50" fmla="*/ 25 w 519"/>
                  <a:gd name="T51" fmla="*/ 295 h 328"/>
                  <a:gd name="T52" fmla="*/ 44 w 519"/>
                  <a:gd name="T53" fmla="*/ 284 h 328"/>
                  <a:gd name="T54" fmla="*/ 53 w 519"/>
                  <a:gd name="T55" fmla="*/ 305 h 328"/>
                  <a:gd name="T56" fmla="*/ 75 w 519"/>
                  <a:gd name="T57" fmla="*/ 299 h 328"/>
                  <a:gd name="T58" fmla="*/ 101 w 519"/>
                  <a:gd name="T59" fmla="*/ 261 h 328"/>
                  <a:gd name="T60" fmla="*/ 108 w 519"/>
                  <a:gd name="T61" fmla="*/ 281 h 328"/>
                  <a:gd name="T62" fmla="*/ 208 w 519"/>
                  <a:gd name="T63" fmla="*/ 314 h 328"/>
                  <a:gd name="T64" fmla="*/ 219 w 519"/>
                  <a:gd name="T65" fmla="*/ 328 h 328"/>
                  <a:gd name="T66" fmla="*/ 258 w 519"/>
                  <a:gd name="T67" fmla="*/ 300 h 328"/>
                  <a:gd name="T68" fmla="*/ 305 w 519"/>
                  <a:gd name="T69" fmla="*/ 300 h 328"/>
                  <a:gd name="T70" fmla="*/ 352 w 519"/>
                  <a:gd name="T71" fmla="*/ 250 h 328"/>
                  <a:gd name="T72" fmla="*/ 430 w 519"/>
                  <a:gd name="T73" fmla="*/ 193 h 328"/>
                  <a:gd name="T74" fmla="*/ 489 w 519"/>
                  <a:gd name="T75" fmla="*/ 176 h 328"/>
                  <a:gd name="T76" fmla="*/ 489 w 519"/>
                  <a:gd name="T77" fmla="*/ 177 h 328"/>
                  <a:gd name="T78" fmla="*/ 519 w 519"/>
                  <a:gd name="T79" fmla="*/ 138 h 328"/>
                  <a:gd name="T80" fmla="*/ 508 w 519"/>
                  <a:gd name="T81" fmla="*/ 118 h 328"/>
                  <a:gd name="T82" fmla="*/ 466 w 519"/>
                  <a:gd name="T83" fmla="*/ 70 h 328"/>
                  <a:gd name="T84" fmla="*/ 444 w 519"/>
                  <a:gd name="T85" fmla="*/ 67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9" h="328">
                    <a:moveTo>
                      <a:pt x="444" y="67"/>
                    </a:moveTo>
                    <a:lnTo>
                      <a:pt x="442" y="47"/>
                    </a:lnTo>
                    <a:lnTo>
                      <a:pt x="395" y="37"/>
                    </a:lnTo>
                    <a:lnTo>
                      <a:pt x="401" y="18"/>
                    </a:lnTo>
                    <a:lnTo>
                      <a:pt x="387" y="0"/>
                    </a:lnTo>
                    <a:lnTo>
                      <a:pt x="360" y="4"/>
                    </a:lnTo>
                    <a:lnTo>
                      <a:pt x="330" y="31"/>
                    </a:lnTo>
                    <a:lnTo>
                      <a:pt x="329" y="51"/>
                    </a:lnTo>
                    <a:lnTo>
                      <a:pt x="293" y="34"/>
                    </a:lnTo>
                    <a:lnTo>
                      <a:pt x="277" y="45"/>
                    </a:lnTo>
                    <a:lnTo>
                      <a:pt x="274" y="25"/>
                    </a:lnTo>
                    <a:lnTo>
                      <a:pt x="253" y="25"/>
                    </a:lnTo>
                    <a:lnTo>
                      <a:pt x="253" y="23"/>
                    </a:lnTo>
                    <a:lnTo>
                      <a:pt x="227" y="31"/>
                    </a:lnTo>
                    <a:lnTo>
                      <a:pt x="206" y="69"/>
                    </a:lnTo>
                    <a:lnTo>
                      <a:pt x="162" y="59"/>
                    </a:lnTo>
                    <a:lnTo>
                      <a:pt x="160" y="121"/>
                    </a:lnTo>
                    <a:lnTo>
                      <a:pt x="120" y="121"/>
                    </a:lnTo>
                    <a:lnTo>
                      <a:pt x="120" y="121"/>
                    </a:lnTo>
                    <a:lnTo>
                      <a:pt x="72" y="152"/>
                    </a:lnTo>
                    <a:lnTo>
                      <a:pt x="30" y="136"/>
                    </a:lnTo>
                    <a:lnTo>
                      <a:pt x="34" y="204"/>
                    </a:lnTo>
                    <a:lnTo>
                      <a:pt x="28" y="226"/>
                    </a:lnTo>
                    <a:lnTo>
                      <a:pt x="5" y="240"/>
                    </a:lnTo>
                    <a:lnTo>
                      <a:pt x="0" y="259"/>
                    </a:lnTo>
                    <a:lnTo>
                      <a:pt x="25" y="295"/>
                    </a:lnTo>
                    <a:lnTo>
                      <a:pt x="44" y="284"/>
                    </a:lnTo>
                    <a:lnTo>
                      <a:pt x="53" y="305"/>
                    </a:lnTo>
                    <a:lnTo>
                      <a:pt x="75" y="299"/>
                    </a:lnTo>
                    <a:lnTo>
                      <a:pt x="101" y="261"/>
                    </a:lnTo>
                    <a:lnTo>
                      <a:pt x="108" y="281"/>
                    </a:lnTo>
                    <a:lnTo>
                      <a:pt x="208" y="314"/>
                    </a:lnTo>
                    <a:lnTo>
                      <a:pt x="219" y="328"/>
                    </a:lnTo>
                    <a:lnTo>
                      <a:pt x="258" y="300"/>
                    </a:lnTo>
                    <a:lnTo>
                      <a:pt x="305" y="300"/>
                    </a:lnTo>
                    <a:lnTo>
                      <a:pt x="352" y="250"/>
                    </a:lnTo>
                    <a:lnTo>
                      <a:pt x="430" y="193"/>
                    </a:lnTo>
                    <a:lnTo>
                      <a:pt x="489" y="176"/>
                    </a:lnTo>
                    <a:lnTo>
                      <a:pt x="489" y="177"/>
                    </a:lnTo>
                    <a:lnTo>
                      <a:pt x="519" y="138"/>
                    </a:lnTo>
                    <a:lnTo>
                      <a:pt x="508" y="118"/>
                    </a:lnTo>
                    <a:lnTo>
                      <a:pt x="466" y="70"/>
                    </a:lnTo>
                    <a:lnTo>
                      <a:pt x="444" y="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9" name="Freeform 96">
                <a:extLst>
                  <a:ext uri="{FF2B5EF4-FFF2-40B4-BE49-F238E27FC236}">
                    <a16:creationId xmlns:a16="http://schemas.microsoft.com/office/drawing/2014/main" id="{347FA851-C8B0-448F-8E0B-1FB8E4DF6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8" y="3357"/>
                <a:ext cx="495" cy="340"/>
              </a:xfrm>
              <a:custGeom>
                <a:avLst/>
                <a:gdLst>
                  <a:gd name="T0" fmla="*/ 276 w 495"/>
                  <a:gd name="T1" fmla="*/ 28 h 340"/>
                  <a:gd name="T2" fmla="*/ 281 w 495"/>
                  <a:gd name="T3" fmla="*/ 9 h 340"/>
                  <a:gd name="T4" fmla="*/ 196 w 495"/>
                  <a:gd name="T5" fmla="*/ 0 h 340"/>
                  <a:gd name="T6" fmla="*/ 175 w 495"/>
                  <a:gd name="T7" fmla="*/ 3 h 340"/>
                  <a:gd name="T8" fmla="*/ 167 w 495"/>
                  <a:gd name="T9" fmla="*/ 27 h 340"/>
                  <a:gd name="T10" fmla="*/ 123 w 495"/>
                  <a:gd name="T11" fmla="*/ 20 h 340"/>
                  <a:gd name="T12" fmla="*/ 111 w 495"/>
                  <a:gd name="T13" fmla="*/ 3 h 340"/>
                  <a:gd name="T14" fmla="*/ 107 w 495"/>
                  <a:gd name="T15" fmla="*/ 9 h 340"/>
                  <a:gd name="T16" fmla="*/ 70 w 495"/>
                  <a:gd name="T17" fmla="*/ 22 h 340"/>
                  <a:gd name="T18" fmla="*/ 60 w 495"/>
                  <a:gd name="T19" fmla="*/ 3 h 340"/>
                  <a:gd name="T20" fmla="*/ 0 w 495"/>
                  <a:gd name="T21" fmla="*/ 74 h 340"/>
                  <a:gd name="T22" fmla="*/ 16 w 495"/>
                  <a:gd name="T23" fmla="*/ 113 h 340"/>
                  <a:gd name="T24" fmla="*/ 78 w 495"/>
                  <a:gd name="T25" fmla="*/ 140 h 340"/>
                  <a:gd name="T26" fmla="*/ 93 w 495"/>
                  <a:gd name="T27" fmla="*/ 176 h 340"/>
                  <a:gd name="T28" fmla="*/ 95 w 495"/>
                  <a:gd name="T29" fmla="*/ 198 h 340"/>
                  <a:gd name="T30" fmla="*/ 79 w 495"/>
                  <a:gd name="T31" fmla="*/ 214 h 340"/>
                  <a:gd name="T32" fmla="*/ 96 w 495"/>
                  <a:gd name="T33" fmla="*/ 233 h 340"/>
                  <a:gd name="T34" fmla="*/ 89 w 495"/>
                  <a:gd name="T35" fmla="*/ 253 h 340"/>
                  <a:gd name="T36" fmla="*/ 65 w 495"/>
                  <a:gd name="T37" fmla="*/ 258 h 340"/>
                  <a:gd name="T38" fmla="*/ 71 w 495"/>
                  <a:gd name="T39" fmla="*/ 299 h 340"/>
                  <a:gd name="T40" fmla="*/ 95 w 495"/>
                  <a:gd name="T41" fmla="*/ 308 h 340"/>
                  <a:gd name="T42" fmla="*/ 118 w 495"/>
                  <a:gd name="T43" fmla="*/ 300 h 340"/>
                  <a:gd name="T44" fmla="*/ 153 w 495"/>
                  <a:gd name="T45" fmla="*/ 340 h 340"/>
                  <a:gd name="T46" fmla="*/ 213 w 495"/>
                  <a:gd name="T47" fmla="*/ 311 h 340"/>
                  <a:gd name="T48" fmla="*/ 203 w 495"/>
                  <a:gd name="T49" fmla="*/ 271 h 340"/>
                  <a:gd name="T50" fmla="*/ 222 w 495"/>
                  <a:gd name="T51" fmla="*/ 260 h 340"/>
                  <a:gd name="T52" fmla="*/ 318 w 495"/>
                  <a:gd name="T53" fmla="*/ 267 h 340"/>
                  <a:gd name="T54" fmla="*/ 377 w 495"/>
                  <a:gd name="T55" fmla="*/ 228 h 340"/>
                  <a:gd name="T56" fmla="*/ 433 w 495"/>
                  <a:gd name="T57" fmla="*/ 263 h 340"/>
                  <a:gd name="T58" fmla="*/ 436 w 495"/>
                  <a:gd name="T59" fmla="*/ 193 h 340"/>
                  <a:gd name="T60" fmla="*/ 476 w 495"/>
                  <a:gd name="T61" fmla="*/ 118 h 340"/>
                  <a:gd name="T62" fmla="*/ 495 w 495"/>
                  <a:gd name="T63" fmla="*/ 97 h 340"/>
                  <a:gd name="T64" fmla="*/ 484 w 495"/>
                  <a:gd name="T65" fmla="*/ 83 h 340"/>
                  <a:gd name="T66" fmla="*/ 384 w 495"/>
                  <a:gd name="T67" fmla="*/ 50 h 340"/>
                  <a:gd name="T68" fmla="*/ 377 w 495"/>
                  <a:gd name="T69" fmla="*/ 30 h 340"/>
                  <a:gd name="T70" fmla="*/ 351 w 495"/>
                  <a:gd name="T71" fmla="*/ 68 h 340"/>
                  <a:gd name="T72" fmla="*/ 329 w 495"/>
                  <a:gd name="T73" fmla="*/ 74 h 340"/>
                  <a:gd name="T74" fmla="*/ 320 w 495"/>
                  <a:gd name="T75" fmla="*/ 53 h 340"/>
                  <a:gd name="T76" fmla="*/ 301 w 495"/>
                  <a:gd name="T77" fmla="*/ 64 h 340"/>
                  <a:gd name="T78" fmla="*/ 276 w 495"/>
                  <a:gd name="T79" fmla="*/ 28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95" h="340">
                    <a:moveTo>
                      <a:pt x="276" y="28"/>
                    </a:moveTo>
                    <a:lnTo>
                      <a:pt x="281" y="9"/>
                    </a:lnTo>
                    <a:lnTo>
                      <a:pt x="196" y="0"/>
                    </a:lnTo>
                    <a:lnTo>
                      <a:pt x="175" y="3"/>
                    </a:lnTo>
                    <a:lnTo>
                      <a:pt x="167" y="27"/>
                    </a:lnTo>
                    <a:lnTo>
                      <a:pt x="123" y="20"/>
                    </a:lnTo>
                    <a:lnTo>
                      <a:pt x="111" y="3"/>
                    </a:lnTo>
                    <a:lnTo>
                      <a:pt x="107" y="9"/>
                    </a:lnTo>
                    <a:lnTo>
                      <a:pt x="70" y="22"/>
                    </a:lnTo>
                    <a:lnTo>
                      <a:pt x="60" y="3"/>
                    </a:lnTo>
                    <a:lnTo>
                      <a:pt x="0" y="74"/>
                    </a:lnTo>
                    <a:lnTo>
                      <a:pt x="16" y="113"/>
                    </a:lnTo>
                    <a:lnTo>
                      <a:pt x="78" y="140"/>
                    </a:lnTo>
                    <a:lnTo>
                      <a:pt x="93" y="176"/>
                    </a:lnTo>
                    <a:lnTo>
                      <a:pt x="95" y="198"/>
                    </a:lnTo>
                    <a:lnTo>
                      <a:pt x="79" y="214"/>
                    </a:lnTo>
                    <a:lnTo>
                      <a:pt x="96" y="233"/>
                    </a:lnTo>
                    <a:lnTo>
                      <a:pt x="89" y="253"/>
                    </a:lnTo>
                    <a:lnTo>
                      <a:pt x="65" y="258"/>
                    </a:lnTo>
                    <a:lnTo>
                      <a:pt x="71" y="299"/>
                    </a:lnTo>
                    <a:lnTo>
                      <a:pt x="95" y="308"/>
                    </a:lnTo>
                    <a:lnTo>
                      <a:pt x="118" y="300"/>
                    </a:lnTo>
                    <a:lnTo>
                      <a:pt x="153" y="340"/>
                    </a:lnTo>
                    <a:lnTo>
                      <a:pt x="213" y="311"/>
                    </a:lnTo>
                    <a:lnTo>
                      <a:pt x="203" y="271"/>
                    </a:lnTo>
                    <a:lnTo>
                      <a:pt x="222" y="260"/>
                    </a:lnTo>
                    <a:lnTo>
                      <a:pt x="318" y="267"/>
                    </a:lnTo>
                    <a:lnTo>
                      <a:pt x="377" y="228"/>
                    </a:lnTo>
                    <a:lnTo>
                      <a:pt x="433" y="263"/>
                    </a:lnTo>
                    <a:lnTo>
                      <a:pt x="436" y="193"/>
                    </a:lnTo>
                    <a:lnTo>
                      <a:pt x="476" y="118"/>
                    </a:lnTo>
                    <a:lnTo>
                      <a:pt x="495" y="97"/>
                    </a:lnTo>
                    <a:lnTo>
                      <a:pt x="484" y="83"/>
                    </a:lnTo>
                    <a:lnTo>
                      <a:pt x="384" y="50"/>
                    </a:lnTo>
                    <a:lnTo>
                      <a:pt x="377" y="30"/>
                    </a:lnTo>
                    <a:lnTo>
                      <a:pt x="351" y="68"/>
                    </a:lnTo>
                    <a:lnTo>
                      <a:pt x="329" y="74"/>
                    </a:lnTo>
                    <a:lnTo>
                      <a:pt x="320" y="53"/>
                    </a:lnTo>
                    <a:lnTo>
                      <a:pt x="301" y="64"/>
                    </a:lnTo>
                    <a:lnTo>
                      <a:pt x="276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0" name="Freeform 97">
                <a:extLst>
                  <a:ext uri="{FF2B5EF4-FFF2-40B4-BE49-F238E27FC236}">
                    <a16:creationId xmlns:a16="http://schemas.microsoft.com/office/drawing/2014/main" id="{A15697DA-E7E0-409B-B870-F23A74059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4" y="590"/>
                <a:ext cx="326" cy="557"/>
              </a:xfrm>
              <a:custGeom>
                <a:avLst/>
                <a:gdLst>
                  <a:gd name="T0" fmla="*/ 127 w 326"/>
                  <a:gd name="T1" fmla="*/ 30 h 557"/>
                  <a:gd name="T2" fmla="*/ 80 w 326"/>
                  <a:gd name="T3" fmla="*/ 33 h 557"/>
                  <a:gd name="T4" fmla="*/ 2 w 326"/>
                  <a:gd name="T5" fmla="*/ 0 h 557"/>
                  <a:gd name="T6" fmla="*/ 0 w 326"/>
                  <a:gd name="T7" fmla="*/ 21 h 557"/>
                  <a:gd name="T8" fmla="*/ 22 w 326"/>
                  <a:gd name="T9" fmla="*/ 33 h 557"/>
                  <a:gd name="T10" fmla="*/ 27 w 326"/>
                  <a:gd name="T11" fmla="*/ 68 h 557"/>
                  <a:gd name="T12" fmla="*/ 13 w 326"/>
                  <a:gd name="T13" fmla="*/ 82 h 557"/>
                  <a:gd name="T14" fmla="*/ 30 w 326"/>
                  <a:gd name="T15" fmla="*/ 154 h 557"/>
                  <a:gd name="T16" fmla="*/ 91 w 326"/>
                  <a:gd name="T17" fmla="*/ 219 h 557"/>
                  <a:gd name="T18" fmla="*/ 82 w 326"/>
                  <a:gd name="T19" fmla="*/ 290 h 557"/>
                  <a:gd name="T20" fmla="*/ 96 w 326"/>
                  <a:gd name="T21" fmla="*/ 310 h 557"/>
                  <a:gd name="T22" fmla="*/ 91 w 326"/>
                  <a:gd name="T23" fmla="*/ 353 h 557"/>
                  <a:gd name="T24" fmla="*/ 76 w 326"/>
                  <a:gd name="T25" fmla="*/ 394 h 557"/>
                  <a:gd name="T26" fmla="*/ 105 w 326"/>
                  <a:gd name="T27" fmla="*/ 460 h 557"/>
                  <a:gd name="T28" fmla="*/ 124 w 326"/>
                  <a:gd name="T29" fmla="*/ 468 h 557"/>
                  <a:gd name="T30" fmla="*/ 142 w 326"/>
                  <a:gd name="T31" fmla="*/ 457 h 557"/>
                  <a:gd name="T32" fmla="*/ 134 w 326"/>
                  <a:gd name="T33" fmla="*/ 479 h 557"/>
                  <a:gd name="T34" fmla="*/ 83 w 326"/>
                  <a:gd name="T35" fmla="*/ 483 h 557"/>
                  <a:gd name="T36" fmla="*/ 118 w 326"/>
                  <a:gd name="T37" fmla="*/ 551 h 557"/>
                  <a:gd name="T38" fmla="*/ 137 w 326"/>
                  <a:gd name="T39" fmla="*/ 557 h 557"/>
                  <a:gd name="T40" fmla="*/ 187 w 326"/>
                  <a:gd name="T41" fmla="*/ 524 h 557"/>
                  <a:gd name="T42" fmla="*/ 225 w 326"/>
                  <a:gd name="T43" fmla="*/ 540 h 557"/>
                  <a:gd name="T44" fmla="*/ 286 w 326"/>
                  <a:gd name="T45" fmla="*/ 546 h 557"/>
                  <a:gd name="T46" fmla="*/ 286 w 326"/>
                  <a:gd name="T47" fmla="*/ 546 h 557"/>
                  <a:gd name="T48" fmla="*/ 312 w 326"/>
                  <a:gd name="T49" fmla="*/ 515 h 557"/>
                  <a:gd name="T50" fmla="*/ 326 w 326"/>
                  <a:gd name="T51" fmla="*/ 466 h 557"/>
                  <a:gd name="T52" fmla="*/ 296 w 326"/>
                  <a:gd name="T53" fmla="*/ 438 h 557"/>
                  <a:gd name="T54" fmla="*/ 228 w 326"/>
                  <a:gd name="T55" fmla="*/ 422 h 557"/>
                  <a:gd name="T56" fmla="*/ 216 w 326"/>
                  <a:gd name="T57" fmla="*/ 405 h 557"/>
                  <a:gd name="T58" fmla="*/ 247 w 326"/>
                  <a:gd name="T59" fmla="*/ 368 h 557"/>
                  <a:gd name="T60" fmla="*/ 236 w 326"/>
                  <a:gd name="T61" fmla="*/ 351 h 557"/>
                  <a:gd name="T62" fmla="*/ 293 w 326"/>
                  <a:gd name="T63" fmla="*/ 316 h 557"/>
                  <a:gd name="T64" fmla="*/ 277 w 326"/>
                  <a:gd name="T65" fmla="*/ 258 h 557"/>
                  <a:gd name="T66" fmla="*/ 291 w 326"/>
                  <a:gd name="T67" fmla="*/ 241 h 557"/>
                  <a:gd name="T68" fmla="*/ 231 w 326"/>
                  <a:gd name="T69" fmla="*/ 219 h 557"/>
                  <a:gd name="T70" fmla="*/ 228 w 326"/>
                  <a:gd name="T71" fmla="*/ 172 h 557"/>
                  <a:gd name="T72" fmla="*/ 227 w 326"/>
                  <a:gd name="T73" fmla="*/ 172 h 557"/>
                  <a:gd name="T74" fmla="*/ 181 w 326"/>
                  <a:gd name="T75" fmla="*/ 98 h 557"/>
                  <a:gd name="T76" fmla="*/ 198 w 326"/>
                  <a:gd name="T77" fmla="*/ 41 h 557"/>
                  <a:gd name="T78" fmla="*/ 190 w 326"/>
                  <a:gd name="T79" fmla="*/ 22 h 557"/>
                  <a:gd name="T80" fmla="*/ 145 w 326"/>
                  <a:gd name="T81" fmla="*/ 17 h 557"/>
                  <a:gd name="T82" fmla="*/ 127 w 326"/>
                  <a:gd name="T83" fmla="*/ 3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26" h="557">
                    <a:moveTo>
                      <a:pt x="127" y="30"/>
                    </a:moveTo>
                    <a:lnTo>
                      <a:pt x="80" y="33"/>
                    </a:lnTo>
                    <a:lnTo>
                      <a:pt x="2" y="0"/>
                    </a:lnTo>
                    <a:lnTo>
                      <a:pt x="0" y="21"/>
                    </a:lnTo>
                    <a:lnTo>
                      <a:pt x="22" y="33"/>
                    </a:lnTo>
                    <a:lnTo>
                      <a:pt x="27" y="68"/>
                    </a:lnTo>
                    <a:lnTo>
                      <a:pt x="13" y="82"/>
                    </a:lnTo>
                    <a:lnTo>
                      <a:pt x="30" y="154"/>
                    </a:lnTo>
                    <a:lnTo>
                      <a:pt x="91" y="219"/>
                    </a:lnTo>
                    <a:lnTo>
                      <a:pt x="82" y="290"/>
                    </a:lnTo>
                    <a:lnTo>
                      <a:pt x="96" y="310"/>
                    </a:lnTo>
                    <a:lnTo>
                      <a:pt x="91" y="353"/>
                    </a:lnTo>
                    <a:lnTo>
                      <a:pt x="76" y="394"/>
                    </a:lnTo>
                    <a:lnTo>
                      <a:pt x="105" y="460"/>
                    </a:lnTo>
                    <a:lnTo>
                      <a:pt x="124" y="468"/>
                    </a:lnTo>
                    <a:lnTo>
                      <a:pt x="142" y="457"/>
                    </a:lnTo>
                    <a:lnTo>
                      <a:pt x="134" y="479"/>
                    </a:lnTo>
                    <a:lnTo>
                      <a:pt x="83" y="483"/>
                    </a:lnTo>
                    <a:lnTo>
                      <a:pt x="118" y="551"/>
                    </a:lnTo>
                    <a:lnTo>
                      <a:pt x="137" y="557"/>
                    </a:lnTo>
                    <a:lnTo>
                      <a:pt x="187" y="524"/>
                    </a:lnTo>
                    <a:lnTo>
                      <a:pt x="225" y="540"/>
                    </a:lnTo>
                    <a:lnTo>
                      <a:pt x="286" y="546"/>
                    </a:lnTo>
                    <a:lnTo>
                      <a:pt x="286" y="546"/>
                    </a:lnTo>
                    <a:lnTo>
                      <a:pt x="312" y="515"/>
                    </a:lnTo>
                    <a:lnTo>
                      <a:pt x="326" y="466"/>
                    </a:lnTo>
                    <a:lnTo>
                      <a:pt x="296" y="438"/>
                    </a:lnTo>
                    <a:lnTo>
                      <a:pt x="228" y="422"/>
                    </a:lnTo>
                    <a:lnTo>
                      <a:pt x="216" y="405"/>
                    </a:lnTo>
                    <a:lnTo>
                      <a:pt x="247" y="368"/>
                    </a:lnTo>
                    <a:lnTo>
                      <a:pt x="236" y="351"/>
                    </a:lnTo>
                    <a:lnTo>
                      <a:pt x="293" y="316"/>
                    </a:lnTo>
                    <a:lnTo>
                      <a:pt x="277" y="258"/>
                    </a:lnTo>
                    <a:lnTo>
                      <a:pt x="291" y="241"/>
                    </a:lnTo>
                    <a:lnTo>
                      <a:pt x="231" y="219"/>
                    </a:lnTo>
                    <a:lnTo>
                      <a:pt x="228" y="172"/>
                    </a:lnTo>
                    <a:lnTo>
                      <a:pt x="227" y="172"/>
                    </a:lnTo>
                    <a:lnTo>
                      <a:pt x="181" y="98"/>
                    </a:lnTo>
                    <a:lnTo>
                      <a:pt x="198" y="41"/>
                    </a:lnTo>
                    <a:lnTo>
                      <a:pt x="190" y="22"/>
                    </a:lnTo>
                    <a:lnTo>
                      <a:pt x="145" y="17"/>
                    </a:lnTo>
                    <a:lnTo>
                      <a:pt x="127" y="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1" name="Freeform 98">
                <a:extLst>
                  <a:ext uri="{FF2B5EF4-FFF2-40B4-BE49-F238E27FC236}">
                    <a16:creationId xmlns:a16="http://schemas.microsoft.com/office/drawing/2014/main" id="{AFAE078D-803F-4C66-9790-8159D501A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7" y="1034"/>
                <a:ext cx="365" cy="463"/>
              </a:xfrm>
              <a:custGeom>
                <a:avLst/>
                <a:gdLst>
                  <a:gd name="T0" fmla="*/ 107 w 365"/>
                  <a:gd name="T1" fmla="*/ 69 h 463"/>
                  <a:gd name="T2" fmla="*/ 110 w 365"/>
                  <a:gd name="T3" fmla="*/ 71 h 463"/>
                  <a:gd name="T4" fmla="*/ 110 w 365"/>
                  <a:gd name="T5" fmla="*/ 110 h 463"/>
                  <a:gd name="T6" fmla="*/ 99 w 365"/>
                  <a:gd name="T7" fmla="*/ 173 h 463"/>
                  <a:gd name="T8" fmla="*/ 35 w 365"/>
                  <a:gd name="T9" fmla="*/ 192 h 463"/>
                  <a:gd name="T10" fmla="*/ 0 w 365"/>
                  <a:gd name="T11" fmla="*/ 242 h 463"/>
                  <a:gd name="T12" fmla="*/ 8 w 365"/>
                  <a:gd name="T13" fmla="*/ 272 h 463"/>
                  <a:gd name="T14" fmla="*/ 33 w 365"/>
                  <a:gd name="T15" fmla="*/ 274 h 463"/>
                  <a:gd name="T16" fmla="*/ 9 w 365"/>
                  <a:gd name="T17" fmla="*/ 280 h 463"/>
                  <a:gd name="T18" fmla="*/ 13 w 365"/>
                  <a:gd name="T19" fmla="*/ 301 h 463"/>
                  <a:gd name="T20" fmla="*/ 49 w 365"/>
                  <a:gd name="T21" fmla="*/ 319 h 463"/>
                  <a:gd name="T22" fmla="*/ 57 w 365"/>
                  <a:gd name="T23" fmla="*/ 337 h 463"/>
                  <a:gd name="T24" fmla="*/ 46 w 365"/>
                  <a:gd name="T25" fmla="*/ 356 h 463"/>
                  <a:gd name="T26" fmla="*/ 63 w 365"/>
                  <a:gd name="T27" fmla="*/ 368 h 463"/>
                  <a:gd name="T28" fmla="*/ 55 w 365"/>
                  <a:gd name="T29" fmla="*/ 390 h 463"/>
                  <a:gd name="T30" fmla="*/ 38 w 365"/>
                  <a:gd name="T31" fmla="*/ 406 h 463"/>
                  <a:gd name="T32" fmla="*/ 58 w 365"/>
                  <a:gd name="T33" fmla="*/ 417 h 463"/>
                  <a:gd name="T34" fmla="*/ 38 w 365"/>
                  <a:gd name="T35" fmla="*/ 422 h 463"/>
                  <a:gd name="T36" fmla="*/ 44 w 365"/>
                  <a:gd name="T37" fmla="*/ 463 h 463"/>
                  <a:gd name="T38" fmla="*/ 80 w 365"/>
                  <a:gd name="T39" fmla="*/ 437 h 463"/>
                  <a:gd name="T40" fmla="*/ 173 w 365"/>
                  <a:gd name="T41" fmla="*/ 434 h 463"/>
                  <a:gd name="T42" fmla="*/ 186 w 365"/>
                  <a:gd name="T43" fmla="*/ 415 h 463"/>
                  <a:gd name="T44" fmla="*/ 249 w 365"/>
                  <a:gd name="T45" fmla="*/ 387 h 463"/>
                  <a:gd name="T46" fmla="*/ 296 w 365"/>
                  <a:gd name="T47" fmla="*/ 412 h 463"/>
                  <a:gd name="T48" fmla="*/ 301 w 365"/>
                  <a:gd name="T49" fmla="*/ 398 h 463"/>
                  <a:gd name="T50" fmla="*/ 326 w 365"/>
                  <a:gd name="T51" fmla="*/ 337 h 463"/>
                  <a:gd name="T52" fmla="*/ 365 w 365"/>
                  <a:gd name="T53" fmla="*/ 321 h 463"/>
                  <a:gd name="T54" fmla="*/ 351 w 365"/>
                  <a:gd name="T55" fmla="*/ 198 h 463"/>
                  <a:gd name="T56" fmla="*/ 362 w 365"/>
                  <a:gd name="T57" fmla="*/ 183 h 463"/>
                  <a:gd name="T58" fmla="*/ 362 w 365"/>
                  <a:gd name="T59" fmla="*/ 96 h 463"/>
                  <a:gd name="T60" fmla="*/ 324 w 365"/>
                  <a:gd name="T61" fmla="*/ 80 h 463"/>
                  <a:gd name="T62" fmla="*/ 274 w 365"/>
                  <a:gd name="T63" fmla="*/ 113 h 463"/>
                  <a:gd name="T64" fmla="*/ 255 w 365"/>
                  <a:gd name="T65" fmla="*/ 107 h 463"/>
                  <a:gd name="T66" fmla="*/ 220 w 365"/>
                  <a:gd name="T67" fmla="*/ 39 h 463"/>
                  <a:gd name="T68" fmla="*/ 140 w 365"/>
                  <a:gd name="T69" fmla="*/ 39 h 463"/>
                  <a:gd name="T70" fmla="*/ 142 w 365"/>
                  <a:gd name="T71" fmla="*/ 0 h 463"/>
                  <a:gd name="T72" fmla="*/ 120 w 365"/>
                  <a:gd name="T73" fmla="*/ 5 h 463"/>
                  <a:gd name="T74" fmla="*/ 91 w 365"/>
                  <a:gd name="T75" fmla="*/ 31 h 463"/>
                  <a:gd name="T76" fmla="*/ 107 w 365"/>
                  <a:gd name="T77" fmla="*/ 69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5" h="463">
                    <a:moveTo>
                      <a:pt x="107" y="69"/>
                    </a:moveTo>
                    <a:lnTo>
                      <a:pt x="110" y="71"/>
                    </a:lnTo>
                    <a:lnTo>
                      <a:pt x="110" y="110"/>
                    </a:lnTo>
                    <a:lnTo>
                      <a:pt x="99" y="173"/>
                    </a:lnTo>
                    <a:lnTo>
                      <a:pt x="35" y="192"/>
                    </a:lnTo>
                    <a:lnTo>
                      <a:pt x="0" y="242"/>
                    </a:lnTo>
                    <a:lnTo>
                      <a:pt x="8" y="272"/>
                    </a:lnTo>
                    <a:lnTo>
                      <a:pt x="33" y="274"/>
                    </a:lnTo>
                    <a:lnTo>
                      <a:pt x="9" y="280"/>
                    </a:lnTo>
                    <a:lnTo>
                      <a:pt x="13" y="301"/>
                    </a:lnTo>
                    <a:lnTo>
                      <a:pt x="49" y="319"/>
                    </a:lnTo>
                    <a:lnTo>
                      <a:pt x="57" y="337"/>
                    </a:lnTo>
                    <a:lnTo>
                      <a:pt x="46" y="356"/>
                    </a:lnTo>
                    <a:lnTo>
                      <a:pt x="63" y="368"/>
                    </a:lnTo>
                    <a:lnTo>
                      <a:pt x="55" y="390"/>
                    </a:lnTo>
                    <a:lnTo>
                      <a:pt x="38" y="406"/>
                    </a:lnTo>
                    <a:lnTo>
                      <a:pt x="58" y="417"/>
                    </a:lnTo>
                    <a:lnTo>
                      <a:pt x="38" y="422"/>
                    </a:lnTo>
                    <a:lnTo>
                      <a:pt x="44" y="463"/>
                    </a:lnTo>
                    <a:lnTo>
                      <a:pt x="80" y="437"/>
                    </a:lnTo>
                    <a:lnTo>
                      <a:pt x="173" y="434"/>
                    </a:lnTo>
                    <a:lnTo>
                      <a:pt x="186" y="415"/>
                    </a:lnTo>
                    <a:lnTo>
                      <a:pt x="249" y="387"/>
                    </a:lnTo>
                    <a:lnTo>
                      <a:pt x="296" y="412"/>
                    </a:lnTo>
                    <a:lnTo>
                      <a:pt x="301" y="398"/>
                    </a:lnTo>
                    <a:lnTo>
                      <a:pt x="326" y="337"/>
                    </a:lnTo>
                    <a:lnTo>
                      <a:pt x="365" y="321"/>
                    </a:lnTo>
                    <a:lnTo>
                      <a:pt x="351" y="198"/>
                    </a:lnTo>
                    <a:lnTo>
                      <a:pt x="362" y="183"/>
                    </a:lnTo>
                    <a:lnTo>
                      <a:pt x="362" y="96"/>
                    </a:lnTo>
                    <a:lnTo>
                      <a:pt x="324" y="80"/>
                    </a:lnTo>
                    <a:lnTo>
                      <a:pt x="274" y="113"/>
                    </a:lnTo>
                    <a:lnTo>
                      <a:pt x="255" y="107"/>
                    </a:lnTo>
                    <a:lnTo>
                      <a:pt x="220" y="39"/>
                    </a:lnTo>
                    <a:lnTo>
                      <a:pt x="140" y="39"/>
                    </a:lnTo>
                    <a:lnTo>
                      <a:pt x="142" y="0"/>
                    </a:lnTo>
                    <a:lnTo>
                      <a:pt x="120" y="5"/>
                    </a:lnTo>
                    <a:lnTo>
                      <a:pt x="91" y="31"/>
                    </a:lnTo>
                    <a:lnTo>
                      <a:pt x="107" y="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2" name="Freeform 99">
                <a:extLst>
                  <a:ext uri="{FF2B5EF4-FFF2-40B4-BE49-F238E27FC236}">
                    <a16:creationId xmlns:a16="http://schemas.microsoft.com/office/drawing/2014/main" id="{440FB6E7-598E-43C2-B9F7-D78B890D23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0" y="63"/>
                <a:ext cx="452" cy="426"/>
              </a:xfrm>
              <a:custGeom>
                <a:avLst/>
                <a:gdLst>
                  <a:gd name="T0" fmla="*/ 334 w 452"/>
                  <a:gd name="T1" fmla="*/ 162 h 426"/>
                  <a:gd name="T2" fmla="*/ 252 w 452"/>
                  <a:gd name="T3" fmla="*/ 159 h 426"/>
                  <a:gd name="T4" fmla="*/ 224 w 452"/>
                  <a:gd name="T5" fmla="*/ 129 h 426"/>
                  <a:gd name="T6" fmla="*/ 229 w 452"/>
                  <a:gd name="T7" fmla="*/ 109 h 426"/>
                  <a:gd name="T8" fmla="*/ 189 w 452"/>
                  <a:gd name="T9" fmla="*/ 90 h 426"/>
                  <a:gd name="T10" fmla="*/ 142 w 452"/>
                  <a:gd name="T11" fmla="*/ 0 h 426"/>
                  <a:gd name="T12" fmla="*/ 45 w 452"/>
                  <a:gd name="T13" fmla="*/ 30 h 426"/>
                  <a:gd name="T14" fmla="*/ 4 w 452"/>
                  <a:gd name="T15" fmla="*/ 66 h 426"/>
                  <a:gd name="T16" fmla="*/ 4 w 452"/>
                  <a:gd name="T17" fmla="*/ 194 h 426"/>
                  <a:gd name="T18" fmla="*/ 24 w 452"/>
                  <a:gd name="T19" fmla="*/ 217 h 426"/>
                  <a:gd name="T20" fmla="*/ 5 w 452"/>
                  <a:gd name="T21" fmla="*/ 205 h 426"/>
                  <a:gd name="T22" fmla="*/ 0 w 452"/>
                  <a:gd name="T23" fmla="*/ 247 h 426"/>
                  <a:gd name="T24" fmla="*/ 4 w 452"/>
                  <a:gd name="T25" fmla="*/ 274 h 426"/>
                  <a:gd name="T26" fmla="*/ 19 w 452"/>
                  <a:gd name="T27" fmla="*/ 285 h 426"/>
                  <a:gd name="T28" fmla="*/ 106 w 452"/>
                  <a:gd name="T29" fmla="*/ 293 h 426"/>
                  <a:gd name="T30" fmla="*/ 112 w 452"/>
                  <a:gd name="T31" fmla="*/ 315 h 426"/>
                  <a:gd name="T32" fmla="*/ 164 w 452"/>
                  <a:gd name="T33" fmla="*/ 354 h 426"/>
                  <a:gd name="T34" fmla="*/ 248 w 452"/>
                  <a:gd name="T35" fmla="*/ 337 h 426"/>
                  <a:gd name="T36" fmla="*/ 230 w 452"/>
                  <a:gd name="T37" fmla="*/ 378 h 426"/>
                  <a:gd name="T38" fmla="*/ 241 w 452"/>
                  <a:gd name="T39" fmla="*/ 400 h 426"/>
                  <a:gd name="T40" fmla="*/ 259 w 452"/>
                  <a:gd name="T41" fmla="*/ 378 h 426"/>
                  <a:gd name="T42" fmla="*/ 318 w 452"/>
                  <a:gd name="T43" fmla="*/ 403 h 426"/>
                  <a:gd name="T44" fmla="*/ 325 w 452"/>
                  <a:gd name="T45" fmla="*/ 382 h 426"/>
                  <a:gd name="T46" fmla="*/ 344 w 452"/>
                  <a:gd name="T47" fmla="*/ 415 h 426"/>
                  <a:gd name="T48" fmla="*/ 361 w 452"/>
                  <a:gd name="T49" fmla="*/ 403 h 426"/>
                  <a:gd name="T50" fmla="*/ 367 w 452"/>
                  <a:gd name="T51" fmla="*/ 426 h 426"/>
                  <a:gd name="T52" fmla="*/ 427 w 452"/>
                  <a:gd name="T53" fmla="*/ 414 h 426"/>
                  <a:gd name="T54" fmla="*/ 452 w 452"/>
                  <a:gd name="T55" fmla="*/ 338 h 426"/>
                  <a:gd name="T56" fmla="*/ 440 w 452"/>
                  <a:gd name="T57" fmla="*/ 321 h 426"/>
                  <a:gd name="T58" fmla="*/ 419 w 452"/>
                  <a:gd name="T59" fmla="*/ 319 h 426"/>
                  <a:gd name="T60" fmla="*/ 422 w 452"/>
                  <a:gd name="T61" fmla="*/ 299 h 426"/>
                  <a:gd name="T62" fmla="*/ 396 w 452"/>
                  <a:gd name="T63" fmla="*/ 263 h 426"/>
                  <a:gd name="T64" fmla="*/ 418 w 452"/>
                  <a:gd name="T65" fmla="*/ 250 h 426"/>
                  <a:gd name="T66" fmla="*/ 391 w 452"/>
                  <a:gd name="T67" fmla="*/ 214 h 426"/>
                  <a:gd name="T68" fmla="*/ 348 w 452"/>
                  <a:gd name="T69" fmla="*/ 206 h 426"/>
                  <a:gd name="T70" fmla="*/ 356 w 452"/>
                  <a:gd name="T71" fmla="*/ 164 h 426"/>
                  <a:gd name="T72" fmla="*/ 347 w 452"/>
                  <a:gd name="T73" fmla="*/ 146 h 426"/>
                  <a:gd name="T74" fmla="*/ 334 w 452"/>
                  <a:gd name="T75" fmla="*/ 162 h 426"/>
                  <a:gd name="T76" fmla="*/ 422 w 452"/>
                  <a:gd name="T77" fmla="*/ 381 h 426"/>
                  <a:gd name="T78" fmla="*/ 402 w 452"/>
                  <a:gd name="T79" fmla="*/ 386 h 426"/>
                  <a:gd name="T80" fmla="*/ 427 w 452"/>
                  <a:gd name="T81" fmla="*/ 362 h 426"/>
                  <a:gd name="T82" fmla="*/ 422 w 452"/>
                  <a:gd name="T83" fmla="*/ 381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52" h="426">
                    <a:moveTo>
                      <a:pt x="334" y="162"/>
                    </a:moveTo>
                    <a:lnTo>
                      <a:pt x="252" y="159"/>
                    </a:lnTo>
                    <a:lnTo>
                      <a:pt x="224" y="129"/>
                    </a:lnTo>
                    <a:lnTo>
                      <a:pt x="229" y="109"/>
                    </a:lnTo>
                    <a:lnTo>
                      <a:pt x="189" y="90"/>
                    </a:lnTo>
                    <a:lnTo>
                      <a:pt x="142" y="0"/>
                    </a:lnTo>
                    <a:lnTo>
                      <a:pt x="45" y="30"/>
                    </a:lnTo>
                    <a:lnTo>
                      <a:pt x="4" y="66"/>
                    </a:lnTo>
                    <a:lnTo>
                      <a:pt x="4" y="194"/>
                    </a:lnTo>
                    <a:lnTo>
                      <a:pt x="24" y="217"/>
                    </a:lnTo>
                    <a:lnTo>
                      <a:pt x="5" y="205"/>
                    </a:lnTo>
                    <a:lnTo>
                      <a:pt x="0" y="247"/>
                    </a:lnTo>
                    <a:lnTo>
                      <a:pt x="4" y="274"/>
                    </a:lnTo>
                    <a:lnTo>
                      <a:pt x="19" y="285"/>
                    </a:lnTo>
                    <a:lnTo>
                      <a:pt x="106" y="293"/>
                    </a:lnTo>
                    <a:lnTo>
                      <a:pt x="112" y="315"/>
                    </a:lnTo>
                    <a:lnTo>
                      <a:pt x="164" y="354"/>
                    </a:lnTo>
                    <a:lnTo>
                      <a:pt x="248" y="337"/>
                    </a:lnTo>
                    <a:lnTo>
                      <a:pt x="230" y="378"/>
                    </a:lnTo>
                    <a:lnTo>
                      <a:pt x="241" y="400"/>
                    </a:lnTo>
                    <a:lnTo>
                      <a:pt x="259" y="378"/>
                    </a:lnTo>
                    <a:lnTo>
                      <a:pt x="318" y="403"/>
                    </a:lnTo>
                    <a:lnTo>
                      <a:pt x="325" y="382"/>
                    </a:lnTo>
                    <a:lnTo>
                      <a:pt x="344" y="415"/>
                    </a:lnTo>
                    <a:lnTo>
                      <a:pt x="361" y="403"/>
                    </a:lnTo>
                    <a:lnTo>
                      <a:pt x="367" y="426"/>
                    </a:lnTo>
                    <a:lnTo>
                      <a:pt x="427" y="414"/>
                    </a:lnTo>
                    <a:lnTo>
                      <a:pt x="452" y="338"/>
                    </a:lnTo>
                    <a:lnTo>
                      <a:pt x="440" y="321"/>
                    </a:lnTo>
                    <a:lnTo>
                      <a:pt x="419" y="319"/>
                    </a:lnTo>
                    <a:lnTo>
                      <a:pt x="422" y="299"/>
                    </a:lnTo>
                    <a:lnTo>
                      <a:pt x="396" y="263"/>
                    </a:lnTo>
                    <a:lnTo>
                      <a:pt x="418" y="250"/>
                    </a:lnTo>
                    <a:lnTo>
                      <a:pt x="391" y="214"/>
                    </a:lnTo>
                    <a:lnTo>
                      <a:pt x="348" y="206"/>
                    </a:lnTo>
                    <a:lnTo>
                      <a:pt x="356" y="164"/>
                    </a:lnTo>
                    <a:lnTo>
                      <a:pt x="347" y="146"/>
                    </a:lnTo>
                    <a:lnTo>
                      <a:pt x="334" y="162"/>
                    </a:lnTo>
                    <a:close/>
                    <a:moveTo>
                      <a:pt x="422" y="381"/>
                    </a:moveTo>
                    <a:lnTo>
                      <a:pt x="402" y="386"/>
                    </a:lnTo>
                    <a:lnTo>
                      <a:pt x="427" y="362"/>
                    </a:lnTo>
                    <a:lnTo>
                      <a:pt x="422" y="3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3" name="Freeform 100">
                <a:extLst>
                  <a:ext uri="{FF2B5EF4-FFF2-40B4-BE49-F238E27FC236}">
                    <a16:creationId xmlns:a16="http://schemas.microsoft.com/office/drawing/2014/main" id="{651128DB-5453-43D8-ADDB-09752263C5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7" y="348"/>
                <a:ext cx="504" cy="340"/>
              </a:xfrm>
              <a:custGeom>
                <a:avLst/>
                <a:gdLst>
                  <a:gd name="T0" fmla="*/ 501 w 504"/>
                  <a:gd name="T1" fmla="*/ 173 h 340"/>
                  <a:gd name="T2" fmla="*/ 504 w 504"/>
                  <a:gd name="T3" fmla="*/ 146 h 340"/>
                  <a:gd name="T4" fmla="*/ 480 w 504"/>
                  <a:gd name="T5" fmla="*/ 129 h 340"/>
                  <a:gd name="T6" fmla="*/ 420 w 504"/>
                  <a:gd name="T7" fmla="*/ 141 h 340"/>
                  <a:gd name="T8" fmla="*/ 414 w 504"/>
                  <a:gd name="T9" fmla="*/ 118 h 340"/>
                  <a:gd name="T10" fmla="*/ 397 w 504"/>
                  <a:gd name="T11" fmla="*/ 130 h 340"/>
                  <a:gd name="T12" fmla="*/ 378 w 504"/>
                  <a:gd name="T13" fmla="*/ 97 h 340"/>
                  <a:gd name="T14" fmla="*/ 371 w 504"/>
                  <a:gd name="T15" fmla="*/ 118 h 340"/>
                  <a:gd name="T16" fmla="*/ 312 w 504"/>
                  <a:gd name="T17" fmla="*/ 93 h 340"/>
                  <a:gd name="T18" fmla="*/ 294 w 504"/>
                  <a:gd name="T19" fmla="*/ 115 h 340"/>
                  <a:gd name="T20" fmla="*/ 283 w 504"/>
                  <a:gd name="T21" fmla="*/ 93 h 340"/>
                  <a:gd name="T22" fmla="*/ 301 w 504"/>
                  <a:gd name="T23" fmla="*/ 52 h 340"/>
                  <a:gd name="T24" fmla="*/ 217 w 504"/>
                  <a:gd name="T25" fmla="*/ 69 h 340"/>
                  <a:gd name="T26" fmla="*/ 165 w 504"/>
                  <a:gd name="T27" fmla="*/ 30 h 340"/>
                  <a:gd name="T28" fmla="*/ 159 w 504"/>
                  <a:gd name="T29" fmla="*/ 8 h 340"/>
                  <a:gd name="T30" fmla="*/ 72 w 504"/>
                  <a:gd name="T31" fmla="*/ 0 h 340"/>
                  <a:gd name="T32" fmla="*/ 47 w 504"/>
                  <a:gd name="T33" fmla="*/ 11 h 340"/>
                  <a:gd name="T34" fmla="*/ 44 w 504"/>
                  <a:gd name="T35" fmla="*/ 31 h 340"/>
                  <a:gd name="T36" fmla="*/ 66 w 504"/>
                  <a:gd name="T37" fmla="*/ 71 h 340"/>
                  <a:gd name="T38" fmla="*/ 46 w 504"/>
                  <a:gd name="T39" fmla="*/ 60 h 340"/>
                  <a:gd name="T40" fmla="*/ 0 w 504"/>
                  <a:gd name="T41" fmla="*/ 123 h 340"/>
                  <a:gd name="T42" fmla="*/ 0 w 504"/>
                  <a:gd name="T43" fmla="*/ 123 h 340"/>
                  <a:gd name="T44" fmla="*/ 88 w 504"/>
                  <a:gd name="T45" fmla="*/ 198 h 340"/>
                  <a:gd name="T46" fmla="*/ 113 w 504"/>
                  <a:gd name="T47" fmla="*/ 258 h 340"/>
                  <a:gd name="T48" fmla="*/ 113 w 504"/>
                  <a:gd name="T49" fmla="*/ 258 h 340"/>
                  <a:gd name="T50" fmla="*/ 142 w 504"/>
                  <a:gd name="T51" fmla="*/ 285 h 340"/>
                  <a:gd name="T52" fmla="*/ 164 w 504"/>
                  <a:gd name="T53" fmla="*/ 277 h 340"/>
                  <a:gd name="T54" fmla="*/ 266 w 504"/>
                  <a:gd name="T55" fmla="*/ 291 h 340"/>
                  <a:gd name="T56" fmla="*/ 356 w 504"/>
                  <a:gd name="T57" fmla="*/ 340 h 340"/>
                  <a:gd name="T58" fmla="*/ 417 w 504"/>
                  <a:gd name="T59" fmla="*/ 291 h 340"/>
                  <a:gd name="T60" fmla="*/ 490 w 504"/>
                  <a:gd name="T61" fmla="*/ 280 h 340"/>
                  <a:gd name="T62" fmla="*/ 474 w 504"/>
                  <a:gd name="T63" fmla="*/ 230 h 340"/>
                  <a:gd name="T64" fmla="*/ 501 w 504"/>
                  <a:gd name="T65" fmla="*/ 173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04" h="340">
                    <a:moveTo>
                      <a:pt x="501" y="173"/>
                    </a:moveTo>
                    <a:lnTo>
                      <a:pt x="504" y="146"/>
                    </a:lnTo>
                    <a:lnTo>
                      <a:pt x="480" y="129"/>
                    </a:lnTo>
                    <a:lnTo>
                      <a:pt x="420" y="141"/>
                    </a:lnTo>
                    <a:lnTo>
                      <a:pt x="414" y="118"/>
                    </a:lnTo>
                    <a:lnTo>
                      <a:pt x="397" y="130"/>
                    </a:lnTo>
                    <a:lnTo>
                      <a:pt x="378" y="97"/>
                    </a:lnTo>
                    <a:lnTo>
                      <a:pt x="371" y="118"/>
                    </a:lnTo>
                    <a:lnTo>
                      <a:pt x="312" y="93"/>
                    </a:lnTo>
                    <a:lnTo>
                      <a:pt x="294" y="115"/>
                    </a:lnTo>
                    <a:lnTo>
                      <a:pt x="283" y="93"/>
                    </a:lnTo>
                    <a:lnTo>
                      <a:pt x="301" y="52"/>
                    </a:lnTo>
                    <a:lnTo>
                      <a:pt x="217" y="69"/>
                    </a:lnTo>
                    <a:lnTo>
                      <a:pt x="165" y="30"/>
                    </a:lnTo>
                    <a:lnTo>
                      <a:pt x="159" y="8"/>
                    </a:lnTo>
                    <a:lnTo>
                      <a:pt x="72" y="0"/>
                    </a:lnTo>
                    <a:lnTo>
                      <a:pt x="47" y="11"/>
                    </a:lnTo>
                    <a:lnTo>
                      <a:pt x="44" y="31"/>
                    </a:lnTo>
                    <a:lnTo>
                      <a:pt x="66" y="71"/>
                    </a:lnTo>
                    <a:lnTo>
                      <a:pt x="46" y="60"/>
                    </a:lnTo>
                    <a:lnTo>
                      <a:pt x="0" y="123"/>
                    </a:lnTo>
                    <a:lnTo>
                      <a:pt x="0" y="123"/>
                    </a:lnTo>
                    <a:lnTo>
                      <a:pt x="88" y="198"/>
                    </a:lnTo>
                    <a:lnTo>
                      <a:pt x="113" y="258"/>
                    </a:lnTo>
                    <a:lnTo>
                      <a:pt x="113" y="258"/>
                    </a:lnTo>
                    <a:lnTo>
                      <a:pt x="142" y="285"/>
                    </a:lnTo>
                    <a:lnTo>
                      <a:pt x="164" y="277"/>
                    </a:lnTo>
                    <a:lnTo>
                      <a:pt x="266" y="291"/>
                    </a:lnTo>
                    <a:lnTo>
                      <a:pt x="356" y="340"/>
                    </a:lnTo>
                    <a:lnTo>
                      <a:pt x="417" y="291"/>
                    </a:lnTo>
                    <a:lnTo>
                      <a:pt x="490" y="280"/>
                    </a:lnTo>
                    <a:lnTo>
                      <a:pt x="474" y="230"/>
                    </a:lnTo>
                    <a:lnTo>
                      <a:pt x="501" y="1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4" name="Freeform 101">
                <a:extLst>
                  <a:ext uri="{FF2B5EF4-FFF2-40B4-BE49-F238E27FC236}">
                    <a16:creationId xmlns:a16="http://schemas.microsoft.com/office/drawing/2014/main" id="{C7937542-65E8-48F2-95A9-B07807B871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6" y="678"/>
                <a:ext cx="494" cy="516"/>
              </a:xfrm>
              <a:custGeom>
                <a:avLst/>
                <a:gdLst>
                  <a:gd name="T0" fmla="*/ 0 w 494"/>
                  <a:gd name="T1" fmla="*/ 25 h 516"/>
                  <a:gd name="T2" fmla="*/ 9 w 494"/>
                  <a:gd name="T3" fmla="*/ 63 h 516"/>
                  <a:gd name="T4" fmla="*/ 47 w 494"/>
                  <a:gd name="T5" fmla="*/ 49 h 516"/>
                  <a:gd name="T6" fmla="*/ 78 w 494"/>
                  <a:gd name="T7" fmla="*/ 84 h 516"/>
                  <a:gd name="T8" fmla="*/ 86 w 494"/>
                  <a:gd name="T9" fmla="*/ 103 h 516"/>
                  <a:gd name="T10" fmla="*/ 75 w 494"/>
                  <a:gd name="T11" fmla="*/ 144 h 516"/>
                  <a:gd name="T12" fmla="*/ 110 w 494"/>
                  <a:gd name="T13" fmla="*/ 225 h 516"/>
                  <a:gd name="T14" fmla="*/ 104 w 494"/>
                  <a:gd name="T15" fmla="*/ 244 h 516"/>
                  <a:gd name="T16" fmla="*/ 88 w 494"/>
                  <a:gd name="T17" fmla="*/ 342 h 516"/>
                  <a:gd name="T18" fmla="*/ 97 w 494"/>
                  <a:gd name="T19" fmla="*/ 403 h 516"/>
                  <a:gd name="T20" fmla="*/ 86 w 494"/>
                  <a:gd name="T21" fmla="*/ 422 h 516"/>
                  <a:gd name="T22" fmla="*/ 104 w 494"/>
                  <a:gd name="T23" fmla="*/ 438 h 516"/>
                  <a:gd name="T24" fmla="*/ 102 w 494"/>
                  <a:gd name="T25" fmla="*/ 457 h 516"/>
                  <a:gd name="T26" fmla="*/ 143 w 494"/>
                  <a:gd name="T27" fmla="*/ 461 h 516"/>
                  <a:gd name="T28" fmla="*/ 141 w 494"/>
                  <a:gd name="T29" fmla="*/ 482 h 516"/>
                  <a:gd name="T30" fmla="*/ 171 w 494"/>
                  <a:gd name="T31" fmla="*/ 516 h 516"/>
                  <a:gd name="T32" fmla="*/ 212 w 494"/>
                  <a:gd name="T33" fmla="*/ 510 h 516"/>
                  <a:gd name="T34" fmla="*/ 220 w 494"/>
                  <a:gd name="T35" fmla="*/ 491 h 516"/>
                  <a:gd name="T36" fmla="*/ 258 w 494"/>
                  <a:gd name="T37" fmla="*/ 477 h 516"/>
                  <a:gd name="T38" fmla="*/ 274 w 494"/>
                  <a:gd name="T39" fmla="*/ 490 h 516"/>
                  <a:gd name="T40" fmla="*/ 318 w 494"/>
                  <a:gd name="T41" fmla="*/ 482 h 516"/>
                  <a:gd name="T42" fmla="*/ 354 w 494"/>
                  <a:gd name="T43" fmla="*/ 457 h 516"/>
                  <a:gd name="T44" fmla="*/ 365 w 494"/>
                  <a:gd name="T45" fmla="*/ 474 h 516"/>
                  <a:gd name="T46" fmla="*/ 409 w 494"/>
                  <a:gd name="T47" fmla="*/ 487 h 516"/>
                  <a:gd name="T48" fmla="*/ 483 w 494"/>
                  <a:gd name="T49" fmla="*/ 432 h 516"/>
                  <a:gd name="T50" fmla="*/ 494 w 494"/>
                  <a:gd name="T51" fmla="*/ 428 h 516"/>
                  <a:gd name="T52" fmla="*/ 481 w 494"/>
                  <a:gd name="T53" fmla="*/ 420 h 516"/>
                  <a:gd name="T54" fmla="*/ 466 w 494"/>
                  <a:gd name="T55" fmla="*/ 402 h 516"/>
                  <a:gd name="T56" fmla="*/ 365 w 494"/>
                  <a:gd name="T57" fmla="*/ 362 h 516"/>
                  <a:gd name="T58" fmla="*/ 327 w 494"/>
                  <a:gd name="T59" fmla="*/ 337 h 516"/>
                  <a:gd name="T60" fmla="*/ 267 w 494"/>
                  <a:gd name="T61" fmla="*/ 326 h 516"/>
                  <a:gd name="T62" fmla="*/ 248 w 494"/>
                  <a:gd name="T63" fmla="*/ 290 h 516"/>
                  <a:gd name="T64" fmla="*/ 252 w 494"/>
                  <a:gd name="T65" fmla="*/ 269 h 516"/>
                  <a:gd name="T66" fmla="*/ 170 w 494"/>
                  <a:gd name="T67" fmla="*/ 241 h 516"/>
                  <a:gd name="T68" fmla="*/ 138 w 494"/>
                  <a:gd name="T69" fmla="*/ 188 h 516"/>
                  <a:gd name="T70" fmla="*/ 159 w 494"/>
                  <a:gd name="T71" fmla="*/ 186 h 516"/>
                  <a:gd name="T72" fmla="*/ 152 w 494"/>
                  <a:gd name="T73" fmla="*/ 147 h 516"/>
                  <a:gd name="T74" fmla="*/ 163 w 494"/>
                  <a:gd name="T75" fmla="*/ 126 h 516"/>
                  <a:gd name="T76" fmla="*/ 154 w 494"/>
                  <a:gd name="T77" fmla="*/ 101 h 516"/>
                  <a:gd name="T78" fmla="*/ 137 w 494"/>
                  <a:gd name="T79" fmla="*/ 88 h 516"/>
                  <a:gd name="T80" fmla="*/ 119 w 494"/>
                  <a:gd name="T81" fmla="*/ 22 h 516"/>
                  <a:gd name="T82" fmla="*/ 94 w 494"/>
                  <a:gd name="T83" fmla="*/ 0 h 516"/>
                  <a:gd name="T84" fmla="*/ 47 w 494"/>
                  <a:gd name="T85" fmla="*/ 0 h 516"/>
                  <a:gd name="T86" fmla="*/ 37 w 494"/>
                  <a:gd name="T87" fmla="*/ 21 h 516"/>
                  <a:gd name="T88" fmla="*/ 0 w 494"/>
                  <a:gd name="T89" fmla="*/ 2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94" h="516">
                    <a:moveTo>
                      <a:pt x="0" y="25"/>
                    </a:moveTo>
                    <a:lnTo>
                      <a:pt x="9" y="63"/>
                    </a:lnTo>
                    <a:lnTo>
                      <a:pt x="47" y="49"/>
                    </a:lnTo>
                    <a:lnTo>
                      <a:pt x="78" y="84"/>
                    </a:lnTo>
                    <a:lnTo>
                      <a:pt x="86" y="103"/>
                    </a:lnTo>
                    <a:lnTo>
                      <a:pt x="75" y="144"/>
                    </a:lnTo>
                    <a:lnTo>
                      <a:pt x="110" y="225"/>
                    </a:lnTo>
                    <a:lnTo>
                      <a:pt x="104" y="244"/>
                    </a:lnTo>
                    <a:lnTo>
                      <a:pt x="88" y="342"/>
                    </a:lnTo>
                    <a:lnTo>
                      <a:pt x="97" y="403"/>
                    </a:lnTo>
                    <a:lnTo>
                      <a:pt x="86" y="422"/>
                    </a:lnTo>
                    <a:lnTo>
                      <a:pt x="104" y="438"/>
                    </a:lnTo>
                    <a:lnTo>
                      <a:pt x="102" y="457"/>
                    </a:lnTo>
                    <a:lnTo>
                      <a:pt x="143" y="461"/>
                    </a:lnTo>
                    <a:lnTo>
                      <a:pt x="141" y="482"/>
                    </a:lnTo>
                    <a:lnTo>
                      <a:pt x="171" y="516"/>
                    </a:lnTo>
                    <a:lnTo>
                      <a:pt x="212" y="510"/>
                    </a:lnTo>
                    <a:lnTo>
                      <a:pt x="220" y="491"/>
                    </a:lnTo>
                    <a:lnTo>
                      <a:pt x="258" y="477"/>
                    </a:lnTo>
                    <a:lnTo>
                      <a:pt x="274" y="490"/>
                    </a:lnTo>
                    <a:lnTo>
                      <a:pt x="318" y="482"/>
                    </a:lnTo>
                    <a:lnTo>
                      <a:pt x="354" y="457"/>
                    </a:lnTo>
                    <a:lnTo>
                      <a:pt x="365" y="474"/>
                    </a:lnTo>
                    <a:lnTo>
                      <a:pt x="409" y="487"/>
                    </a:lnTo>
                    <a:lnTo>
                      <a:pt x="483" y="432"/>
                    </a:lnTo>
                    <a:lnTo>
                      <a:pt x="494" y="428"/>
                    </a:lnTo>
                    <a:lnTo>
                      <a:pt x="481" y="420"/>
                    </a:lnTo>
                    <a:lnTo>
                      <a:pt x="466" y="402"/>
                    </a:lnTo>
                    <a:lnTo>
                      <a:pt x="365" y="362"/>
                    </a:lnTo>
                    <a:lnTo>
                      <a:pt x="327" y="337"/>
                    </a:lnTo>
                    <a:lnTo>
                      <a:pt x="267" y="326"/>
                    </a:lnTo>
                    <a:lnTo>
                      <a:pt x="248" y="290"/>
                    </a:lnTo>
                    <a:lnTo>
                      <a:pt x="252" y="269"/>
                    </a:lnTo>
                    <a:lnTo>
                      <a:pt x="170" y="241"/>
                    </a:lnTo>
                    <a:lnTo>
                      <a:pt x="138" y="188"/>
                    </a:lnTo>
                    <a:lnTo>
                      <a:pt x="159" y="186"/>
                    </a:lnTo>
                    <a:lnTo>
                      <a:pt x="152" y="147"/>
                    </a:lnTo>
                    <a:lnTo>
                      <a:pt x="163" y="126"/>
                    </a:lnTo>
                    <a:lnTo>
                      <a:pt x="154" y="101"/>
                    </a:lnTo>
                    <a:lnTo>
                      <a:pt x="137" y="88"/>
                    </a:lnTo>
                    <a:lnTo>
                      <a:pt x="119" y="22"/>
                    </a:lnTo>
                    <a:lnTo>
                      <a:pt x="94" y="0"/>
                    </a:lnTo>
                    <a:lnTo>
                      <a:pt x="47" y="0"/>
                    </a:lnTo>
                    <a:lnTo>
                      <a:pt x="37" y="21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5" name="Freeform 102">
                <a:extLst>
                  <a:ext uri="{FF2B5EF4-FFF2-40B4-BE49-F238E27FC236}">
                    <a16:creationId xmlns:a16="http://schemas.microsoft.com/office/drawing/2014/main" id="{6952B0D9-BA72-45B7-8D09-04CAADFD08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5" y="691"/>
                <a:ext cx="507" cy="409"/>
              </a:xfrm>
              <a:custGeom>
                <a:avLst/>
                <a:gdLst>
                  <a:gd name="T0" fmla="*/ 0 w 507"/>
                  <a:gd name="T1" fmla="*/ 9 h 409"/>
                  <a:gd name="T2" fmla="*/ 18 w 507"/>
                  <a:gd name="T3" fmla="*/ 75 h 409"/>
                  <a:gd name="T4" fmla="*/ 35 w 507"/>
                  <a:gd name="T5" fmla="*/ 88 h 409"/>
                  <a:gd name="T6" fmla="*/ 44 w 507"/>
                  <a:gd name="T7" fmla="*/ 113 h 409"/>
                  <a:gd name="T8" fmla="*/ 33 w 507"/>
                  <a:gd name="T9" fmla="*/ 134 h 409"/>
                  <a:gd name="T10" fmla="*/ 40 w 507"/>
                  <a:gd name="T11" fmla="*/ 173 h 409"/>
                  <a:gd name="T12" fmla="*/ 19 w 507"/>
                  <a:gd name="T13" fmla="*/ 175 h 409"/>
                  <a:gd name="T14" fmla="*/ 51 w 507"/>
                  <a:gd name="T15" fmla="*/ 228 h 409"/>
                  <a:gd name="T16" fmla="*/ 133 w 507"/>
                  <a:gd name="T17" fmla="*/ 256 h 409"/>
                  <a:gd name="T18" fmla="*/ 129 w 507"/>
                  <a:gd name="T19" fmla="*/ 277 h 409"/>
                  <a:gd name="T20" fmla="*/ 148 w 507"/>
                  <a:gd name="T21" fmla="*/ 313 h 409"/>
                  <a:gd name="T22" fmla="*/ 208 w 507"/>
                  <a:gd name="T23" fmla="*/ 324 h 409"/>
                  <a:gd name="T24" fmla="*/ 246 w 507"/>
                  <a:gd name="T25" fmla="*/ 349 h 409"/>
                  <a:gd name="T26" fmla="*/ 347 w 507"/>
                  <a:gd name="T27" fmla="*/ 389 h 409"/>
                  <a:gd name="T28" fmla="*/ 362 w 507"/>
                  <a:gd name="T29" fmla="*/ 407 h 409"/>
                  <a:gd name="T30" fmla="*/ 386 w 507"/>
                  <a:gd name="T31" fmla="*/ 409 h 409"/>
                  <a:gd name="T32" fmla="*/ 402 w 507"/>
                  <a:gd name="T33" fmla="*/ 396 h 409"/>
                  <a:gd name="T34" fmla="*/ 424 w 507"/>
                  <a:gd name="T35" fmla="*/ 302 h 409"/>
                  <a:gd name="T36" fmla="*/ 392 w 507"/>
                  <a:gd name="T37" fmla="*/ 278 h 409"/>
                  <a:gd name="T38" fmla="*/ 372 w 507"/>
                  <a:gd name="T39" fmla="*/ 277 h 409"/>
                  <a:gd name="T40" fmla="*/ 362 w 507"/>
                  <a:gd name="T41" fmla="*/ 294 h 409"/>
                  <a:gd name="T42" fmla="*/ 347 w 507"/>
                  <a:gd name="T43" fmla="*/ 283 h 409"/>
                  <a:gd name="T44" fmla="*/ 358 w 507"/>
                  <a:gd name="T45" fmla="*/ 264 h 409"/>
                  <a:gd name="T46" fmla="*/ 318 w 507"/>
                  <a:gd name="T47" fmla="*/ 247 h 409"/>
                  <a:gd name="T48" fmla="*/ 353 w 507"/>
                  <a:gd name="T49" fmla="*/ 171 h 409"/>
                  <a:gd name="T50" fmla="*/ 359 w 507"/>
                  <a:gd name="T51" fmla="*/ 190 h 409"/>
                  <a:gd name="T52" fmla="*/ 424 w 507"/>
                  <a:gd name="T53" fmla="*/ 223 h 409"/>
                  <a:gd name="T54" fmla="*/ 487 w 507"/>
                  <a:gd name="T55" fmla="*/ 222 h 409"/>
                  <a:gd name="T56" fmla="*/ 498 w 507"/>
                  <a:gd name="T57" fmla="*/ 203 h 409"/>
                  <a:gd name="T58" fmla="*/ 507 w 507"/>
                  <a:gd name="T59" fmla="*/ 173 h 409"/>
                  <a:gd name="T60" fmla="*/ 506 w 507"/>
                  <a:gd name="T61" fmla="*/ 173 h 409"/>
                  <a:gd name="T62" fmla="*/ 446 w 507"/>
                  <a:gd name="T63" fmla="*/ 119 h 409"/>
                  <a:gd name="T64" fmla="*/ 402 w 507"/>
                  <a:gd name="T65" fmla="*/ 149 h 409"/>
                  <a:gd name="T66" fmla="*/ 353 w 507"/>
                  <a:gd name="T67" fmla="*/ 142 h 409"/>
                  <a:gd name="T68" fmla="*/ 334 w 507"/>
                  <a:gd name="T69" fmla="*/ 149 h 409"/>
                  <a:gd name="T70" fmla="*/ 318 w 507"/>
                  <a:gd name="T71" fmla="*/ 123 h 409"/>
                  <a:gd name="T72" fmla="*/ 298 w 507"/>
                  <a:gd name="T73" fmla="*/ 112 h 409"/>
                  <a:gd name="T74" fmla="*/ 277 w 507"/>
                  <a:gd name="T75" fmla="*/ 123 h 409"/>
                  <a:gd name="T76" fmla="*/ 276 w 507"/>
                  <a:gd name="T77" fmla="*/ 143 h 409"/>
                  <a:gd name="T78" fmla="*/ 255 w 507"/>
                  <a:gd name="T79" fmla="*/ 138 h 409"/>
                  <a:gd name="T80" fmla="*/ 199 w 507"/>
                  <a:gd name="T81" fmla="*/ 74 h 409"/>
                  <a:gd name="T82" fmla="*/ 188 w 507"/>
                  <a:gd name="T83" fmla="*/ 33 h 409"/>
                  <a:gd name="T84" fmla="*/ 167 w 507"/>
                  <a:gd name="T85" fmla="*/ 19 h 409"/>
                  <a:gd name="T86" fmla="*/ 88 w 507"/>
                  <a:gd name="T87" fmla="*/ 0 h 409"/>
                  <a:gd name="T88" fmla="*/ 57 w 507"/>
                  <a:gd name="T89" fmla="*/ 25 h 409"/>
                  <a:gd name="T90" fmla="*/ 36 w 507"/>
                  <a:gd name="T91" fmla="*/ 25 h 409"/>
                  <a:gd name="T92" fmla="*/ 0 w 507"/>
                  <a:gd name="T93" fmla="*/ 9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7" h="409">
                    <a:moveTo>
                      <a:pt x="0" y="9"/>
                    </a:moveTo>
                    <a:lnTo>
                      <a:pt x="18" y="75"/>
                    </a:lnTo>
                    <a:lnTo>
                      <a:pt x="35" y="88"/>
                    </a:lnTo>
                    <a:lnTo>
                      <a:pt x="44" y="113"/>
                    </a:lnTo>
                    <a:lnTo>
                      <a:pt x="33" y="134"/>
                    </a:lnTo>
                    <a:lnTo>
                      <a:pt x="40" y="173"/>
                    </a:lnTo>
                    <a:lnTo>
                      <a:pt x="19" y="175"/>
                    </a:lnTo>
                    <a:lnTo>
                      <a:pt x="51" y="228"/>
                    </a:lnTo>
                    <a:lnTo>
                      <a:pt x="133" y="256"/>
                    </a:lnTo>
                    <a:lnTo>
                      <a:pt x="129" y="277"/>
                    </a:lnTo>
                    <a:lnTo>
                      <a:pt x="148" y="313"/>
                    </a:lnTo>
                    <a:lnTo>
                      <a:pt x="208" y="324"/>
                    </a:lnTo>
                    <a:lnTo>
                      <a:pt x="246" y="349"/>
                    </a:lnTo>
                    <a:lnTo>
                      <a:pt x="347" y="389"/>
                    </a:lnTo>
                    <a:lnTo>
                      <a:pt x="362" y="407"/>
                    </a:lnTo>
                    <a:lnTo>
                      <a:pt x="386" y="409"/>
                    </a:lnTo>
                    <a:lnTo>
                      <a:pt x="402" y="396"/>
                    </a:lnTo>
                    <a:lnTo>
                      <a:pt x="424" y="302"/>
                    </a:lnTo>
                    <a:lnTo>
                      <a:pt x="392" y="278"/>
                    </a:lnTo>
                    <a:lnTo>
                      <a:pt x="372" y="277"/>
                    </a:lnTo>
                    <a:lnTo>
                      <a:pt x="362" y="294"/>
                    </a:lnTo>
                    <a:lnTo>
                      <a:pt x="347" y="283"/>
                    </a:lnTo>
                    <a:lnTo>
                      <a:pt x="358" y="264"/>
                    </a:lnTo>
                    <a:lnTo>
                      <a:pt x="318" y="247"/>
                    </a:lnTo>
                    <a:lnTo>
                      <a:pt x="353" y="171"/>
                    </a:lnTo>
                    <a:lnTo>
                      <a:pt x="359" y="190"/>
                    </a:lnTo>
                    <a:lnTo>
                      <a:pt x="424" y="223"/>
                    </a:lnTo>
                    <a:lnTo>
                      <a:pt x="487" y="222"/>
                    </a:lnTo>
                    <a:lnTo>
                      <a:pt x="498" y="203"/>
                    </a:lnTo>
                    <a:lnTo>
                      <a:pt x="507" y="173"/>
                    </a:lnTo>
                    <a:lnTo>
                      <a:pt x="506" y="173"/>
                    </a:lnTo>
                    <a:lnTo>
                      <a:pt x="446" y="119"/>
                    </a:lnTo>
                    <a:lnTo>
                      <a:pt x="402" y="149"/>
                    </a:lnTo>
                    <a:lnTo>
                      <a:pt x="353" y="142"/>
                    </a:lnTo>
                    <a:lnTo>
                      <a:pt x="334" y="149"/>
                    </a:lnTo>
                    <a:lnTo>
                      <a:pt x="318" y="123"/>
                    </a:lnTo>
                    <a:lnTo>
                      <a:pt x="298" y="112"/>
                    </a:lnTo>
                    <a:lnTo>
                      <a:pt x="277" y="123"/>
                    </a:lnTo>
                    <a:lnTo>
                      <a:pt x="276" y="143"/>
                    </a:lnTo>
                    <a:lnTo>
                      <a:pt x="255" y="138"/>
                    </a:lnTo>
                    <a:lnTo>
                      <a:pt x="199" y="74"/>
                    </a:lnTo>
                    <a:lnTo>
                      <a:pt x="188" y="33"/>
                    </a:lnTo>
                    <a:lnTo>
                      <a:pt x="167" y="19"/>
                    </a:lnTo>
                    <a:lnTo>
                      <a:pt x="88" y="0"/>
                    </a:lnTo>
                    <a:lnTo>
                      <a:pt x="57" y="25"/>
                    </a:lnTo>
                    <a:lnTo>
                      <a:pt x="36" y="2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6" name="Freeform 103">
                <a:extLst>
                  <a:ext uri="{FF2B5EF4-FFF2-40B4-BE49-F238E27FC236}">
                    <a16:creationId xmlns:a16="http://schemas.microsoft.com/office/drawing/2014/main" id="{74B9E9AE-17DD-43A5-9316-C24F9A87F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8" y="1501"/>
                <a:ext cx="384" cy="413"/>
              </a:xfrm>
              <a:custGeom>
                <a:avLst/>
                <a:gdLst>
                  <a:gd name="T0" fmla="*/ 171 w 384"/>
                  <a:gd name="T1" fmla="*/ 0 h 413"/>
                  <a:gd name="T2" fmla="*/ 116 w 384"/>
                  <a:gd name="T3" fmla="*/ 32 h 413"/>
                  <a:gd name="T4" fmla="*/ 97 w 384"/>
                  <a:gd name="T5" fmla="*/ 30 h 413"/>
                  <a:gd name="T6" fmla="*/ 100 w 384"/>
                  <a:gd name="T7" fmla="*/ 52 h 413"/>
                  <a:gd name="T8" fmla="*/ 56 w 384"/>
                  <a:gd name="T9" fmla="*/ 33 h 413"/>
                  <a:gd name="T10" fmla="*/ 52 w 384"/>
                  <a:gd name="T11" fmla="*/ 52 h 413"/>
                  <a:gd name="T12" fmla="*/ 41 w 384"/>
                  <a:gd name="T13" fmla="*/ 117 h 413"/>
                  <a:gd name="T14" fmla="*/ 0 w 384"/>
                  <a:gd name="T15" fmla="*/ 225 h 413"/>
                  <a:gd name="T16" fmla="*/ 0 w 384"/>
                  <a:gd name="T17" fmla="*/ 225 h 413"/>
                  <a:gd name="T18" fmla="*/ 37 w 384"/>
                  <a:gd name="T19" fmla="*/ 247 h 413"/>
                  <a:gd name="T20" fmla="*/ 41 w 384"/>
                  <a:gd name="T21" fmla="*/ 271 h 413"/>
                  <a:gd name="T22" fmla="*/ 61 w 384"/>
                  <a:gd name="T23" fmla="*/ 269 h 413"/>
                  <a:gd name="T24" fmla="*/ 69 w 384"/>
                  <a:gd name="T25" fmla="*/ 312 h 413"/>
                  <a:gd name="T26" fmla="*/ 89 w 384"/>
                  <a:gd name="T27" fmla="*/ 323 h 413"/>
                  <a:gd name="T28" fmla="*/ 160 w 384"/>
                  <a:gd name="T29" fmla="*/ 320 h 413"/>
                  <a:gd name="T30" fmla="*/ 151 w 384"/>
                  <a:gd name="T31" fmla="*/ 298 h 413"/>
                  <a:gd name="T32" fmla="*/ 189 w 384"/>
                  <a:gd name="T33" fmla="*/ 320 h 413"/>
                  <a:gd name="T34" fmla="*/ 190 w 384"/>
                  <a:gd name="T35" fmla="*/ 342 h 413"/>
                  <a:gd name="T36" fmla="*/ 239 w 384"/>
                  <a:gd name="T37" fmla="*/ 413 h 413"/>
                  <a:gd name="T38" fmla="*/ 280 w 384"/>
                  <a:gd name="T39" fmla="*/ 410 h 413"/>
                  <a:gd name="T40" fmla="*/ 274 w 384"/>
                  <a:gd name="T41" fmla="*/ 391 h 413"/>
                  <a:gd name="T42" fmla="*/ 296 w 384"/>
                  <a:gd name="T43" fmla="*/ 306 h 413"/>
                  <a:gd name="T44" fmla="*/ 332 w 384"/>
                  <a:gd name="T45" fmla="*/ 287 h 413"/>
                  <a:gd name="T46" fmla="*/ 349 w 384"/>
                  <a:gd name="T47" fmla="*/ 299 h 413"/>
                  <a:gd name="T48" fmla="*/ 366 w 384"/>
                  <a:gd name="T49" fmla="*/ 274 h 413"/>
                  <a:gd name="T50" fmla="*/ 384 w 384"/>
                  <a:gd name="T51" fmla="*/ 260 h 413"/>
                  <a:gd name="T52" fmla="*/ 377 w 384"/>
                  <a:gd name="T53" fmla="*/ 225 h 413"/>
                  <a:gd name="T54" fmla="*/ 348 w 384"/>
                  <a:gd name="T55" fmla="*/ 178 h 413"/>
                  <a:gd name="T56" fmla="*/ 329 w 384"/>
                  <a:gd name="T57" fmla="*/ 186 h 413"/>
                  <a:gd name="T58" fmla="*/ 313 w 384"/>
                  <a:gd name="T59" fmla="*/ 173 h 413"/>
                  <a:gd name="T60" fmla="*/ 321 w 384"/>
                  <a:gd name="T61" fmla="*/ 109 h 413"/>
                  <a:gd name="T62" fmla="*/ 297 w 384"/>
                  <a:gd name="T63" fmla="*/ 73 h 413"/>
                  <a:gd name="T64" fmla="*/ 302 w 384"/>
                  <a:gd name="T65" fmla="*/ 52 h 413"/>
                  <a:gd name="T66" fmla="*/ 259 w 384"/>
                  <a:gd name="T67" fmla="*/ 30 h 413"/>
                  <a:gd name="T68" fmla="*/ 244 w 384"/>
                  <a:gd name="T69" fmla="*/ 43 h 413"/>
                  <a:gd name="T70" fmla="*/ 245 w 384"/>
                  <a:gd name="T71" fmla="*/ 4 h 413"/>
                  <a:gd name="T72" fmla="*/ 171 w 384"/>
                  <a:gd name="T73" fmla="*/ 0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84" h="413">
                    <a:moveTo>
                      <a:pt x="171" y="0"/>
                    </a:moveTo>
                    <a:lnTo>
                      <a:pt x="116" y="32"/>
                    </a:lnTo>
                    <a:lnTo>
                      <a:pt x="97" y="30"/>
                    </a:lnTo>
                    <a:lnTo>
                      <a:pt x="100" y="52"/>
                    </a:lnTo>
                    <a:lnTo>
                      <a:pt x="56" y="33"/>
                    </a:lnTo>
                    <a:lnTo>
                      <a:pt x="52" y="52"/>
                    </a:lnTo>
                    <a:lnTo>
                      <a:pt x="41" y="117"/>
                    </a:lnTo>
                    <a:lnTo>
                      <a:pt x="0" y="225"/>
                    </a:lnTo>
                    <a:lnTo>
                      <a:pt x="0" y="225"/>
                    </a:lnTo>
                    <a:lnTo>
                      <a:pt x="37" y="247"/>
                    </a:lnTo>
                    <a:lnTo>
                      <a:pt x="41" y="271"/>
                    </a:lnTo>
                    <a:lnTo>
                      <a:pt x="61" y="269"/>
                    </a:lnTo>
                    <a:lnTo>
                      <a:pt x="69" y="312"/>
                    </a:lnTo>
                    <a:lnTo>
                      <a:pt x="89" y="323"/>
                    </a:lnTo>
                    <a:lnTo>
                      <a:pt x="160" y="320"/>
                    </a:lnTo>
                    <a:lnTo>
                      <a:pt x="151" y="298"/>
                    </a:lnTo>
                    <a:lnTo>
                      <a:pt x="189" y="320"/>
                    </a:lnTo>
                    <a:lnTo>
                      <a:pt x="190" y="342"/>
                    </a:lnTo>
                    <a:lnTo>
                      <a:pt x="239" y="413"/>
                    </a:lnTo>
                    <a:lnTo>
                      <a:pt x="280" y="410"/>
                    </a:lnTo>
                    <a:lnTo>
                      <a:pt x="274" y="391"/>
                    </a:lnTo>
                    <a:lnTo>
                      <a:pt x="296" y="306"/>
                    </a:lnTo>
                    <a:lnTo>
                      <a:pt x="332" y="287"/>
                    </a:lnTo>
                    <a:lnTo>
                      <a:pt x="349" y="299"/>
                    </a:lnTo>
                    <a:lnTo>
                      <a:pt x="366" y="274"/>
                    </a:lnTo>
                    <a:lnTo>
                      <a:pt x="384" y="260"/>
                    </a:lnTo>
                    <a:lnTo>
                      <a:pt x="377" y="225"/>
                    </a:lnTo>
                    <a:lnTo>
                      <a:pt x="348" y="178"/>
                    </a:lnTo>
                    <a:lnTo>
                      <a:pt x="329" y="186"/>
                    </a:lnTo>
                    <a:lnTo>
                      <a:pt x="313" y="173"/>
                    </a:lnTo>
                    <a:lnTo>
                      <a:pt x="321" y="109"/>
                    </a:lnTo>
                    <a:lnTo>
                      <a:pt x="297" y="73"/>
                    </a:lnTo>
                    <a:lnTo>
                      <a:pt x="302" y="52"/>
                    </a:lnTo>
                    <a:lnTo>
                      <a:pt x="259" y="30"/>
                    </a:lnTo>
                    <a:lnTo>
                      <a:pt x="244" y="43"/>
                    </a:lnTo>
                    <a:lnTo>
                      <a:pt x="245" y="4"/>
                    </a:ln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7" name="Freeform 104">
                <a:extLst>
                  <a:ext uri="{FF2B5EF4-FFF2-40B4-BE49-F238E27FC236}">
                    <a16:creationId xmlns:a16="http://schemas.microsoft.com/office/drawing/2014/main" id="{A3E5CBB6-B568-41F6-87A1-AF6AA96683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0" y="1726"/>
                <a:ext cx="388" cy="488"/>
              </a:xfrm>
              <a:custGeom>
                <a:avLst/>
                <a:gdLst>
                  <a:gd name="T0" fmla="*/ 109 w 388"/>
                  <a:gd name="T1" fmla="*/ 44 h 488"/>
                  <a:gd name="T2" fmla="*/ 89 w 388"/>
                  <a:gd name="T3" fmla="*/ 46 h 488"/>
                  <a:gd name="T4" fmla="*/ 85 w 388"/>
                  <a:gd name="T5" fmla="*/ 22 h 488"/>
                  <a:gd name="T6" fmla="*/ 48 w 388"/>
                  <a:gd name="T7" fmla="*/ 0 h 488"/>
                  <a:gd name="T8" fmla="*/ 0 w 388"/>
                  <a:gd name="T9" fmla="*/ 43 h 488"/>
                  <a:gd name="T10" fmla="*/ 24 w 388"/>
                  <a:gd name="T11" fmla="*/ 106 h 488"/>
                  <a:gd name="T12" fmla="*/ 19 w 388"/>
                  <a:gd name="T13" fmla="*/ 128 h 488"/>
                  <a:gd name="T14" fmla="*/ 38 w 388"/>
                  <a:gd name="T15" fmla="*/ 136 h 488"/>
                  <a:gd name="T16" fmla="*/ 7 w 388"/>
                  <a:gd name="T17" fmla="*/ 235 h 488"/>
                  <a:gd name="T18" fmla="*/ 26 w 388"/>
                  <a:gd name="T19" fmla="*/ 230 h 488"/>
                  <a:gd name="T20" fmla="*/ 35 w 388"/>
                  <a:gd name="T21" fmla="*/ 251 h 488"/>
                  <a:gd name="T22" fmla="*/ 11 w 388"/>
                  <a:gd name="T23" fmla="*/ 290 h 488"/>
                  <a:gd name="T24" fmla="*/ 16 w 388"/>
                  <a:gd name="T25" fmla="*/ 331 h 488"/>
                  <a:gd name="T26" fmla="*/ 30 w 388"/>
                  <a:gd name="T27" fmla="*/ 345 h 488"/>
                  <a:gd name="T28" fmla="*/ 30 w 388"/>
                  <a:gd name="T29" fmla="*/ 366 h 488"/>
                  <a:gd name="T30" fmla="*/ 74 w 388"/>
                  <a:gd name="T31" fmla="*/ 366 h 488"/>
                  <a:gd name="T32" fmla="*/ 52 w 388"/>
                  <a:gd name="T33" fmla="*/ 425 h 488"/>
                  <a:gd name="T34" fmla="*/ 84 w 388"/>
                  <a:gd name="T35" fmla="*/ 447 h 488"/>
                  <a:gd name="T36" fmla="*/ 78 w 388"/>
                  <a:gd name="T37" fmla="*/ 468 h 488"/>
                  <a:gd name="T38" fmla="*/ 142 w 388"/>
                  <a:gd name="T39" fmla="*/ 488 h 488"/>
                  <a:gd name="T40" fmla="*/ 163 w 388"/>
                  <a:gd name="T41" fmla="*/ 482 h 488"/>
                  <a:gd name="T42" fmla="*/ 153 w 388"/>
                  <a:gd name="T43" fmla="*/ 466 h 488"/>
                  <a:gd name="T44" fmla="*/ 169 w 388"/>
                  <a:gd name="T45" fmla="*/ 452 h 488"/>
                  <a:gd name="T46" fmla="*/ 197 w 388"/>
                  <a:gd name="T47" fmla="*/ 480 h 488"/>
                  <a:gd name="T48" fmla="*/ 224 w 388"/>
                  <a:gd name="T49" fmla="*/ 469 h 488"/>
                  <a:gd name="T50" fmla="*/ 233 w 388"/>
                  <a:gd name="T51" fmla="*/ 452 h 488"/>
                  <a:gd name="T52" fmla="*/ 268 w 388"/>
                  <a:gd name="T53" fmla="*/ 457 h 488"/>
                  <a:gd name="T54" fmla="*/ 268 w 388"/>
                  <a:gd name="T55" fmla="*/ 433 h 488"/>
                  <a:gd name="T56" fmla="*/ 289 w 388"/>
                  <a:gd name="T57" fmla="*/ 397 h 488"/>
                  <a:gd name="T58" fmla="*/ 329 w 388"/>
                  <a:gd name="T59" fmla="*/ 378 h 488"/>
                  <a:gd name="T60" fmla="*/ 337 w 388"/>
                  <a:gd name="T61" fmla="*/ 356 h 488"/>
                  <a:gd name="T62" fmla="*/ 361 w 388"/>
                  <a:gd name="T63" fmla="*/ 362 h 488"/>
                  <a:gd name="T64" fmla="*/ 370 w 388"/>
                  <a:gd name="T65" fmla="*/ 347 h 488"/>
                  <a:gd name="T66" fmla="*/ 377 w 388"/>
                  <a:gd name="T67" fmla="*/ 348 h 488"/>
                  <a:gd name="T68" fmla="*/ 388 w 388"/>
                  <a:gd name="T69" fmla="*/ 328 h 488"/>
                  <a:gd name="T70" fmla="*/ 369 w 388"/>
                  <a:gd name="T71" fmla="*/ 320 h 488"/>
                  <a:gd name="T72" fmla="*/ 350 w 388"/>
                  <a:gd name="T73" fmla="*/ 281 h 488"/>
                  <a:gd name="T74" fmla="*/ 329 w 388"/>
                  <a:gd name="T75" fmla="*/ 281 h 488"/>
                  <a:gd name="T76" fmla="*/ 298 w 388"/>
                  <a:gd name="T77" fmla="*/ 251 h 488"/>
                  <a:gd name="T78" fmla="*/ 303 w 388"/>
                  <a:gd name="T79" fmla="*/ 208 h 488"/>
                  <a:gd name="T80" fmla="*/ 287 w 388"/>
                  <a:gd name="T81" fmla="*/ 188 h 488"/>
                  <a:gd name="T82" fmla="*/ 238 w 388"/>
                  <a:gd name="T83" fmla="*/ 117 h 488"/>
                  <a:gd name="T84" fmla="*/ 237 w 388"/>
                  <a:gd name="T85" fmla="*/ 95 h 488"/>
                  <a:gd name="T86" fmla="*/ 199 w 388"/>
                  <a:gd name="T87" fmla="*/ 73 h 488"/>
                  <a:gd name="T88" fmla="*/ 208 w 388"/>
                  <a:gd name="T89" fmla="*/ 95 h 488"/>
                  <a:gd name="T90" fmla="*/ 137 w 388"/>
                  <a:gd name="T91" fmla="*/ 98 h 488"/>
                  <a:gd name="T92" fmla="*/ 117 w 388"/>
                  <a:gd name="T93" fmla="*/ 87 h 488"/>
                  <a:gd name="T94" fmla="*/ 109 w 388"/>
                  <a:gd name="T95" fmla="*/ 44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88" h="488">
                    <a:moveTo>
                      <a:pt x="109" y="44"/>
                    </a:moveTo>
                    <a:lnTo>
                      <a:pt x="89" y="46"/>
                    </a:lnTo>
                    <a:lnTo>
                      <a:pt x="85" y="22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4" y="106"/>
                    </a:lnTo>
                    <a:lnTo>
                      <a:pt x="19" y="128"/>
                    </a:lnTo>
                    <a:lnTo>
                      <a:pt x="38" y="136"/>
                    </a:lnTo>
                    <a:lnTo>
                      <a:pt x="7" y="235"/>
                    </a:lnTo>
                    <a:lnTo>
                      <a:pt x="26" y="230"/>
                    </a:lnTo>
                    <a:lnTo>
                      <a:pt x="35" y="251"/>
                    </a:lnTo>
                    <a:lnTo>
                      <a:pt x="11" y="290"/>
                    </a:lnTo>
                    <a:lnTo>
                      <a:pt x="16" y="331"/>
                    </a:lnTo>
                    <a:lnTo>
                      <a:pt x="30" y="345"/>
                    </a:lnTo>
                    <a:lnTo>
                      <a:pt x="30" y="366"/>
                    </a:lnTo>
                    <a:lnTo>
                      <a:pt x="74" y="366"/>
                    </a:lnTo>
                    <a:lnTo>
                      <a:pt x="52" y="425"/>
                    </a:lnTo>
                    <a:lnTo>
                      <a:pt x="84" y="447"/>
                    </a:lnTo>
                    <a:lnTo>
                      <a:pt x="78" y="468"/>
                    </a:lnTo>
                    <a:lnTo>
                      <a:pt x="142" y="488"/>
                    </a:lnTo>
                    <a:lnTo>
                      <a:pt x="163" y="482"/>
                    </a:lnTo>
                    <a:lnTo>
                      <a:pt x="153" y="466"/>
                    </a:lnTo>
                    <a:lnTo>
                      <a:pt x="169" y="452"/>
                    </a:lnTo>
                    <a:lnTo>
                      <a:pt x="197" y="480"/>
                    </a:lnTo>
                    <a:lnTo>
                      <a:pt x="224" y="469"/>
                    </a:lnTo>
                    <a:lnTo>
                      <a:pt x="233" y="452"/>
                    </a:lnTo>
                    <a:lnTo>
                      <a:pt x="268" y="457"/>
                    </a:lnTo>
                    <a:lnTo>
                      <a:pt x="268" y="433"/>
                    </a:lnTo>
                    <a:lnTo>
                      <a:pt x="289" y="397"/>
                    </a:lnTo>
                    <a:lnTo>
                      <a:pt x="329" y="378"/>
                    </a:lnTo>
                    <a:lnTo>
                      <a:pt x="337" y="356"/>
                    </a:lnTo>
                    <a:lnTo>
                      <a:pt x="361" y="362"/>
                    </a:lnTo>
                    <a:lnTo>
                      <a:pt x="370" y="347"/>
                    </a:lnTo>
                    <a:lnTo>
                      <a:pt x="377" y="348"/>
                    </a:lnTo>
                    <a:lnTo>
                      <a:pt x="388" y="328"/>
                    </a:lnTo>
                    <a:lnTo>
                      <a:pt x="369" y="320"/>
                    </a:lnTo>
                    <a:lnTo>
                      <a:pt x="350" y="281"/>
                    </a:lnTo>
                    <a:lnTo>
                      <a:pt x="329" y="281"/>
                    </a:lnTo>
                    <a:lnTo>
                      <a:pt x="298" y="251"/>
                    </a:lnTo>
                    <a:lnTo>
                      <a:pt x="303" y="208"/>
                    </a:lnTo>
                    <a:lnTo>
                      <a:pt x="287" y="188"/>
                    </a:lnTo>
                    <a:lnTo>
                      <a:pt x="238" y="117"/>
                    </a:lnTo>
                    <a:lnTo>
                      <a:pt x="237" y="95"/>
                    </a:lnTo>
                    <a:lnTo>
                      <a:pt x="199" y="73"/>
                    </a:lnTo>
                    <a:lnTo>
                      <a:pt x="208" y="95"/>
                    </a:lnTo>
                    <a:lnTo>
                      <a:pt x="137" y="98"/>
                    </a:lnTo>
                    <a:lnTo>
                      <a:pt x="117" y="87"/>
                    </a:lnTo>
                    <a:lnTo>
                      <a:pt x="109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8" name="Freeform 105">
                <a:extLst>
                  <a:ext uri="{FF2B5EF4-FFF2-40B4-BE49-F238E27FC236}">
                    <a16:creationId xmlns:a16="http://schemas.microsoft.com/office/drawing/2014/main" id="{631665D0-19EE-45B9-A3CA-863EBAAFA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9" y="419"/>
                <a:ext cx="380" cy="403"/>
              </a:xfrm>
              <a:custGeom>
                <a:avLst/>
                <a:gdLst>
                  <a:gd name="T0" fmla="*/ 232 w 380"/>
                  <a:gd name="T1" fmla="*/ 116 h 403"/>
                  <a:gd name="T2" fmla="*/ 211 w 380"/>
                  <a:gd name="T3" fmla="*/ 75 h 403"/>
                  <a:gd name="T4" fmla="*/ 211 w 380"/>
                  <a:gd name="T5" fmla="*/ 47 h 403"/>
                  <a:gd name="T6" fmla="*/ 230 w 380"/>
                  <a:gd name="T7" fmla="*/ 11 h 403"/>
                  <a:gd name="T8" fmla="*/ 211 w 380"/>
                  <a:gd name="T9" fmla="*/ 0 h 403"/>
                  <a:gd name="T10" fmla="*/ 183 w 380"/>
                  <a:gd name="T11" fmla="*/ 30 h 403"/>
                  <a:gd name="T12" fmla="*/ 170 w 380"/>
                  <a:gd name="T13" fmla="*/ 75 h 403"/>
                  <a:gd name="T14" fmla="*/ 109 w 380"/>
                  <a:gd name="T15" fmla="*/ 103 h 403"/>
                  <a:gd name="T16" fmla="*/ 70 w 380"/>
                  <a:gd name="T17" fmla="*/ 91 h 403"/>
                  <a:gd name="T18" fmla="*/ 51 w 380"/>
                  <a:gd name="T19" fmla="*/ 96 h 403"/>
                  <a:gd name="T20" fmla="*/ 57 w 380"/>
                  <a:gd name="T21" fmla="*/ 137 h 403"/>
                  <a:gd name="T22" fmla="*/ 46 w 380"/>
                  <a:gd name="T23" fmla="*/ 160 h 403"/>
                  <a:gd name="T24" fmla="*/ 57 w 380"/>
                  <a:gd name="T25" fmla="*/ 182 h 403"/>
                  <a:gd name="T26" fmla="*/ 21 w 380"/>
                  <a:gd name="T27" fmla="*/ 233 h 403"/>
                  <a:gd name="T28" fmla="*/ 0 w 380"/>
                  <a:gd name="T29" fmla="*/ 236 h 403"/>
                  <a:gd name="T30" fmla="*/ 4 w 380"/>
                  <a:gd name="T31" fmla="*/ 336 h 403"/>
                  <a:gd name="T32" fmla="*/ 51 w 380"/>
                  <a:gd name="T33" fmla="*/ 343 h 403"/>
                  <a:gd name="T34" fmla="*/ 120 w 380"/>
                  <a:gd name="T35" fmla="*/ 390 h 403"/>
                  <a:gd name="T36" fmla="*/ 262 w 380"/>
                  <a:gd name="T37" fmla="*/ 403 h 403"/>
                  <a:gd name="T38" fmla="*/ 262 w 380"/>
                  <a:gd name="T39" fmla="*/ 403 h 403"/>
                  <a:gd name="T40" fmla="*/ 292 w 380"/>
                  <a:gd name="T41" fmla="*/ 376 h 403"/>
                  <a:gd name="T42" fmla="*/ 282 w 380"/>
                  <a:gd name="T43" fmla="*/ 358 h 403"/>
                  <a:gd name="T44" fmla="*/ 306 w 380"/>
                  <a:gd name="T45" fmla="*/ 322 h 403"/>
                  <a:gd name="T46" fmla="*/ 300 w 380"/>
                  <a:gd name="T47" fmla="*/ 261 h 403"/>
                  <a:gd name="T48" fmla="*/ 312 w 380"/>
                  <a:gd name="T49" fmla="*/ 247 h 403"/>
                  <a:gd name="T50" fmla="*/ 353 w 380"/>
                  <a:gd name="T51" fmla="*/ 261 h 403"/>
                  <a:gd name="T52" fmla="*/ 367 w 380"/>
                  <a:gd name="T53" fmla="*/ 242 h 403"/>
                  <a:gd name="T54" fmla="*/ 380 w 380"/>
                  <a:gd name="T55" fmla="*/ 234 h 403"/>
                  <a:gd name="T56" fmla="*/ 358 w 380"/>
                  <a:gd name="T57" fmla="*/ 236 h 403"/>
                  <a:gd name="T58" fmla="*/ 358 w 380"/>
                  <a:gd name="T59" fmla="*/ 214 h 403"/>
                  <a:gd name="T60" fmla="*/ 315 w 380"/>
                  <a:gd name="T61" fmla="*/ 203 h 403"/>
                  <a:gd name="T62" fmla="*/ 268 w 380"/>
                  <a:gd name="T63" fmla="*/ 162 h 403"/>
                  <a:gd name="T64" fmla="*/ 226 w 380"/>
                  <a:gd name="T65" fmla="*/ 162 h 403"/>
                  <a:gd name="T66" fmla="*/ 232 w 380"/>
                  <a:gd name="T67" fmla="*/ 116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0" h="403">
                    <a:moveTo>
                      <a:pt x="232" y="116"/>
                    </a:moveTo>
                    <a:lnTo>
                      <a:pt x="211" y="75"/>
                    </a:lnTo>
                    <a:lnTo>
                      <a:pt x="211" y="47"/>
                    </a:lnTo>
                    <a:lnTo>
                      <a:pt x="230" y="11"/>
                    </a:lnTo>
                    <a:lnTo>
                      <a:pt x="211" y="0"/>
                    </a:lnTo>
                    <a:lnTo>
                      <a:pt x="183" y="30"/>
                    </a:lnTo>
                    <a:lnTo>
                      <a:pt x="170" y="75"/>
                    </a:lnTo>
                    <a:lnTo>
                      <a:pt x="109" y="103"/>
                    </a:lnTo>
                    <a:lnTo>
                      <a:pt x="70" y="91"/>
                    </a:lnTo>
                    <a:lnTo>
                      <a:pt x="51" y="96"/>
                    </a:lnTo>
                    <a:lnTo>
                      <a:pt x="57" y="137"/>
                    </a:lnTo>
                    <a:lnTo>
                      <a:pt x="46" y="160"/>
                    </a:lnTo>
                    <a:lnTo>
                      <a:pt x="57" y="182"/>
                    </a:lnTo>
                    <a:lnTo>
                      <a:pt x="21" y="233"/>
                    </a:lnTo>
                    <a:lnTo>
                      <a:pt x="0" y="236"/>
                    </a:lnTo>
                    <a:lnTo>
                      <a:pt x="4" y="336"/>
                    </a:lnTo>
                    <a:lnTo>
                      <a:pt x="51" y="343"/>
                    </a:lnTo>
                    <a:lnTo>
                      <a:pt x="120" y="390"/>
                    </a:lnTo>
                    <a:lnTo>
                      <a:pt x="262" y="403"/>
                    </a:lnTo>
                    <a:lnTo>
                      <a:pt x="262" y="403"/>
                    </a:lnTo>
                    <a:lnTo>
                      <a:pt x="292" y="376"/>
                    </a:lnTo>
                    <a:lnTo>
                      <a:pt x="282" y="358"/>
                    </a:lnTo>
                    <a:lnTo>
                      <a:pt x="306" y="322"/>
                    </a:lnTo>
                    <a:lnTo>
                      <a:pt x="300" y="261"/>
                    </a:lnTo>
                    <a:lnTo>
                      <a:pt x="312" y="247"/>
                    </a:lnTo>
                    <a:lnTo>
                      <a:pt x="353" y="261"/>
                    </a:lnTo>
                    <a:lnTo>
                      <a:pt x="367" y="242"/>
                    </a:lnTo>
                    <a:lnTo>
                      <a:pt x="380" y="234"/>
                    </a:lnTo>
                    <a:lnTo>
                      <a:pt x="358" y="236"/>
                    </a:lnTo>
                    <a:lnTo>
                      <a:pt x="358" y="214"/>
                    </a:lnTo>
                    <a:lnTo>
                      <a:pt x="315" y="203"/>
                    </a:lnTo>
                    <a:lnTo>
                      <a:pt x="268" y="162"/>
                    </a:lnTo>
                    <a:lnTo>
                      <a:pt x="226" y="162"/>
                    </a:lnTo>
                    <a:lnTo>
                      <a:pt x="232" y="1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9" name="Freeform 106">
                <a:extLst>
                  <a:ext uri="{FF2B5EF4-FFF2-40B4-BE49-F238E27FC236}">
                    <a16:creationId xmlns:a16="http://schemas.microsoft.com/office/drawing/2014/main" id="{B26FC6EF-D297-4864-A1FB-8FE192FCC6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4" y="653"/>
                <a:ext cx="262" cy="518"/>
              </a:xfrm>
              <a:custGeom>
                <a:avLst/>
                <a:gdLst>
                  <a:gd name="T0" fmla="*/ 57 w 262"/>
                  <a:gd name="T1" fmla="*/ 13 h 518"/>
                  <a:gd name="T2" fmla="*/ 45 w 262"/>
                  <a:gd name="T3" fmla="*/ 27 h 518"/>
                  <a:gd name="T4" fmla="*/ 51 w 262"/>
                  <a:gd name="T5" fmla="*/ 88 h 518"/>
                  <a:gd name="T6" fmla="*/ 27 w 262"/>
                  <a:gd name="T7" fmla="*/ 124 h 518"/>
                  <a:gd name="T8" fmla="*/ 37 w 262"/>
                  <a:gd name="T9" fmla="*/ 142 h 518"/>
                  <a:gd name="T10" fmla="*/ 7 w 262"/>
                  <a:gd name="T11" fmla="*/ 169 h 518"/>
                  <a:gd name="T12" fmla="*/ 7 w 262"/>
                  <a:gd name="T13" fmla="*/ 169 h 518"/>
                  <a:gd name="T14" fmla="*/ 23 w 262"/>
                  <a:gd name="T15" fmla="*/ 233 h 518"/>
                  <a:gd name="T16" fmla="*/ 16 w 262"/>
                  <a:gd name="T17" fmla="*/ 261 h 518"/>
                  <a:gd name="T18" fmla="*/ 35 w 262"/>
                  <a:gd name="T19" fmla="*/ 271 h 518"/>
                  <a:gd name="T20" fmla="*/ 30 w 262"/>
                  <a:gd name="T21" fmla="*/ 299 h 518"/>
                  <a:gd name="T22" fmla="*/ 8 w 262"/>
                  <a:gd name="T23" fmla="*/ 305 h 518"/>
                  <a:gd name="T24" fmla="*/ 0 w 262"/>
                  <a:gd name="T25" fmla="*/ 348 h 518"/>
                  <a:gd name="T26" fmla="*/ 23 w 262"/>
                  <a:gd name="T27" fmla="*/ 379 h 518"/>
                  <a:gd name="T28" fmla="*/ 26 w 262"/>
                  <a:gd name="T29" fmla="*/ 409 h 518"/>
                  <a:gd name="T30" fmla="*/ 51 w 262"/>
                  <a:gd name="T31" fmla="*/ 445 h 518"/>
                  <a:gd name="T32" fmla="*/ 171 w 262"/>
                  <a:gd name="T33" fmla="*/ 518 h 518"/>
                  <a:gd name="T34" fmla="*/ 219 w 262"/>
                  <a:gd name="T35" fmla="*/ 494 h 518"/>
                  <a:gd name="T36" fmla="*/ 240 w 262"/>
                  <a:gd name="T37" fmla="*/ 497 h 518"/>
                  <a:gd name="T38" fmla="*/ 254 w 262"/>
                  <a:gd name="T39" fmla="*/ 482 h 518"/>
                  <a:gd name="T40" fmla="*/ 256 w 262"/>
                  <a:gd name="T41" fmla="*/ 463 h 518"/>
                  <a:gd name="T42" fmla="*/ 238 w 262"/>
                  <a:gd name="T43" fmla="*/ 447 h 518"/>
                  <a:gd name="T44" fmla="*/ 249 w 262"/>
                  <a:gd name="T45" fmla="*/ 428 h 518"/>
                  <a:gd name="T46" fmla="*/ 240 w 262"/>
                  <a:gd name="T47" fmla="*/ 367 h 518"/>
                  <a:gd name="T48" fmla="*/ 256 w 262"/>
                  <a:gd name="T49" fmla="*/ 269 h 518"/>
                  <a:gd name="T50" fmla="*/ 262 w 262"/>
                  <a:gd name="T51" fmla="*/ 250 h 518"/>
                  <a:gd name="T52" fmla="*/ 227 w 262"/>
                  <a:gd name="T53" fmla="*/ 169 h 518"/>
                  <a:gd name="T54" fmla="*/ 238 w 262"/>
                  <a:gd name="T55" fmla="*/ 128 h 518"/>
                  <a:gd name="T56" fmla="*/ 230 w 262"/>
                  <a:gd name="T57" fmla="*/ 109 h 518"/>
                  <a:gd name="T58" fmla="*/ 199 w 262"/>
                  <a:gd name="T59" fmla="*/ 74 h 518"/>
                  <a:gd name="T60" fmla="*/ 161 w 262"/>
                  <a:gd name="T61" fmla="*/ 88 h 518"/>
                  <a:gd name="T62" fmla="*/ 152 w 262"/>
                  <a:gd name="T63" fmla="*/ 50 h 518"/>
                  <a:gd name="T64" fmla="*/ 150 w 262"/>
                  <a:gd name="T65" fmla="*/ 50 h 518"/>
                  <a:gd name="T66" fmla="*/ 125 w 262"/>
                  <a:gd name="T67" fmla="*/ 0 h 518"/>
                  <a:gd name="T68" fmla="*/ 112 w 262"/>
                  <a:gd name="T69" fmla="*/ 8 h 518"/>
                  <a:gd name="T70" fmla="*/ 98 w 262"/>
                  <a:gd name="T71" fmla="*/ 27 h 518"/>
                  <a:gd name="T72" fmla="*/ 57 w 262"/>
                  <a:gd name="T73" fmla="*/ 13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62" h="518">
                    <a:moveTo>
                      <a:pt x="57" y="13"/>
                    </a:moveTo>
                    <a:lnTo>
                      <a:pt x="45" y="27"/>
                    </a:lnTo>
                    <a:lnTo>
                      <a:pt x="51" y="88"/>
                    </a:lnTo>
                    <a:lnTo>
                      <a:pt x="27" y="124"/>
                    </a:lnTo>
                    <a:lnTo>
                      <a:pt x="37" y="142"/>
                    </a:lnTo>
                    <a:lnTo>
                      <a:pt x="7" y="169"/>
                    </a:lnTo>
                    <a:lnTo>
                      <a:pt x="7" y="169"/>
                    </a:lnTo>
                    <a:lnTo>
                      <a:pt x="23" y="233"/>
                    </a:lnTo>
                    <a:lnTo>
                      <a:pt x="16" y="261"/>
                    </a:lnTo>
                    <a:lnTo>
                      <a:pt x="35" y="271"/>
                    </a:lnTo>
                    <a:lnTo>
                      <a:pt x="30" y="299"/>
                    </a:lnTo>
                    <a:lnTo>
                      <a:pt x="8" y="305"/>
                    </a:lnTo>
                    <a:lnTo>
                      <a:pt x="0" y="348"/>
                    </a:lnTo>
                    <a:lnTo>
                      <a:pt x="23" y="379"/>
                    </a:lnTo>
                    <a:lnTo>
                      <a:pt x="26" y="409"/>
                    </a:lnTo>
                    <a:lnTo>
                      <a:pt x="51" y="445"/>
                    </a:lnTo>
                    <a:lnTo>
                      <a:pt x="171" y="518"/>
                    </a:lnTo>
                    <a:lnTo>
                      <a:pt x="219" y="494"/>
                    </a:lnTo>
                    <a:lnTo>
                      <a:pt x="240" y="497"/>
                    </a:lnTo>
                    <a:lnTo>
                      <a:pt x="254" y="482"/>
                    </a:lnTo>
                    <a:lnTo>
                      <a:pt x="256" y="463"/>
                    </a:lnTo>
                    <a:lnTo>
                      <a:pt x="238" y="447"/>
                    </a:lnTo>
                    <a:lnTo>
                      <a:pt x="249" y="428"/>
                    </a:lnTo>
                    <a:lnTo>
                      <a:pt x="240" y="367"/>
                    </a:lnTo>
                    <a:lnTo>
                      <a:pt x="256" y="269"/>
                    </a:lnTo>
                    <a:lnTo>
                      <a:pt x="262" y="250"/>
                    </a:lnTo>
                    <a:lnTo>
                      <a:pt x="227" y="169"/>
                    </a:lnTo>
                    <a:lnTo>
                      <a:pt x="238" y="128"/>
                    </a:lnTo>
                    <a:lnTo>
                      <a:pt x="230" y="109"/>
                    </a:lnTo>
                    <a:lnTo>
                      <a:pt x="199" y="74"/>
                    </a:lnTo>
                    <a:lnTo>
                      <a:pt x="161" y="88"/>
                    </a:lnTo>
                    <a:lnTo>
                      <a:pt x="152" y="50"/>
                    </a:lnTo>
                    <a:lnTo>
                      <a:pt x="150" y="50"/>
                    </a:lnTo>
                    <a:lnTo>
                      <a:pt x="125" y="0"/>
                    </a:lnTo>
                    <a:lnTo>
                      <a:pt x="112" y="8"/>
                    </a:lnTo>
                    <a:lnTo>
                      <a:pt x="98" y="27"/>
                    </a:lnTo>
                    <a:lnTo>
                      <a:pt x="57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0" name="Line 107">
                <a:extLst>
                  <a:ext uri="{FF2B5EF4-FFF2-40B4-BE49-F238E27FC236}">
                    <a16:creationId xmlns:a16="http://schemas.microsoft.com/office/drawing/2014/main" id="{3D5C2523-5CDE-408F-8624-E05ACA96D6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36" y="1464"/>
                <a:ext cx="2" cy="0"/>
              </a:xfrm>
              <a:prstGeom prst="line">
                <a:avLst/>
              </a:prstGeom>
              <a:noFill/>
              <a:ln w="3175">
                <a:solidFill>
                  <a:srgbClr val="BCBD4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1" name="Freeform 108">
                <a:extLst>
                  <a:ext uri="{FF2B5EF4-FFF2-40B4-BE49-F238E27FC236}">
                    <a16:creationId xmlns:a16="http://schemas.microsoft.com/office/drawing/2014/main" id="{888E182E-AC63-4F2D-AA1F-D2203921A4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4" y="822"/>
                <a:ext cx="35" cy="240"/>
              </a:xfrm>
              <a:custGeom>
                <a:avLst/>
                <a:gdLst>
                  <a:gd name="T0" fmla="*/ 26 w 35"/>
                  <a:gd name="T1" fmla="*/ 240 h 240"/>
                  <a:gd name="T2" fmla="*/ 23 w 35"/>
                  <a:gd name="T3" fmla="*/ 210 h 240"/>
                  <a:gd name="T4" fmla="*/ 0 w 35"/>
                  <a:gd name="T5" fmla="*/ 179 h 240"/>
                  <a:gd name="T6" fmla="*/ 8 w 35"/>
                  <a:gd name="T7" fmla="*/ 136 h 240"/>
                  <a:gd name="T8" fmla="*/ 30 w 35"/>
                  <a:gd name="T9" fmla="*/ 130 h 240"/>
                  <a:gd name="T10" fmla="*/ 35 w 35"/>
                  <a:gd name="T11" fmla="*/ 102 h 240"/>
                  <a:gd name="T12" fmla="*/ 16 w 35"/>
                  <a:gd name="T13" fmla="*/ 92 h 240"/>
                  <a:gd name="T14" fmla="*/ 23 w 35"/>
                  <a:gd name="T15" fmla="*/ 64 h 240"/>
                  <a:gd name="T16" fmla="*/ 7 w 35"/>
                  <a:gd name="T17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240">
                    <a:moveTo>
                      <a:pt x="26" y="240"/>
                    </a:moveTo>
                    <a:lnTo>
                      <a:pt x="23" y="210"/>
                    </a:lnTo>
                    <a:lnTo>
                      <a:pt x="0" y="179"/>
                    </a:lnTo>
                    <a:lnTo>
                      <a:pt x="8" y="136"/>
                    </a:lnTo>
                    <a:lnTo>
                      <a:pt x="30" y="130"/>
                    </a:lnTo>
                    <a:lnTo>
                      <a:pt x="35" y="102"/>
                    </a:lnTo>
                    <a:lnTo>
                      <a:pt x="16" y="92"/>
                    </a:lnTo>
                    <a:lnTo>
                      <a:pt x="23" y="64"/>
                    </a:lnTo>
                    <a:lnTo>
                      <a:pt x="7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2" name="Freeform 109">
                <a:extLst>
                  <a:ext uri="{FF2B5EF4-FFF2-40B4-BE49-F238E27FC236}">
                    <a16:creationId xmlns:a16="http://schemas.microsoft.com/office/drawing/2014/main" id="{C7CBDFA4-421D-49F6-876F-31FC99D17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7" y="1056"/>
                <a:ext cx="325" cy="83"/>
              </a:xfrm>
              <a:custGeom>
                <a:avLst/>
                <a:gdLst>
                  <a:gd name="T0" fmla="*/ 325 w 325"/>
                  <a:gd name="T1" fmla="*/ 76 h 83"/>
                  <a:gd name="T2" fmla="*/ 301 w 325"/>
                  <a:gd name="T3" fmla="*/ 66 h 83"/>
                  <a:gd name="T4" fmla="*/ 284 w 325"/>
                  <a:gd name="T5" fmla="*/ 77 h 83"/>
                  <a:gd name="T6" fmla="*/ 284 w 325"/>
                  <a:gd name="T7" fmla="*/ 77 h 83"/>
                  <a:gd name="T8" fmla="*/ 243 w 325"/>
                  <a:gd name="T9" fmla="*/ 61 h 83"/>
                  <a:gd name="T10" fmla="*/ 224 w 325"/>
                  <a:gd name="T11" fmla="*/ 47 h 83"/>
                  <a:gd name="T12" fmla="*/ 222 w 325"/>
                  <a:gd name="T13" fmla="*/ 5 h 83"/>
                  <a:gd name="T14" fmla="*/ 200 w 325"/>
                  <a:gd name="T15" fmla="*/ 0 h 83"/>
                  <a:gd name="T16" fmla="*/ 155 w 325"/>
                  <a:gd name="T17" fmla="*/ 6 h 83"/>
                  <a:gd name="T18" fmla="*/ 87 w 325"/>
                  <a:gd name="T19" fmla="*/ 60 h 83"/>
                  <a:gd name="T20" fmla="*/ 87 w 325"/>
                  <a:gd name="T21" fmla="*/ 83 h 83"/>
                  <a:gd name="T22" fmla="*/ 24 w 325"/>
                  <a:gd name="T23" fmla="*/ 76 h 83"/>
                  <a:gd name="T24" fmla="*/ 0 w 325"/>
                  <a:gd name="T25" fmla="*/ 4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83">
                    <a:moveTo>
                      <a:pt x="325" y="76"/>
                    </a:moveTo>
                    <a:lnTo>
                      <a:pt x="301" y="66"/>
                    </a:lnTo>
                    <a:lnTo>
                      <a:pt x="284" y="77"/>
                    </a:lnTo>
                    <a:lnTo>
                      <a:pt x="284" y="77"/>
                    </a:lnTo>
                    <a:lnTo>
                      <a:pt x="243" y="61"/>
                    </a:lnTo>
                    <a:lnTo>
                      <a:pt x="224" y="47"/>
                    </a:lnTo>
                    <a:lnTo>
                      <a:pt x="222" y="5"/>
                    </a:lnTo>
                    <a:lnTo>
                      <a:pt x="200" y="0"/>
                    </a:lnTo>
                    <a:lnTo>
                      <a:pt x="155" y="6"/>
                    </a:lnTo>
                    <a:lnTo>
                      <a:pt x="87" y="60"/>
                    </a:lnTo>
                    <a:lnTo>
                      <a:pt x="87" y="83"/>
                    </a:lnTo>
                    <a:lnTo>
                      <a:pt x="24" y="76"/>
                    </a:lnTo>
                    <a:lnTo>
                      <a:pt x="0" y="4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3" name="Freeform 110">
                <a:extLst>
                  <a:ext uri="{FF2B5EF4-FFF2-40B4-BE49-F238E27FC236}">
                    <a16:creationId xmlns:a16="http://schemas.microsoft.com/office/drawing/2014/main" id="{6BE33E92-50EA-460F-8A44-640146C2A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2" y="1062"/>
                <a:ext cx="88" cy="70"/>
              </a:xfrm>
              <a:custGeom>
                <a:avLst/>
                <a:gdLst>
                  <a:gd name="T0" fmla="*/ 88 w 88"/>
                  <a:gd name="T1" fmla="*/ 0 h 70"/>
                  <a:gd name="T2" fmla="*/ 28 w 88"/>
                  <a:gd name="T3" fmla="*/ 16 h 70"/>
                  <a:gd name="T4" fmla="*/ 44 w 88"/>
                  <a:gd name="T5" fmla="*/ 32 h 70"/>
                  <a:gd name="T6" fmla="*/ 28 w 88"/>
                  <a:gd name="T7" fmla="*/ 49 h 70"/>
                  <a:gd name="T8" fmla="*/ 33 w 88"/>
                  <a:gd name="T9" fmla="*/ 70 h 70"/>
                  <a:gd name="T10" fmla="*/ 0 w 88"/>
                  <a:gd name="T1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70">
                    <a:moveTo>
                      <a:pt x="88" y="0"/>
                    </a:moveTo>
                    <a:lnTo>
                      <a:pt x="28" y="16"/>
                    </a:lnTo>
                    <a:lnTo>
                      <a:pt x="44" y="32"/>
                    </a:lnTo>
                    <a:lnTo>
                      <a:pt x="28" y="49"/>
                    </a:lnTo>
                    <a:lnTo>
                      <a:pt x="33" y="70"/>
                    </a:lnTo>
                    <a:lnTo>
                      <a:pt x="0" y="7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4" name="Freeform 111">
                <a:extLst>
                  <a:ext uri="{FF2B5EF4-FFF2-40B4-BE49-F238E27FC236}">
                    <a16:creationId xmlns:a16="http://schemas.microsoft.com/office/drawing/2014/main" id="{75B98A9D-D20C-4A20-8959-7666E942E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0" y="1062"/>
                <a:ext cx="145" cy="109"/>
              </a:xfrm>
              <a:custGeom>
                <a:avLst/>
                <a:gdLst>
                  <a:gd name="T0" fmla="*/ 145 w 145"/>
                  <a:gd name="T1" fmla="*/ 109 h 109"/>
                  <a:gd name="T2" fmla="*/ 25 w 145"/>
                  <a:gd name="T3" fmla="*/ 36 h 109"/>
                  <a:gd name="T4" fmla="*/ 0 w 145"/>
                  <a:gd name="T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" h="109">
                    <a:moveTo>
                      <a:pt x="145" y="109"/>
                    </a:moveTo>
                    <a:lnTo>
                      <a:pt x="25" y="3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5" name="Freeform 112">
                <a:extLst>
                  <a:ext uri="{FF2B5EF4-FFF2-40B4-BE49-F238E27FC236}">
                    <a16:creationId xmlns:a16="http://schemas.microsoft.com/office/drawing/2014/main" id="{8AC41E52-1CCA-42A0-A6F2-5D35FBB4FE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7" y="1171"/>
                <a:ext cx="348" cy="370"/>
              </a:xfrm>
              <a:custGeom>
                <a:avLst/>
                <a:gdLst>
                  <a:gd name="T0" fmla="*/ 0 w 348"/>
                  <a:gd name="T1" fmla="*/ 182 h 370"/>
                  <a:gd name="T2" fmla="*/ 25 w 348"/>
                  <a:gd name="T3" fmla="*/ 187 h 370"/>
                  <a:gd name="T4" fmla="*/ 29 w 348"/>
                  <a:gd name="T5" fmla="*/ 206 h 370"/>
                  <a:gd name="T6" fmla="*/ 47 w 348"/>
                  <a:gd name="T7" fmla="*/ 214 h 370"/>
                  <a:gd name="T8" fmla="*/ 44 w 348"/>
                  <a:gd name="T9" fmla="*/ 234 h 370"/>
                  <a:gd name="T10" fmla="*/ 66 w 348"/>
                  <a:gd name="T11" fmla="*/ 236 h 370"/>
                  <a:gd name="T12" fmla="*/ 79 w 348"/>
                  <a:gd name="T13" fmla="*/ 252 h 370"/>
                  <a:gd name="T14" fmla="*/ 85 w 348"/>
                  <a:gd name="T15" fmla="*/ 274 h 370"/>
                  <a:gd name="T16" fmla="*/ 66 w 348"/>
                  <a:gd name="T17" fmla="*/ 291 h 370"/>
                  <a:gd name="T18" fmla="*/ 82 w 348"/>
                  <a:gd name="T19" fmla="*/ 326 h 370"/>
                  <a:gd name="T20" fmla="*/ 148 w 348"/>
                  <a:gd name="T21" fmla="*/ 338 h 370"/>
                  <a:gd name="T22" fmla="*/ 169 w 348"/>
                  <a:gd name="T23" fmla="*/ 351 h 370"/>
                  <a:gd name="T24" fmla="*/ 169 w 348"/>
                  <a:gd name="T25" fmla="*/ 370 h 370"/>
                  <a:gd name="T26" fmla="*/ 202 w 348"/>
                  <a:gd name="T27" fmla="*/ 357 h 370"/>
                  <a:gd name="T28" fmla="*/ 211 w 348"/>
                  <a:gd name="T29" fmla="*/ 338 h 370"/>
                  <a:gd name="T30" fmla="*/ 257 w 348"/>
                  <a:gd name="T31" fmla="*/ 311 h 370"/>
                  <a:gd name="T32" fmla="*/ 273 w 348"/>
                  <a:gd name="T33" fmla="*/ 324 h 370"/>
                  <a:gd name="T34" fmla="*/ 295 w 348"/>
                  <a:gd name="T35" fmla="*/ 316 h 370"/>
                  <a:gd name="T36" fmla="*/ 296 w 348"/>
                  <a:gd name="T37" fmla="*/ 258 h 370"/>
                  <a:gd name="T38" fmla="*/ 312 w 348"/>
                  <a:gd name="T39" fmla="*/ 241 h 370"/>
                  <a:gd name="T40" fmla="*/ 332 w 348"/>
                  <a:gd name="T41" fmla="*/ 244 h 370"/>
                  <a:gd name="T42" fmla="*/ 348 w 348"/>
                  <a:gd name="T43" fmla="*/ 222 h 370"/>
                  <a:gd name="T44" fmla="*/ 347 w 348"/>
                  <a:gd name="T45" fmla="*/ 211 h 370"/>
                  <a:gd name="T46" fmla="*/ 347 w 348"/>
                  <a:gd name="T47" fmla="*/ 211 h 370"/>
                  <a:gd name="T48" fmla="*/ 337 w 348"/>
                  <a:gd name="T49" fmla="*/ 193 h 370"/>
                  <a:gd name="T50" fmla="*/ 318 w 348"/>
                  <a:gd name="T51" fmla="*/ 200 h 370"/>
                  <a:gd name="T52" fmla="*/ 317 w 348"/>
                  <a:gd name="T53" fmla="*/ 178 h 370"/>
                  <a:gd name="T54" fmla="*/ 277 w 348"/>
                  <a:gd name="T55" fmla="*/ 145 h 370"/>
                  <a:gd name="T56" fmla="*/ 290 w 348"/>
                  <a:gd name="T57" fmla="*/ 85 h 370"/>
                  <a:gd name="T58" fmla="*/ 200 w 348"/>
                  <a:gd name="T59" fmla="*/ 17 h 370"/>
                  <a:gd name="T60" fmla="*/ 218 w 348"/>
                  <a:gd name="T61" fmla="*/ 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48" h="370">
                    <a:moveTo>
                      <a:pt x="0" y="182"/>
                    </a:moveTo>
                    <a:lnTo>
                      <a:pt x="25" y="187"/>
                    </a:lnTo>
                    <a:lnTo>
                      <a:pt x="29" y="206"/>
                    </a:lnTo>
                    <a:lnTo>
                      <a:pt x="47" y="214"/>
                    </a:lnTo>
                    <a:lnTo>
                      <a:pt x="44" y="234"/>
                    </a:lnTo>
                    <a:lnTo>
                      <a:pt x="66" y="236"/>
                    </a:lnTo>
                    <a:lnTo>
                      <a:pt x="79" y="252"/>
                    </a:lnTo>
                    <a:lnTo>
                      <a:pt x="85" y="274"/>
                    </a:lnTo>
                    <a:lnTo>
                      <a:pt x="66" y="291"/>
                    </a:lnTo>
                    <a:lnTo>
                      <a:pt x="82" y="326"/>
                    </a:lnTo>
                    <a:lnTo>
                      <a:pt x="148" y="338"/>
                    </a:lnTo>
                    <a:lnTo>
                      <a:pt x="169" y="351"/>
                    </a:lnTo>
                    <a:lnTo>
                      <a:pt x="169" y="370"/>
                    </a:lnTo>
                    <a:lnTo>
                      <a:pt x="202" y="357"/>
                    </a:lnTo>
                    <a:lnTo>
                      <a:pt x="211" y="338"/>
                    </a:lnTo>
                    <a:lnTo>
                      <a:pt x="257" y="311"/>
                    </a:lnTo>
                    <a:lnTo>
                      <a:pt x="273" y="324"/>
                    </a:lnTo>
                    <a:lnTo>
                      <a:pt x="295" y="316"/>
                    </a:lnTo>
                    <a:lnTo>
                      <a:pt x="296" y="258"/>
                    </a:lnTo>
                    <a:lnTo>
                      <a:pt x="312" y="241"/>
                    </a:lnTo>
                    <a:lnTo>
                      <a:pt x="332" y="244"/>
                    </a:lnTo>
                    <a:lnTo>
                      <a:pt x="348" y="222"/>
                    </a:lnTo>
                    <a:lnTo>
                      <a:pt x="347" y="211"/>
                    </a:lnTo>
                    <a:lnTo>
                      <a:pt x="347" y="211"/>
                    </a:lnTo>
                    <a:lnTo>
                      <a:pt x="337" y="193"/>
                    </a:lnTo>
                    <a:lnTo>
                      <a:pt x="318" y="200"/>
                    </a:lnTo>
                    <a:lnTo>
                      <a:pt x="317" y="178"/>
                    </a:lnTo>
                    <a:lnTo>
                      <a:pt x="277" y="145"/>
                    </a:lnTo>
                    <a:lnTo>
                      <a:pt x="290" y="85"/>
                    </a:lnTo>
                    <a:lnTo>
                      <a:pt x="200" y="17"/>
                    </a:lnTo>
                    <a:lnTo>
                      <a:pt x="218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6" name="Freeform 113">
                <a:extLst>
                  <a:ext uri="{FF2B5EF4-FFF2-40B4-BE49-F238E27FC236}">
                    <a16:creationId xmlns:a16="http://schemas.microsoft.com/office/drawing/2014/main" id="{202B706C-D255-475D-92D9-721921D0ED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7" y="1132"/>
                <a:ext cx="60" cy="221"/>
              </a:xfrm>
              <a:custGeom>
                <a:avLst/>
                <a:gdLst>
                  <a:gd name="T0" fmla="*/ 5 w 60"/>
                  <a:gd name="T1" fmla="*/ 0 h 221"/>
                  <a:gd name="T2" fmla="*/ 0 w 60"/>
                  <a:gd name="T3" fmla="*/ 23 h 221"/>
                  <a:gd name="T4" fmla="*/ 17 w 60"/>
                  <a:gd name="T5" fmla="*/ 59 h 221"/>
                  <a:gd name="T6" fmla="*/ 56 w 60"/>
                  <a:gd name="T7" fmla="*/ 81 h 221"/>
                  <a:gd name="T8" fmla="*/ 60 w 60"/>
                  <a:gd name="T9" fmla="*/ 151 h 221"/>
                  <a:gd name="T10" fmla="*/ 58 w 60"/>
                  <a:gd name="T11" fmla="*/ 170 h 221"/>
                  <a:gd name="T12" fmla="*/ 20 w 60"/>
                  <a:gd name="T13" fmla="*/ 188 h 221"/>
                  <a:gd name="T14" fmla="*/ 20 w 60"/>
                  <a:gd name="T15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21">
                    <a:moveTo>
                      <a:pt x="5" y="0"/>
                    </a:moveTo>
                    <a:lnTo>
                      <a:pt x="0" y="23"/>
                    </a:lnTo>
                    <a:lnTo>
                      <a:pt x="17" y="59"/>
                    </a:lnTo>
                    <a:lnTo>
                      <a:pt x="56" y="81"/>
                    </a:lnTo>
                    <a:lnTo>
                      <a:pt x="60" y="151"/>
                    </a:lnTo>
                    <a:lnTo>
                      <a:pt x="58" y="170"/>
                    </a:lnTo>
                    <a:lnTo>
                      <a:pt x="20" y="188"/>
                    </a:lnTo>
                    <a:lnTo>
                      <a:pt x="20" y="22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7" name="Freeform 114">
                <a:extLst>
                  <a:ext uri="{FF2B5EF4-FFF2-40B4-BE49-F238E27FC236}">
                    <a16:creationId xmlns:a16="http://schemas.microsoft.com/office/drawing/2014/main" id="{9F4FB482-998E-4D30-BB98-102E1F134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8" y="1350"/>
                <a:ext cx="119" cy="49"/>
              </a:xfrm>
              <a:custGeom>
                <a:avLst/>
                <a:gdLst>
                  <a:gd name="T0" fmla="*/ 119 w 119"/>
                  <a:gd name="T1" fmla="*/ 3 h 49"/>
                  <a:gd name="T2" fmla="*/ 119 w 119"/>
                  <a:gd name="T3" fmla="*/ 3 h 49"/>
                  <a:gd name="T4" fmla="*/ 93 w 119"/>
                  <a:gd name="T5" fmla="*/ 0 h 49"/>
                  <a:gd name="T6" fmla="*/ 59 w 119"/>
                  <a:gd name="T7" fmla="*/ 27 h 49"/>
                  <a:gd name="T8" fmla="*/ 15 w 119"/>
                  <a:gd name="T9" fmla="*/ 35 h 49"/>
                  <a:gd name="T10" fmla="*/ 0 w 119"/>
                  <a:gd name="T11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49">
                    <a:moveTo>
                      <a:pt x="119" y="3"/>
                    </a:moveTo>
                    <a:lnTo>
                      <a:pt x="119" y="3"/>
                    </a:lnTo>
                    <a:lnTo>
                      <a:pt x="93" y="0"/>
                    </a:lnTo>
                    <a:lnTo>
                      <a:pt x="59" y="27"/>
                    </a:lnTo>
                    <a:lnTo>
                      <a:pt x="15" y="35"/>
                    </a:lnTo>
                    <a:lnTo>
                      <a:pt x="0" y="4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8" name="Freeform 115">
                <a:extLst>
                  <a:ext uri="{FF2B5EF4-FFF2-40B4-BE49-F238E27FC236}">
                    <a16:creationId xmlns:a16="http://schemas.microsoft.com/office/drawing/2014/main" id="{BEC7E08E-FCB5-475B-ACCE-D0B2E5436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5" y="1135"/>
                <a:ext cx="83" cy="36"/>
              </a:xfrm>
              <a:custGeom>
                <a:avLst/>
                <a:gdLst>
                  <a:gd name="T0" fmla="*/ 83 w 83"/>
                  <a:gd name="T1" fmla="*/ 0 h 36"/>
                  <a:gd name="T2" fmla="*/ 69 w 83"/>
                  <a:gd name="T3" fmla="*/ 15 h 36"/>
                  <a:gd name="T4" fmla="*/ 48 w 83"/>
                  <a:gd name="T5" fmla="*/ 12 h 36"/>
                  <a:gd name="T6" fmla="*/ 0 w 83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36">
                    <a:moveTo>
                      <a:pt x="83" y="0"/>
                    </a:moveTo>
                    <a:lnTo>
                      <a:pt x="69" y="15"/>
                    </a:lnTo>
                    <a:lnTo>
                      <a:pt x="48" y="12"/>
                    </a:lnTo>
                    <a:lnTo>
                      <a:pt x="0" y="3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9" name="Freeform 116">
                <a:extLst>
                  <a:ext uri="{FF2B5EF4-FFF2-40B4-BE49-F238E27FC236}">
                    <a16:creationId xmlns:a16="http://schemas.microsoft.com/office/drawing/2014/main" id="{96F5092C-60C4-4EA0-B098-C01207C684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4" y="1341"/>
                <a:ext cx="277" cy="75"/>
              </a:xfrm>
              <a:custGeom>
                <a:avLst/>
                <a:gdLst>
                  <a:gd name="T0" fmla="*/ 277 w 277"/>
                  <a:gd name="T1" fmla="*/ 75 h 75"/>
                  <a:gd name="T2" fmla="*/ 217 w 277"/>
                  <a:gd name="T3" fmla="*/ 28 h 75"/>
                  <a:gd name="T4" fmla="*/ 182 w 277"/>
                  <a:gd name="T5" fmla="*/ 44 h 75"/>
                  <a:gd name="T6" fmla="*/ 148 w 277"/>
                  <a:gd name="T7" fmla="*/ 19 h 75"/>
                  <a:gd name="T8" fmla="*/ 107 w 277"/>
                  <a:gd name="T9" fmla="*/ 30 h 75"/>
                  <a:gd name="T10" fmla="*/ 56 w 277"/>
                  <a:gd name="T11" fmla="*/ 0 h 75"/>
                  <a:gd name="T12" fmla="*/ 0 w 277"/>
                  <a:gd name="T13" fmla="*/ 4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7" h="75">
                    <a:moveTo>
                      <a:pt x="277" y="75"/>
                    </a:moveTo>
                    <a:lnTo>
                      <a:pt x="217" y="28"/>
                    </a:lnTo>
                    <a:lnTo>
                      <a:pt x="182" y="44"/>
                    </a:lnTo>
                    <a:lnTo>
                      <a:pt x="148" y="19"/>
                    </a:lnTo>
                    <a:lnTo>
                      <a:pt x="107" y="30"/>
                    </a:lnTo>
                    <a:lnTo>
                      <a:pt x="56" y="0"/>
                    </a:lnTo>
                    <a:lnTo>
                      <a:pt x="0" y="4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0" name="Freeform 117">
                <a:extLst>
                  <a:ext uri="{FF2B5EF4-FFF2-40B4-BE49-F238E27FC236}">
                    <a16:creationId xmlns:a16="http://schemas.microsoft.com/office/drawing/2014/main" id="{8A0AC5B3-A403-4E51-BA3C-CD17B76C3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3" y="862"/>
                <a:ext cx="189" cy="238"/>
              </a:xfrm>
              <a:custGeom>
                <a:avLst/>
                <a:gdLst>
                  <a:gd name="T0" fmla="*/ 189 w 189"/>
                  <a:gd name="T1" fmla="*/ 2 h 238"/>
                  <a:gd name="T2" fmla="*/ 189 w 189"/>
                  <a:gd name="T3" fmla="*/ 2 h 238"/>
                  <a:gd name="T4" fmla="*/ 180 w 189"/>
                  <a:gd name="T5" fmla="*/ 32 h 238"/>
                  <a:gd name="T6" fmla="*/ 169 w 189"/>
                  <a:gd name="T7" fmla="*/ 51 h 238"/>
                  <a:gd name="T8" fmla="*/ 106 w 189"/>
                  <a:gd name="T9" fmla="*/ 52 h 238"/>
                  <a:gd name="T10" fmla="*/ 41 w 189"/>
                  <a:gd name="T11" fmla="*/ 19 h 238"/>
                  <a:gd name="T12" fmla="*/ 35 w 189"/>
                  <a:gd name="T13" fmla="*/ 0 h 238"/>
                  <a:gd name="T14" fmla="*/ 0 w 189"/>
                  <a:gd name="T15" fmla="*/ 76 h 238"/>
                  <a:gd name="T16" fmla="*/ 40 w 189"/>
                  <a:gd name="T17" fmla="*/ 93 h 238"/>
                  <a:gd name="T18" fmla="*/ 29 w 189"/>
                  <a:gd name="T19" fmla="*/ 112 h 238"/>
                  <a:gd name="T20" fmla="*/ 44 w 189"/>
                  <a:gd name="T21" fmla="*/ 123 h 238"/>
                  <a:gd name="T22" fmla="*/ 54 w 189"/>
                  <a:gd name="T23" fmla="*/ 106 h 238"/>
                  <a:gd name="T24" fmla="*/ 74 w 189"/>
                  <a:gd name="T25" fmla="*/ 107 h 238"/>
                  <a:gd name="T26" fmla="*/ 106 w 189"/>
                  <a:gd name="T27" fmla="*/ 131 h 238"/>
                  <a:gd name="T28" fmla="*/ 84 w 189"/>
                  <a:gd name="T29" fmla="*/ 225 h 238"/>
                  <a:gd name="T30" fmla="*/ 68 w 189"/>
                  <a:gd name="T31" fmla="*/ 238 h 238"/>
                  <a:gd name="T32" fmla="*/ 44 w 189"/>
                  <a:gd name="T33" fmla="*/ 236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9" h="238">
                    <a:moveTo>
                      <a:pt x="189" y="2"/>
                    </a:moveTo>
                    <a:lnTo>
                      <a:pt x="189" y="2"/>
                    </a:lnTo>
                    <a:lnTo>
                      <a:pt x="180" y="32"/>
                    </a:lnTo>
                    <a:lnTo>
                      <a:pt x="169" y="51"/>
                    </a:lnTo>
                    <a:lnTo>
                      <a:pt x="106" y="52"/>
                    </a:lnTo>
                    <a:lnTo>
                      <a:pt x="41" y="19"/>
                    </a:lnTo>
                    <a:lnTo>
                      <a:pt x="35" y="0"/>
                    </a:lnTo>
                    <a:lnTo>
                      <a:pt x="0" y="76"/>
                    </a:lnTo>
                    <a:lnTo>
                      <a:pt x="40" y="93"/>
                    </a:lnTo>
                    <a:lnTo>
                      <a:pt x="29" y="112"/>
                    </a:lnTo>
                    <a:lnTo>
                      <a:pt x="44" y="123"/>
                    </a:lnTo>
                    <a:lnTo>
                      <a:pt x="54" y="106"/>
                    </a:lnTo>
                    <a:lnTo>
                      <a:pt x="74" y="107"/>
                    </a:lnTo>
                    <a:lnTo>
                      <a:pt x="106" y="131"/>
                    </a:lnTo>
                    <a:lnTo>
                      <a:pt x="84" y="225"/>
                    </a:lnTo>
                    <a:lnTo>
                      <a:pt x="68" y="238"/>
                    </a:lnTo>
                    <a:lnTo>
                      <a:pt x="44" y="23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1" name="Freeform 118">
                <a:extLst>
                  <a:ext uri="{FF2B5EF4-FFF2-40B4-BE49-F238E27FC236}">
                    <a16:creationId xmlns:a16="http://schemas.microsoft.com/office/drawing/2014/main" id="{A0DA0277-4C7B-437E-972E-0B8042F24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8" y="1194"/>
                <a:ext cx="114" cy="74"/>
              </a:xfrm>
              <a:custGeom>
                <a:avLst/>
                <a:gdLst>
                  <a:gd name="T0" fmla="*/ 114 w 114"/>
                  <a:gd name="T1" fmla="*/ 74 h 74"/>
                  <a:gd name="T2" fmla="*/ 84 w 114"/>
                  <a:gd name="T3" fmla="*/ 60 h 74"/>
                  <a:gd name="T4" fmla="*/ 82 w 114"/>
                  <a:gd name="T5" fmla="*/ 41 h 74"/>
                  <a:gd name="T6" fmla="*/ 22 w 114"/>
                  <a:gd name="T7" fmla="*/ 0 h 74"/>
                  <a:gd name="T8" fmla="*/ 0 w 114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74">
                    <a:moveTo>
                      <a:pt x="114" y="74"/>
                    </a:moveTo>
                    <a:lnTo>
                      <a:pt x="84" y="60"/>
                    </a:lnTo>
                    <a:lnTo>
                      <a:pt x="82" y="41"/>
                    </a:lnTo>
                    <a:lnTo>
                      <a:pt x="22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2" name="Freeform 119">
                <a:extLst>
                  <a:ext uri="{FF2B5EF4-FFF2-40B4-BE49-F238E27FC236}">
                    <a16:creationId xmlns:a16="http://schemas.microsoft.com/office/drawing/2014/main" id="{3321718C-55E3-4636-BD81-25321AE84D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1" y="1106"/>
                <a:ext cx="37" cy="88"/>
              </a:xfrm>
              <a:custGeom>
                <a:avLst/>
                <a:gdLst>
                  <a:gd name="T0" fmla="*/ 9 w 37"/>
                  <a:gd name="T1" fmla="*/ 0 h 88"/>
                  <a:gd name="T2" fmla="*/ 0 w 37"/>
                  <a:gd name="T3" fmla="*/ 73 h 88"/>
                  <a:gd name="T4" fmla="*/ 37 w 37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88">
                    <a:moveTo>
                      <a:pt x="9" y="0"/>
                    </a:moveTo>
                    <a:lnTo>
                      <a:pt x="0" y="73"/>
                    </a:lnTo>
                    <a:lnTo>
                      <a:pt x="37" y="8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3" name="Freeform 120">
                <a:extLst>
                  <a:ext uri="{FF2B5EF4-FFF2-40B4-BE49-F238E27FC236}">
                    <a16:creationId xmlns:a16="http://schemas.microsoft.com/office/drawing/2014/main" id="{97E5A340-B750-4C63-B49D-162B4E839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7" y="1194"/>
                <a:ext cx="91" cy="218"/>
              </a:xfrm>
              <a:custGeom>
                <a:avLst/>
                <a:gdLst>
                  <a:gd name="T0" fmla="*/ 91 w 91"/>
                  <a:gd name="T1" fmla="*/ 0 h 218"/>
                  <a:gd name="T2" fmla="*/ 83 w 91"/>
                  <a:gd name="T3" fmla="*/ 7 h 218"/>
                  <a:gd name="T4" fmla="*/ 54 w 91"/>
                  <a:gd name="T5" fmla="*/ 103 h 218"/>
                  <a:gd name="T6" fmla="*/ 20 w 91"/>
                  <a:gd name="T7" fmla="*/ 158 h 218"/>
                  <a:gd name="T8" fmla="*/ 19 w 91"/>
                  <a:gd name="T9" fmla="*/ 202 h 218"/>
                  <a:gd name="T10" fmla="*/ 0 w 91"/>
                  <a:gd name="T11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218">
                    <a:moveTo>
                      <a:pt x="91" y="0"/>
                    </a:moveTo>
                    <a:lnTo>
                      <a:pt x="83" y="7"/>
                    </a:lnTo>
                    <a:lnTo>
                      <a:pt x="54" y="103"/>
                    </a:lnTo>
                    <a:lnTo>
                      <a:pt x="20" y="158"/>
                    </a:lnTo>
                    <a:lnTo>
                      <a:pt x="19" y="202"/>
                    </a:lnTo>
                    <a:lnTo>
                      <a:pt x="0" y="21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4" name="Freeform 121">
                <a:extLst>
                  <a:ext uri="{FF2B5EF4-FFF2-40B4-BE49-F238E27FC236}">
                    <a16:creationId xmlns:a16="http://schemas.microsoft.com/office/drawing/2014/main" id="{1A84234A-8110-4903-A477-60304BFC7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" y="1416"/>
                <a:ext cx="17" cy="111"/>
              </a:xfrm>
              <a:custGeom>
                <a:avLst/>
                <a:gdLst>
                  <a:gd name="T0" fmla="*/ 16 w 17"/>
                  <a:gd name="T1" fmla="*/ 0 h 111"/>
                  <a:gd name="T2" fmla="*/ 0 w 17"/>
                  <a:gd name="T3" fmla="*/ 40 h 111"/>
                  <a:gd name="T4" fmla="*/ 17 w 17"/>
                  <a:gd name="T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11">
                    <a:moveTo>
                      <a:pt x="16" y="0"/>
                    </a:moveTo>
                    <a:lnTo>
                      <a:pt x="0" y="40"/>
                    </a:lnTo>
                    <a:lnTo>
                      <a:pt x="17" y="11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5" name="Freeform 122">
                <a:extLst>
                  <a:ext uri="{FF2B5EF4-FFF2-40B4-BE49-F238E27FC236}">
                    <a16:creationId xmlns:a16="http://schemas.microsoft.com/office/drawing/2014/main" id="{1F139EED-3B9E-4C95-8351-5A5479679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2" y="1412"/>
                <a:ext cx="96" cy="168"/>
              </a:xfrm>
              <a:custGeom>
                <a:avLst/>
                <a:gdLst>
                  <a:gd name="T0" fmla="*/ 0 w 96"/>
                  <a:gd name="T1" fmla="*/ 115 h 168"/>
                  <a:gd name="T2" fmla="*/ 0 w 96"/>
                  <a:gd name="T3" fmla="*/ 115 h 168"/>
                  <a:gd name="T4" fmla="*/ 43 w 96"/>
                  <a:gd name="T5" fmla="*/ 133 h 168"/>
                  <a:gd name="T6" fmla="*/ 33 w 96"/>
                  <a:gd name="T7" fmla="*/ 151 h 168"/>
                  <a:gd name="T8" fmla="*/ 41 w 96"/>
                  <a:gd name="T9" fmla="*/ 166 h 168"/>
                  <a:gd name="T10" fmla="*/ 43 w 96"/>
                  <a:gd name="T11" fmla="*/ 168 h 168"/>
                  <a:gd name="T12" fmla="*/ 70 w 96"/>
                  <a:gd name="T13" fmla="*/ 138 h 168"/>
                  <a:gd name="T14" fmla="*/ 70 w 96"/>
                  <a:gd name="T15" fmla="*/ 137 h 168"/>
                  <a:gd name="T16" fmla="*/ 96 w 96"/>
                  <a:gd name="T17" fmla="*/ 133 h 168"/>
                  <a:gd name="T18" fmla="*/ 82 w 96"/>
                  <a:gd name="T19" fmla="*/ 97 h 168"/>
                  <a:gd name="T20" fmla="*/ 62 w 96"/>
                  <a:gd name="T21" fmla="*/ 99 h 168"/>
                  <a:gd name="T22" fmla="*/ 59 w 96"/>
                  <a:gd name="T23" fmla="*/ 36 h 168"/>
                  <a:gd name="T24" fmla="*/ 5 w 96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6" h="168">
                    <a:moveTo>
                      <a:pt x="0" y="115"/>
                    </a:moveTo>
                    <a:lnTo>
                      <a:pt x="0" y="115"/>
                    </a:lnTo>
                    <a:lnTo>
                      <a:pt x="43" y="133"/>
                    </a:lnTo>
                    <a:lnTo>
                      <a:pt x="33" y="151"/>
                    </a:lnTo>
                    <a:lnTo>
                      <a:pt x="41" y="166"/>
                    </a:lnTo>
                    <a:lnTo>
                      <a:pt x="43" y="168"/>
                    </a:lnTo>
                    <a:lnTo>
                      <a:pt x="70" y="138"/>
                    </a:lnTo>
                    <a:lnTo>
                      <a:pt x="70" y="137"/>
                    </a:lnTo>
                    <a:lnTo>
                      <a:pt x="96" y="133"/>
                    </a:lnTo>
                    <a:lnTo>
                      <a:pt x="82" y="97"/>
                    </a:lnTo>
                    <a:lnTo>
                      <a:pt x="62" y="99"/>
                    </a:lnTo>
                    <a:lnTo>
                      <a:pt x="59" y="36"/>
                    </a:lnTo>
                    <a:lnTo>
                      <a:pt x="5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6" name="Line 123">
                <a:extLst>
                  <a:ext uri="{FF2B5EF4-FFF2-40B4-BE49-F238E27FC236}">
                    <a16:creationId xmlns:a16="http://schemas.microsoft.com/office/drawing/2014/main" id="{7514C18C-C3E5-48D1-B26F-CB4B3F39BC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51" y="1412"/>
                <a:ext cx="6" cy="4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7" name="Freeform 124">
                <a:extLst>
                  <a:ext uri="{FF2B5EF4-FFF2-40B4-BE49-F238E27FC236}">
                    <a16:creationId xmlns:a16="http://schemas.microsoft.com/office/drawing/2014/main" id="{D230FB50-4D2F-419B-85E8-E0F5997A9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3" y="1522"/>
                <a:ext cx="319" cy="151"/>
              </a:xfrm>
              <a:custGeom>
                <a:avLst/>
                <a:gdLst>
                  <a:gd name="T0" fmla="*/ 319 w 319"/>
                  <a:gd name="T1" fmla="*/ 5 h 151"/>
                  <a:gd name="T2" fmla="*/ 318 w 319"/>
                  <a:gd name="T3" fmla="*/ 5 h 151"/>
                  <a:gd name="T4" fmla="*/ 277 w 319"/>
                  <a:gd name="T5" fmla="*/ 0 h 151"/>
                  <a:gd name="T6" fmla="*/ 274 w 319"/>
                  <a:gd name="T7" fmla="*/ 19 h 151"/>
                  <a:gd name="T8" fmla="*/ 250 w 319"/>
                  <a:gd name="T9" fmla="*/ 22 h 151"/>
                  <a:gd name="T10" fmla="*/ 237 w 319"/>
                  <a:gd name="T11" fmla="*/ 38 h 151"/>
                  <a:gd name="T12" fmla="*/ 217 w 319"/>
                  <a:gd name="T13" fmla="*/ 31 h 151"/>
                  <a:gd name="T14" fmla="*/ 178 w 319"/>
                  <a:gd name="T15" fmla="*/ 44 h 151"/>
                  <a:gd name="T16" fmla="*/ 157 w 319"/>
                  <a:gd name="T17" fmla="*/ 79 h 151"/>
                  <a:gd name="T18" fmla="*/ 0 w 319"/>
                  <a:gd name="T19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9" h="151">
                    <a:moveTo>
                      <a:pt x="319" y="5"/>
                    </a:moveTo>
                    <a:lnTo>
                      <a:pt x="318" y="5"/>
                    </a:lnTo>
                    <a:lnTo>
                      <a:pt x="277" y="0"/>
                    </a:lnTo>
                    <a:lnTo>
                      <a:pt x="274" y="19"/>
                    </a:lnTo>
                    <a:lnTo>
                      <a:pt x="250" y="22"/>
                    </a:lnTo>
                    <a:lnTo>
                      <a:pt x="237" y="38"/>
                    </a:lnTo>
                    <a:lnTo>
                      <a:pt x="217" y="31"/>
                    </a:lnTo>
                    <a:lnTo>
                      <a:pt x="178" y="44"/>
                    </a:lnTo>
                    <a:lnTo>
                      <a:pt x="157" y="79"/>
                    </a:lnTo>
                    <a:lnTo>
                      <a:pt x="0" y="15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8" name="Freeform 125">
                <a:extLst>
                  <a:ext uri="{FF2B5EF4-FFF2-40B4-BE49-F238E27FC236}">
                    <a16:creationId xmlns:a16="http://schemas.microsoft.com/office/drawing/2014/main" id="{04139334-539A-4D9E-819B-6E9BCFAFA5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6" y="2247"/>
                <a:ext cx="299" cy="104"/>
              </a:xfrm>
              <a:custGeom>
                <a:avLst/>
                <a:gdLst>
                  <a:gd name="T0" fmla="*/ 299 w 299"/>
                  <a:gd name="T1" fmla="*/ 54 h 104"/>
                  <a:gd name="T2" fmla="*/ 297 w 299"/>
                  <a:gd name="T3" fmla="*/ 55 h 104"/>
                  <a:gd name="T4" fmla="*/ 281 w 299"/>
                  <a:gd name="T5" fmla="*/ 66 h 104"/>
                  <a:gd name="T6" fmla="*/ 239 w 299"/>
                  <a:gd name="T7" fmla="*/ 51 h 104"/>
                  <a:gd name="T8" fmla="*/ 223 w 299"/>
                  <a:gd name="T9" fmla="*/ 38 h 104"/>
                  <a:gd name="T10" fmla="*/ 226 w 299"/>
                  <a:gd name="T11" fmla="*/ 16 h 104"/>
                  <a:gd name="T12" fmla="*/ 209 w 299"/>
                  <a:gd name="T13" fmla="*/ 5 h 104"/>
                  <a:gd name="T14" fmla="*/ 143 w 299"/>
                  <a:gd name="T15" fmla="*/ 104 h 104"/>
                  <a:gd name="T16" fmla="*/ 110 w 299"/>
                  <a:gd name="T17" fmla="*/ 79 h 104"/>
                  <a:gd name="T18" fmla="*/ 88 w 299"/>
                  <a:gd name="T19" fmla="*/ 73 h 104"/>
                  <a:gd name="T20" fmla="*/ 69 w 299"/>
                  <a:gd name="T21" fmla="*/ 84 h 104"/>
                  <a:gd name="T22" fmla="*/ 47 w 299"/>
                  <a:gd name="T23" fmla="*/ 71 h 104"/>
                  <a:gd name="T24" fmla="*/ 39 w 299"/>
                  <a:gd name="T25" fmla="*/ 54 h 104"/>
                  <a:gd name="T26" fmla="*/ 19 w 299"/>
                  <a:gd name="T27" fmla="*/ 48 h 104"/>
                  <a:gd name="T28" fmla="*/ 0 w 299"/>
                  <a:gd name="T2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9" h="104">
                    <a:moveTo>
                      <a:pt x="299" y="54"/>
                    </a:moveTo>
                    <a:lnTo>
                      <a:pt x="297" y="55"/>
                    </a:lnTo>
                    <a:lnTo>
                      <a:pt x="281" y="66"/>
                    </a:lnTo>
                    <a:lnTo>
                      <a:pt x="239" y="51"/>
                    </a:lnTo>
                    <a:lnTo>
                      <a:pt x="223" y="38"/>
                    </a:lnTo>
                    <a:lnTo>
                      <a:pt x="226" y="16"/>
                    </a:lnTo>
                    <a:lnTo>
                      <a:pt x="209" y="5"/>
                    </a:lnTo>
                    <a:lnTo>
                      <a:pt x="143" y="104"/>
                    </a:lnTo>
                    <a:lnTo>
                      <a:pt x="110" y="79"/>
                    </a:lnTo>
                    <a:lnTo>
                      <a:pt x="88" y="73"/>
                    </a:lnTo>
                    <a:lnTo>
                      <a:pt x="69" y="84"/>
                    </a:lnTo>
                    <a:lnTo>
                      <a:pt x="47" y="71"/>
                    </a:lnTo>
                    <a:lnTo>
                      <a:pt x="39" y="54"/>
                    </a:lnTo>
                    <a:lnTo>
                      <a:pt x="19" y="48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9" name="Freeform 126">
                <a:extLst>
                  <a:ext uri="{FF2B5EF4-FFF2-40B4-BE49-F238E27FC236}">
                    <a16:creationId xmlns:a16="http://schemas.microsoft.com/office/drawing/2014/main" id="{BB1A2449-58BB-41BF-9F12-89550F1AC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8" y="1657"/>
                <a:ext cx="55" cy="16"/>
              </a:xfrm>
              <a:custGeom>
                <a:avLst/>
                <a:gdLst>
                  <a:gd name="T0" fmla="*/ 55 w 55"/>
                  <a:gd name="T1" fmla="*/ 16 h 16"/>
                  <a:gd name="T2" fmla="*/ 15 w 55"/>
                  <a:gd name="T3" fmla="*/ 14 h 16"/>
                  <a:gd name="T4" fmla="*/ 0 w 55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16">
                    <a:moveTo>
                      <a:pt x="55" y="16"/>
                    </a:moveTo>
                    <a:lnTo>
                      <a:pt x="15" y="14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0" name="Freeform 127">
                <a:extLst>
                  <a:ext uri="{FF2B5EF4-FFF2-40B4-BE49-F238E27FC236}">
                    <a16:creationId xmlns:a16="http://schemas.microsoft.com/office/drawing/2014/main" id="{33C720CF-5E89-416E-AAB5-EEB0AFB5F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3" y="1673"/>
                <a:ext cx="160" cy="299"/>
              </a:xfrm>
              <a:custGeom>
                <a:avLst/>
                <a:gdLst>
                  <a:gd name="T0" fmla="*/ 141 w 160"/>
                  <a:gd name="T1" fmla="*/ 299 h 299"/>
                  <a:gd name="T2" fmla="*/ 119 w 160"/>
                  <a:gd name="T3" fmla="*/ 277 h 299"/>
                  <a:gd name="T4" fmla="*/ 145 w 160"/>
                  <a:gd name="T5" fmla="*/ 225 h 299"/>
                  <a:gd name="T6" fmla="*/ 160 w 160"/>
                  <a:gd name="T7" fmla="*/ 208 h 299"/>
                  <a:gd name="T8" fmla="*/ 130 w 160"/>
                  <a:gd name="T9" fmla="*/ 179 h 299"/>
                  <a:gd name="T10" fmla="*/ 110 w 160"/>
                  <a:gd name="T11" fmla="*/ 176 h 299"/>
                  <a:gd name="T12" fmla="*/ 69 w 160"/>
                  <a:gd name="T13" fmla="*/ 105 h 299"/>
                  <a:gd name="T14" fmla="*/ 47 w 160"/>
                  <a:gd name="T15" fmla="*/ 110 h 299"/>
                  <a:gd name="T16" fmla="*/ 37 w 160"/>
                  <a:gd name="T17" fmla="*/ 93 h 299"/>
                  <a:gd name="T18" fmla="*/ 23 w 160"/>
                  <a:gd name="T19" fmla="*/ 109 h 299"/>
                  <a:gd name="T20" fmla="*/ 15 w 160"/>
                  <a:gd name="T21" fmla="*/ 90 h 299"/>
                  <a:gd name="T22" fmla="*/ 36 w 160"/>
                  <a:gd name="T23" fmla="*/ 53 h 299"/>
                  <a:gd name="T24" fmla="*/ 0 w 160"/>
                  <a:gd name="T25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0" h="299">
                    <a:moveTo>
                      <a:pt x="141" y="299"/>
                    </a:moveTo>
                    <a:lnTo>
                      <a:pt x="119" y="277"/>
                    </a:lnTo>
                    <a:lnTo>
                      <a:pt x="145" y="225"/>
                    </a:lnTo>
                    <a:lnTo>
                      <a:pt x="160" y="208"/>
                    </a:lnTo>
                    <a:lnTo>
                      <a:pt x="130" y="179"/>
                    </a:lnTo>
                    <a:lnTo>
                      <a:pt x="110" y="176"/>
                    </a:lnTo>
                    <a:lnTo>
                      <a:pt x="69" y="105"/>
                    </a:lnTo>
                    <a:lnTo>
                      <a:pt x="47" y="110"/>
                    </a:lnTo>
                    <a:lnTo>
                      <a:pt x="37" y="93"/>
                    </a:lnTo>
                    <a:lnTo>
                      <a:pt x="23" y="109"/>
                    </a:lnTo>
                    <a:lnTo>
                      <a:pt x="15" y="90"/>
                    </a:lnTo>
                    <a:lnTo>
                      <a:pt x="36" y="53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1" name="Freeform 128">
                <a:extLst>
                  <a:ext uri="{FF2B5EF4-FFF2-40B4-BE49-F238E27FC236}">
                    <a16:creationId xmlns:a16="http://schemas.microsoft.com/office/drawing/2014/main" id="{FAE82E43-ABB2-44DA-80FB-B662CE5428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9" y="1516"/>
                <a:ext cx="49" cy="141"/>
              </a:xfrm>
              <a:custGeom>
                <a:avLst/>
                <a:gdLst>
                  <a:gd name="T0" fmla="*/ 49 w 49"/>
                  <a:gd name="T1" fmla="*/ 141 h 141"/>
                  <a:gd name="T2" fmla="*/ 20 w 49"/>
                  <a:gd name="T3" fmla="*/ 83 h 141"/>
                  <a:gd name="T4" fmla="*/ 3 w 49"/>
                  <a:gd name="T5" fmla="*/ 72 h 141"/>
                  <a:gd name="T6" fmla="*/ 36 w 49"/>
                  <a:gd name="T7" fmla="*/ 44 h 141"/>
                  <a:gd name="T8" fmla="*/ 34 w 49"/>
                  <a:gd name="T9" fmla="*/ 22 h 141"/>
                  <a:gd name="T10" fmla="*/ 20 w 49"/>
                  <a:gd name="T11" fmla="*/ 0 h 141"/>
                  <a:gd name="T12" fmla="*/ 0 w 49"/>
                  <a:gd name="T13" fmla="*/ 1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141">
                    <a:moveTo>
                      <a:pt x="49" y="141"/>
                    </a:moveTo>
                    <a:lnTo>
                      <a:pt x="20" y="83"/>
                    </a:lnTo>
                    <a:lnTo>
                      <a:pt x="3" y="72"/>
                    </a:lnTo>
                    <a:lnTo>
                      <a:pt x="36" y="44"/>
                    </a:lnTo>
                    <a:lnTo>
                      <a:pt x="34" y="22"/>
                    </a:lnTo>
                    <a:lnTo>
                      <a:pt x="20" y="0"/>
                    </a:lnTo>
                    <a:lnTo>
                      <a:pt x="0" y="1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2" name="Freeform 129">
                <a:extLst>
                  <a:ext uri="{FF2B5EF4-FFF2-40B4-BE49-F238E27FC236}">
                    <a16:creationId xmlns:a16="http://schemas.microsoft.com/office/drawing/2014/main" id="{CBCC03E5-C6A1-4191-9C75-FC3EC7B854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5" y="1657"/>
                <a:ext cx="73" cy="143"/>
              </a:xfrm>
              <a:custGeom>
                <a:avLst/>
                <a:gdLst>
                  <a:gd name="T0" fmla="*/ 73 w 73"/>
                  <a:gd name="T1" fmla="*/ 0 h 143"/>
                  <a:gd name="T2" fmla="*/ 65 w 73"/>
                  <a:gd name="T3" fmla="*/ 10 h 143"/>
                  <a:gd name="T4" fmla="*/ 52 w 73"/>
                  <a:gd name="T5" fmla="*/ 68 h 143"/>
                  <a:gd name="T6" fmla="*/ 8 w 73"/>
                  <a:gd name="T7" fmla="*/ 115 h 143"/>
                  <a:gd name="T8" fmla="*/ 0 w 73"/>
                  <a:gd name="T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143">
                    <a:moveTo>
                      <a:pt x="73" y="0"/>
                    </a:moveTo>
                    <a:lnTo>
                      <a:pt x="65" y="10"/>
                    </a:lnTo>
                    <a:lnTo>
                      <a:pt x="52" y="68"/>
                    </a:lnTo>
                    <a:lnTo>
                      <a:pt x="8" y="115"/>
                    </a:lnTo>
                    <a:lnTo>
                      <a:pt x="0" y="14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3" name="Freeform 130">
                <a:extLst>
                  <a:ext uri="{FF2B5EF4-FFF2-40B4-BE49-F238E27FC236}">
                    <a16:creationId xmlns:a16="http://schemas.microsoft.com/office/drawing/2014/main" id="{F953AE00-D523-4B24-881A-89A5595B7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2" y="1734"/>
                <a:ext cx="313" cy="107"/>
              </a:xfrm>
              <a:custGeom>
                <a:avLst/>
                <a:gdLst>
                  <a:gd name="T0" fmla="*/ 313 w 313"/>
                  <a:gd name="T1" fmla="*/ 66 h 107"/>
                  <a:gd name="T2" fmla="*/ 313 w 313"/>
                  <a:gd name="T3" fmla="*/ 66 h 107"/>
                  <a:gd name="T4" fmla="*/ 206 w 313"/>
                  <a:gd name="T5" fmla="*/ 77 h 107"/>
                  <a:gd name="T6" fmla="*/ 145 w 313"/>
                  <a:gd name="T7" fmla="*/ 107 h 107"/>
                  <a:gd name="T8" fmla="*/ 105 w 313"/>
                  <a:gd name="T9" fmla="*/ 62 h 107"/>
                  <a:gd name="T10" fmla="*/ 66 w 313"/>
                  <a:gd name="T11" fmla="*/ 49 h 107"/>
                  <a:gd name="T12" fmla="*/ 57 w 313"/>
                  <a:gd name="T13" fmla="*/ 30 h 107"/>
                  <a:gd name="T14" fmla="*/ 16 w 313"/>
                  <a:gd name="T15" fmla="*/ 18 h 107"/>
                  <a:gd name="T16" fmla="*/ 0 w 313"/>
                  <a:gd name="T1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3" h="107">
                    <a:moveTo>
                      <a:pt x="313" y="66"/>
                    </a:moveTo>
                    <a:lnTo>
                      <a:pt x="313" y="66"/>
                    </a:lnTo>
                    <a:lnTo>
                      <a:pt x="206" y="77"/>
                    </a:lnTo>
                    <a:lnTo>
                      <a:pt x="145" y="107"/>
                    </a:lnTo>
                    <a:lnTo>
                      <a:pt x="105" y="62"/>
                    </a:lnTo>
                    <a:lnTo>
                      <a:pt x="66" y="49"/>
                    </a:lnTo>
                    <a:lnTo>
                      <a:pt x="57" y="30"/>
                    </a:lnTo>
                    <a:lnTo>
                      <a:pt x="16" y="18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4" name="Freeform 131">
                <a:extLst>
                  <a:ext uri="{FF2B5EF4-FFF2-40B4-BE49-F238E27FC236}">
                    <a16:creationId xmlns:a16="http://schemas.microsoft.com/office/drawing/2014/main" id="{596E8939-63F8-4128-94E9-43C427BBA2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5" y="1800"/>
                <a:ext cx="62" cy="232"/>
              </a:xfrm>
              <a:custGeom>
                <a:avLst/>
                <a:gdLst>
                  <a:gd name="T0" fmla="*/ 25 w 62"/>
                  <a:gd name="T1" fmla="*/ 232 h 232"/>
                  <a:gd name="T2" fmla="*/ 44 w 62"/>
                  <a:gd name="T3" fmla="*/ 225 h 232"/>
                  <a:gd name="T4" fmla="*/ 40 w 62"/>
                  <a:gd name="T5" fmla="*/ 188 h 232"/>
                  <a:gd name="T6" fmla="*/ 58 w 62"/>
                  <a:gd name="T7" fmla="*/ 151 h 232"/>
                  <a:gd name="T8" fmla="*/ 43 w 62"/>
                  <a:gd name="T9" fmla="*/ 90 h 232"/>
                  <a:gd name="T10" fmla="*/ 25 w 62"/>
                  <a:gd name="T11" fmla="*/ 79 h 232"/>
                  <a:gd name="T12" fmla="*/ 62 w 62"/>
                  <a:gd name="T13" fmla="*/ 52 h 232"/>
                  <a:gd name="T14" fmla="*/ 3 w 62"/>
                  <a:gd name="T15" fmla="*/ 22 h 232"/>
                  <a:gd name="T16" fmla="*/ 0 w 62"/>
                  <a:gd name="T17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232">
                    <a:moveTo>
                      <a:pt x="25" y="232"/>
                    </a:moveTo>
                    <a:lnTo>
                      <a:pt x="44" y="225"/>
                    </a:lnTo>
                    <a:lnTo>
                      <a:pt x="40" y="188"/>
                    </a:lnTo>
                    <a:lnTo>
                      <a:pt x="58" y="151"/>
                    </a:lnTo>
                    <a:lnTo>
                      <a:pt x="43" y="90"/>
                    </a:lnTo>
                    <a:lnTo>
                      <a:pt x="25" y="79"/>
                    </a:lnTo>
                    <a:lnTo>
                      <a:pt x="62" y="52"/>
                    </a:lnTo>
                    <a:lnTo>
                      <a:pt x="3" y="2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5" name="Freeform 132">
                <a:extLst>
                  <a:ext uri="{FF2B5EF4-FFF2-40B4-BE49-F238E27FC236}">
                    <a16:creationId xmlns:a16="http://schemas.microsoft.com/office/drawing/2014/main" id="{2A282D30-007F-488B-A61C-2C2490B9D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4" y="2008"/>
                <a:ext cx="156" cy="146"/>
              </a:xfrm>
              <a:custGeom>
                <a:avLst/>
                <a:gdLst>
                  <a:gd name="T0" fmla="*/ 156 w 156"/>
                  <a:gd name="T1" fmla="*/ 24 h 146"/>
                  <a:gd name="T2" fmla="*/ 122 w 156"/>
                  <a:gd name="T3" fmla="*/ 2 h 146"/>
                  <a:gd name="T4" fmla="*/ 84 w 156"/>
                  <a:gd name="T5" fmla="*/ 10 h 146"/>
                  <a:gd name="T6" fmla="*/ 41 w 156"/>
                  <a:gd name="T7" fmla="*/ 0 h 146"/>
                  <a:gd name="T8" fmla="*/ 0 w 156"/>
                  <a:gd name="T9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46">
                    <a:moveTo>
                      <a:pt x="156" y="24"/>
                    </a:moveTo>
                    <a:lnTo>
                      <a:pt x="122" y="2"/>
                    </a:lnTo>
                    <a:lnTo>
                      <a:pt x="84" y="10"/>
                    </a:lnTo>
                    <a:lnTo>
                      <a:pt x="41" y="0"/>
                    </a:lnTo>
                    <a:lnTo>
                      <a:pt x="0" y="14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6" name="Freeform 133">
                <a:extLst>
                  <a:ext uri="{FF2B5EF4-FFF2-40B4-BE49-F238E27FC236}">
                    <a16:creationId xmlns:a16="http://schemas.microsoft.com/office/drawing/2014/main" id="{1198F1DB-B6C1-4027-897A-787F72730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" y="2032"/>
                <a:ext cx="227" cy="77"/>
              </a:xfrm>
              <a:custGeom>
                <a:avLst/>
                <a:gdLst>
                  <a:gd name="T0" fmla="*/ 227 w 227"/>
                  <a:gd name="T1" fmla="*/ 4 h 77"/>
                  <a:gd name="T2" fmla="*/ 194 w 227"/>
                  <a:gd name="T3" fmla="*/ 52 h 77"/>
                  <a:gd name="T4" fmla="*/ 155 w 227"/>
                  <a:gd name="T5" fmla="*/ 74 h 77"/>
                  <a:gd name="T6" fmla="*/ 128 w 227"/>
                  <a:gd name="T7" fmla="*/ 75 h 77"/>
                  <a:gd name="T8" fmla="*/ 125 w 227"/>
                  <a:gd name="T9" fmla="*/ 56 h 77"/>
                  <a:gd name="T10" fmla="*/ 101 w 227"/>
                  <a:gd name="T11" fmla="*/ 44 h 77"/>
                  <a:gd name="T12" fmla="*/ 73 w 227"/>
                  <a:gd name="T13" fmla="*/ 75 h 77"/>
                  <a:gd name="T14" fmla="*/ 52 w 227"/>
                  <a:gd name="T15" fmla="*/ 77 h 77"/>
                  <a:gd name="T16" fmla="*/ 51 w 227"/>
                  <a:gd name="T17" fmla="*/ 55 h 77"/>
                  <a:gd name="T18" fmla="*/ 30 w 227"/>
                  <a:gd name="T19" fmla="*/ 55 h 77"/>
                  <a:gd name="T20" fmla="*/ 0 w 227"/>
                  <a:gd name="T2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7" h="77">
                    <a:moveTo>
                      <a:pt x="227" y="4"/>
                    </a:moveTo>
                    <a:lnTo>
                      <a:pt x="194" y="52"/>
                    </a:lnTo>
                    <a:lnTo>
                      <a:pt x="155" y="74"/>
                    </a:lnTo>
                    <a:lnTo>
                      <a:pt x="128" y="75"/>
                    </a:lnTo>
                    <a:lnTo>
                      <a:pt x="125" y="56"/>
                    </a:lnTo>
                    <a:lnTo>
                      <a:pt x="101" y="44"/>
                    </a:lnTo>
                    <a:lnTo>
                      <a:pt x="73" y="75"/>
                    </a:lnTo>
                    <a:lnTo>
                      <a:pt x="52" y="77"/>
                    </a:lnTo>
                    <a:lnTo>
                      <a:pt x="51" y="55"/>
                    </a:lnTo>
                    <a:lnTo>
                      <a:pt x="30" y="55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7" name="Freeform 134">
                <a:extLst>
                  <a:ext uri="{FF2B5EF4-FFF2-40B4-BE49-F238E27FC236}">
                    <a16:creationId xmlns:a16="http://schemas.microsoft.com/office/drawing/2014/main" id="{2D4FBE5B-10FB-4EBE-B5F5-502CC4AA1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2154"/>
                <a:ext cx="114" cy="159"/>
              </a:xfrm>
              <a:custGeom>
                <a:avLst/>
                <a:gdLst>
                  <a:gd name="T0" fmla="*/ 114 w 114"/>
                  <a:gd name="T1" fmla="*/ 156 h 159"/>
                  <a:gd name="T2" fmla="*/ 68 w 114"/>
                  <a:gd name="T3" fmla="*/ 159 h 159"/>
                  <a:gd name="T4" fmla="*/ 43 w 114"/>
                  <a:gd name="T5" fmla="*/ 120 h 159"/>
                  <a:gd name="T6" fmla="*/ 23 w 114"/>
                  <a:gd name="T7" fmla="*/ 123 h 159"/>
                  <a:gd name="T8" fmla="*/ 0 w 114"/>
                  <a:gd name="T9" fmla="*/ 57 h 159"/>
                  <a:gd name="T10" fmla="*/ 11 w 114"/>
                  <a:gd name="T1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159">
                    <a:moveTo>
                      <a:pt x="114" y="156"/>
                    </a:moveTo>
                    <a:lnTo>
                      <a:pt x="68" y="159"/>
                    </a:lnTo>
                    <a:lnTo>
                      <a:pt x="43" y="120"/>
                    </a:lnTo>
                    <a:lnTo>
                      <a:pt x="23" y="123"/>
                    </a:lnTo>
                    <a:lnTo>
                      <a:pt x="0" y="57"/>
                    </a:lnTo>
                    <a:lnTo>
                      <a:pt x="11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8" name="Freeform 135">
                <a:extLst>
                  <a:ext uri="{FF2B5EF4-FFF2-40B4-BE49-F238E27FC236}">
                    <a16:creationId xmlns:a16="http://schemas.microsoft.com/office/drawing/2014/main" id="{4501755B-9D2E-4C0D-98AF-D12462A2BB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" y="2101"/>
                <a:ext cx="119" cy="53"/>
              </a:xfrm>
              <a:custGeom>
                <a:avLst/>
                <a:gdLst>
                  <a:gd name="T0" fmla="*/ 119 w 119"/>
                  <a:gd name="T1" fmla="*/ 53 h 53"/>
                  <a:gd name="T2" fmla="*/ 79 w 119"/>
                  <a:gd name="T3" fmla="*/ 0 h 53"/>
                  <a:gd name="T4" fmla="*/ 68 w 119"/>
                  <a:gd name="T5" fmla="*/ 16 h 53"/>
                  <a:gd name="T6" fmla="*/ 50 w 119"/>
                  <a:gd name="T7" fmla="*/ 6 h 53"/>
                  <a:gd name="T8" fmla="*/ 34 w 119"/>
                  <a:gd name="T9" fmla="*/ 17 h 53"/>
                  <a:gd name="T10" fmla="*/ 19 w 119"/>
                  <a:gd name="T11" fmla="*/ 5 h 53"/>
                  <a:gd name="T12" fmla="*/ 3 w 119"/>
                  <a:gd name="T13" fmla="*/ 19 h 53"/>
                  <a:gd name="T14" fmla="*/ 0 w 119"/>
                  <a:gd name="T15" fmla="*/ 3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9" h="53">
                    <a:moveTo>
                      <a:pt x="119" y="53"/>
                    </a:moveTo>
                    <a:lnTo>
                      <a:pt x="79" y="0"/>
                    </a:lnTo>
                    <a:lnTo>
                      <a:pt x="68" y="16"/>
                    </a:lnTo>
                    <a:lnTo>
                      <a:pt x="50" y="6"/>
                    </a:lnTo>
                    <a:lnTo>
                      <a:pt x="34" y="17"/>
                    </a:lnTo>
                    <a:lnTo>
                      <a:pt x="19" y="5"/>
                    </a:lnTo>
                    <a:lnTo>
                      <a:pt x="3" y="19"/>
                    </a:lnTo>
                    <a:lnTo>
                      <a:pt x="0" y="3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9" name="Freeform 136">
                <a:extLst>
                  <a:ext uri="{FF2B5EF4-FFF2-40B4-BE49-F238E27FC236}">
                    <a16:creationId xmlns:a16="http://schemas.microsoft.com/office/drawing/2014/main" id="{39C44C3E-0646-446B-9D27-6A79C13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1" y="2161"/>
                <a:ext cx="39" cy="86"/>
              </a:xfrm>
              <a:custGeom>
                <a:avLst/>
                <a:gdLst>
                  <a:gd name="T0" fmla="*/ 5 w 39"/>
                  <a:gd name="T1" fmla="*/ 86 h 86"/>
                  <a:gd name="T2" fmla="*/ 5 w 39"/>
                  <a:gd name="T3" fmla="*/ 86 h 86"/>
                  <a:gd name="T4" fmla="*/ 0 w 39"/>
                  <a:gd name="T5" fmla="*/ 20 h 86"/>
                  <a:gd name="T6" fmla="*/ 20 w 39"/>
                  <a:gd name="T7" fmla="*/ 20 h 86"/>
                  <a:gd name="T8" fmla="*/ 39 w 39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86">
                    <a:moveTo>
                      <a:pt x="5" y="86"/>
                    </a:moveTo>
                    <a:lnTo>
                      <a:pt x="5" y="86"/>
                    </a:lnTo>
                    <a:lnTo>
                      <a:pt x="0" y="20"/>
                    </a:lnTo>
                    <a:lnTo>
                      <a:pt x="20" y="20"/>
                    </a:lnTo>
                    <a:lnTo>
                      <a:pt x="39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0" name="Freeform 137">
                <a:extLst>
                  <a:ext uri="{FF2B5EF4-FFF2-40B4-BE49-F238E27FC236}">
                    <a16:creationId xmlns:a16="http://schemas.microsoft.com/office/drawing/2014/main" id="{8C78F7B8-1E2A-4D14-A05F-A749176332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9" y="2391"/>
                <a:ext cx="205" cy="203"/>
              </a:xfrm>
              <a:custGeom>
                <a:avLst/>
                <a:gdLst>
                  <a:gd name="T0" fmla="*/ 0 w 205"/>
                  <a:gd name="T1" fmla="*/ 0 h 203"/>
                  <a:gd name="T2" fmla="*/ 47 w 205"/>
                  <a:gd name="T3" fmla="*/ 75 h 203"/>
                  <a:gd name="T4" fmla="*/ 90 w 205"/>
                  <a:gd name="T5" fmla="*/ 75 h 203"/>
                  <a:gd name="T6" fmla="*/ 93 w 205"/>
                  <a:gd name="T7" fmla="*/ 56 h 203"/>
                  <a:gd name="T8" fmla="*/ 159 w 205"/>
                  <a:gd name="T9" fmla="*/ 70 h 203"/>
                  <a:gd name="T10" fmla="*/ 178 w 205"/>
                  <a:gd name="T11" fmla="*/ 116 h 203"/>
                  <a:gd name="T12" fmla="*/ 162 w 205"/>
                  <a:gd name="T13" fmla="*/ 154 h 203"/>
                  <a:gd name="T14" fmla="*/ 170 w 205"/>
                  <a:gd name="T15" fmla="*/ 192 h 203"/>
                  <a:gd name="T16" fmla="*/ 205 w 205"/>
                  <a:gd name="T17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03">
                    <a:moveTo>
                      <a:pt x="0" y="0"/>
                    </a:moveTo>
                    <a:lnTo>
                      <a:pt x="47" y="75"/>
                    </a:lnTo>
                    <a:lnTo>
                      <a:pt x="90" y="75"/>
                    </a:lnTo>
                    <a:lnTo>
                      <a:pt x="93" y="56"/>
                    </a:lnTo>
                    <a:lnTo>
                      <a:pt x="159" y="70"/>
                    </a:lnTo>
                    <a:lnTo>
                      <a:pt x="178" y="116"/>
                    </a:lnTo>
                    <a:lnTo>
                      <a:pt x="162" y="154"/>
                    </a:lnTo>
                    <a:lnTo>
                      <a:pt x="170" y="192"/>
                    </a:lnTo>
                    <a:lnTo>
                      <a:pt x="205" y="20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1" name="Freeform 138">
                <a:extLst>
                  <a:ext uri="{FF2B5EF4-FFF2-40B4-BE49-F238E27FC236}">
                    <a16:creationId xmlns:a16="http://schemas.microsoft.com/office/drawing/2014/main" id="{2058D18D-C16A-45CC-9016-7BA1EFDE2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9" y="2247"/>
                <a:ext cx="57" cy="144"/>
              </a:xfrm>
              <a:custGeom>
                <a:avLst/>
                <a:gdLst>
                  <a:gd name="T0" fmla="*/ 57 w 57"/>
                  <a:gd name="T1" fmla="*/ 0 h 144"/>
                  <a:gd name="T2" fmla="*/ 41 w 57"/>
                  <a:gd name="T3" fmla="*/ 96 h 144"/>
                  <a:gd name="T4" fmla="*/ 0 w 57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" h="144">
                    <a:moveTo>
                      <a:pt x="57" y="0"/>
                    </a:moveTo>
                    <a:lnTo>
                      <a:pt x="41" y="96"/>
                    </a:lnTo>
                    <a:lnTo>
                      <a:pt x="0" y="14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2" name="Freeform 139">
                <a:extLst>
                  <a:ext uri="{FF2B5EF4-FFF2-40B4-BE49-F238E27FC236}">
                    <a16:creationId xmlns:a16="http://schemas.microsoft.com/office/drawing/2014/main" id="{60329299-33A3-4E0A-9F97-BA8C7FB2C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4" y="2594"/>
                <a:ext cx="113" cy="25"/>
              </a:xfrm>
              <a:custGeom>
                <a:avLst/>
                <a:gdLst>
                  <a:gd name="T0" fmla="*/ 113 w 113"/>
                  <a:gd name="T1" fmla="*/ 1 h 25"/>
                  <a:gd name="T2" fmla="*/ 113 w 113"/>
                  <a:gd name="T3" fmla="*/ 1 h 25"/>
                  <a:gd name="T4" fmla="*/ 69 w 113"/>
                  <a:gd name="T5" fmla="*/ 11 h 25"/>
                  <a:gd name="T6" fmla="*/ 56 w 113"/>
                  <a:gd name="T7" fmla="*/ 25 h 25"/>
                  <a:gd name="T8" fmla="*/ 0 w 113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25">
                    <a:moveTo>
                      <a:pt x="113" y="1"/>
                    </a:moveTo>
                    <a:lnTo>
                      <a:pt x="113" y="1"/>
                    </a:lnTo>
                    <a:lnTo>
                      <a:pt x="69" y="11"/>
                    </a:lnTo>
                    <a:lnTo>
                      <a:pt x="56" y="25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3" name="Freeform 140">
                <a:extLst>
                  <a:ext uri="{FF2B5EF4-FFF2-40B4-BE49-F238E27FC236}">
                    <a16:creationId xmlns:a16="http://schemas.microsoft.com/office/drawing/2014/main" id="{75FB64D1-896F-40E7-9373-BC7027681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1" y="2594"/>
                <a:ext cx="166" cy="190"/>
              </a:xfrm>
              <a:custGeom>
                <a:avLst/>
                <a:gdLst>
                  <a:gd name="T0" fmla="*/ 133 w 166"/>
                  <a:gd name="T1" fmla="*/ 0 h 190"/>
                  <a:gd name="T2" fmla="*/ 123 w 166"/>
                  <a:gd name="T3" fmla="*/ 26 h 190"/>
                  <a:gd name="T4" fmla="*/ 136 w 166"/>
                  <a:gd name="T5" fmla="*/ 56 h 190"/>
                  <a:gd name="T6" fmla="*/ 166 w 166"/>
                  <a:gd name="T7" fmla="*/ 78 h 190"/>
                  <a:gd name="T8" fmla="*/ 164 w 166"/>
                  <a:gd name="T9" fmla="*/ 119 h 190"/>
                  <a:gd name="T10" fmla="*/ 142 w 166"/>
                  <a:gd name="T11" fmla="*/ 111 h 190"/>
                  <a:gd name="T12" fmla="*/ 52 w 166"/>
                  <a:gd name="T13" fmla="*/ 140 h 190"/>
                  <a:gd name="T14" fmla="*/ 46 w 166"/>
                  <a:gd name="T15" fmla="*/ 159 h 190"/>
                  <a:gd name="T16" fmla="*/ 7 w 166"/>
                  <a:gd name="T17" fmla="*/ 168 h 190"/>
                  <a:gd name="T18" fmla="*/ 0 w 166"/>
                  <a:gd name="T19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6" h="190">
                    <a:moveTo>
                      <a:pt x="133" y="0"/>
                    </a:moveTo>
                    <a:lnTo>
                      <a:pt x="123" y="26"/>
                    </a:lnTo>
                    <a:lnTo>
                      <a:pt x="136" y="56"/>
                    </a:lnTo>
                    <a:lnTo>
                      <a:pt x="166" y="78"/>
                    </a:lnTo>
                    <a:lnTo>
                      <a:pt x="164" y="119"/>
                    </a:lnTo>
                    <a:lnTo>
                      <a:pt x="142" y="111"/>
                    </a:lnTo>
                    <a:lnTo>
                      <a:pt x="52" y="140"/>
                    </a:lnTo>
                    <a:lnTo>
                      <a:pt x="46" y="159"/>
                    </a:lnTo>
                    <a:lnTo>
                      <a:pt x="7" y="168"/>
                    </a:lnTo>
                    <a:lnTo>
                      <a:pt x="0" y="19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4" name="Freeform 141">
                <a:extLst>
                  <a:ext uri="{FF2B5EF4-FFF2-40B4-BE49-F238E27FC236}">
                    <a16:creationId xmlns:a16="http://schemas.microsoft.com/office/drawing/2014/main" id="{E73EA697-E381-49B1-8685-C7EB2C9BE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" y="2310"/>
                <a:ext cx="102" cy="159"/>
              </a:xfrm>
              <a:custGeom>
                <a:avLst/>
                <a:gdLst>
                  <a:gd name="T0" fmla="*/ 0 w 102"/>
                  <a:gd name="T1" fmla="*/ 159 h 159"/>
                  <a:gd name="T2" fmla="*/ 31 w 102"/>
                  <a:gd name="T3" fmla="*/ 131 h 159"/>
                  <a:gd name="T4" fmla="*/ 17 w 102"/>
                  <a:gd name="T5" fmla="*/ 114 h 159"/>
                  <a:gd name="T6" fmla="*/ 34 w 102"/>
                  <a:gd name="T7" fmla="*/ 96 h 159"/>
                  <a:gd name="T8" fmla="*/ 83 w 102"/>
                  <a:gd name="T9" fmla="*/ 85 h 159"/>
                  <a:gd name="T10" fmla="*/ 102 w 102"/>
                  <a:gd name="T11" fmla="*/ 51 h 159"/>
                  <a:gd name="T12" fmla="*/ 99 w 102"/>
                  <a:gd name="T13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159">
                    <a:moveTo>
                      <a:pt x="0" y="159"/>
                    </a:moveTo>
                    <a:lnTo>
                      <a:pt x="31" y="131"/>
                    </a:lnTo>
                    <a:lnTo>
                      <a:pt x="17" y="114"/>
                    </a:lnTo>
                    <a:lnTo>
                      <a:pt x="34" y="96"/>
                    </a:lnTo>
                    <a:lnTo>
                      <a:pt x="83" y="85"/>
                    </a:lnTo>
                    <a:lnTo>
                      <a:pt x="102" y="51"/>
                    </a:lnTo>
                    <a:lnTo>
                      <a:pt x="99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5" name="Freeform 142">
                <a:extLst>
                  <a:ext uri="{FF2B5EF4-FFF2-40B4-BE49-F238E27FC236}">
                    <a16:creationId xmlns:a16="http://schemas.microsoft.com/office/drawing/2014/main" id="{CFFFFF2F-6C34-45D0-9728-9B219AA789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7" y="2284"/>
                <a:ext cx="162" cy="107"/>
              </a:xfrm>
              <a:custGeom>
                <a:avLst/>
                <a:gdLst>
                  <a:gd name="T0" fmla="*/ 162 w 162"/>
                  <a:gd name="T1" fmla="*/ 107 h 107"/>
                  <a:gd name="T2" fmla="*/ 83 w 162"/>
                  <a:gd name="T3" fmla="*/ 0 h 107"/>
                  <a:gd name="T4" fmla="*/ 64 w 162"/>
                  <a:gd name="T5" fmla="*/ 4 h 107"/>
                  <a:gd name="T6" fmla="*/ 42 w 162"/>
                  <a:gd name="T7" fmla="*/ 40 h 107"/>
                  <a:gd name="T8" fmla="*/ 0 w 162"/>
                  <a:gd name="T9" fmla="*/ 2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07">
                    <a:moveTo>
                      <a:pt x="162" y="107"/>
                    </a:moveTo>
                    <a:lnTo>
                      <a:pt x="83" y="0"/>
                    </a:lnTo>
                    <a:lnTo>
                      <a:pt x="64" y="4"/>
                    </a:lnTo>
                    <a:lnTo>
                      <a:pt x="42" y="40"/>
                    </a:lnTo>
                    <a:lnTo>
                      <a:pt x="0" y="2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6" name="Freeform 143">
                <a:extLst>
                  <a:ext uri="{FF2B5EF4-FFF2-40B4-BE49-F238E27FC236}">
                    <a16:creationId xmlns:a16="http://schemas.microsoft.com/office/drawing/2014/main" id="{D501968A-3627-4CBF-98DE-C4F75342C6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5" y="2140"/>
                <a:ext cx="153" cy="329"/>
              </a:xfrm>
              <a:custGeom>
                <a:avLst/>
                <a:gdLst>
                  <a:gd name="T0" fmla="*/ 30 w 153"/>
                  <a:gd name="T1" fmla="*/ 0 h 329"/>
                  <a:gd name="T2" fmla="*/ 30 w 153"/>
                  <a:gd name="T3" fmla="*/ 0 h 329"/>
                  <a:gd name="T4" fmla="*/ 46 w 153"/>
                  <a:gd name="T5" fmla="*/ 21 h 329"/>
                  <a:gd name="T6" fmla="*/ 11 w 153"/>
                  <a:gd name="T7" fmla="*/ 46 h 329"/>
                  <a:gd name="T8" fmla="*/ 0 w 153"/>
                  <a:gd name="T9" fmla="*/ 106 h 329"/>
                  <a:gd name="T10" fmla="*/ 36 w 153"/>
                  <a:gd name="T11" fmla="*/ 155 h 329"/>
                  <a:gd name="T12" fmla="*/ 24 w 153"/>
                  <a:gd name="T13" fmla="*/ 195 h 329"/>
                  <a:gd name="T14" fmla="*/ 39 w 153"/>
                  <a:gd name="T15" fmla="*/ 206 h 329"/>
                  <a:gd name="T16" fmla="*/ 31 w 153"/>
                  <a:gd name="T17" fmla="*/ 225 h 329"/>
                  <a:gd name="T18" fmla="*/ 39 w 153"/>
                  <a:gd name="T19" fmla="*/ 246 h 329"/>
                  <a:gd name="T20" fmla="*/ 72 w 153"/>
                  <a:gd name="T21" fmla="*/ 276 h 329"/>
                  <a:gd name="T22" fmla="*/ 113 w 153"/>
                  <a:gd name="T23" fmla="*/ 290 h 329"/>
                  <a:gd name="T24" fmla="*/ 120 w 153"/>
                  <a:gd name="T25" fmla="*/ 310 h 329"/>
                  <a:gd name="T26" fmla="*/ 153 w 153"/>
                  <a:gd name="T27" fmla="*/ 329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3" h="329">
                    <a:moveTo>
                      <a:pt x="30" y="0"/>
                    </a:moveTo>
                    <a:lnTo>
                      <a:pt x="30" y="0"/>
                    </a:lnTo>
                    <a:lnTo>
                      <a:pt x="46" y="21"/>
                    </a:lnTo>
                    <a:lnTo>
                      <a:pt x="11" y="46"/>
                    </a:lnTo>
                    <a:lnTo>
                      <a:pt x="0" y="106"/>
                    </a:lnTo>
                    <a:lnTo>
                      <a:pt x="36" y="155"/>
                    </a:lnTo>
                    <a:lnTo>
                      <a:pt x="24" y="195"/>
                    </a:lnTo>
                    <a:lnTo>
                      <a:pt x="39" y="206"/>
                    </a:lnTo>
                    <a:lnTo>
                      <a:pt x="31" y="225"/>
                    </a:lnTo>
                    <a:lnTo>
                      <a:pt x="39" y="246"/>
                    </a:lnTo>
                    <a:lnTo>
                      <a:pt x="72" y="276"/>
                    </a:lnTo>
                    <a:lnTo>
                      <a:pt x="113" y="290"/>
                    </a:lnTo>
                    <a:lnTo>
                      <a:pt x="120" y="310"/>
                    </a:lnTo>
                    <a:lnTo>
                      <a:pt x="153" y="32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7" name="Freeform 144">
                <a:extLst>
                  <a:ext uri="{FF2B5EF4-FFF2-40B4-BE49-F238E27FC236}">
                    <a16:creationId xmlns:a16="http://schemas.microsoft.com/office/drawing/2014/main" id="{25E00CD5-1D2F-41ED-861C-07BFB51BA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6" y="2469"/>
                <a:ext cx="82" cy="98"/>
              </a:xfrm>
              <a:custGeom>
                <a:avLst/>
                <a:gdLst>
                  <a:gd name="T0" fmla="*/ 0 w 82"/>
                  <a:gd name="T1" fmla="*/ 98 h 98"/>
                  <a:gd name="T2" fmla="*/ 23 w 82"/>
                  <a:gd name="T3" fmla="*/ 93 h 98"/>
                  <a:gd name="T4" fmla="*/ 47 w 82"/>
                  <a:gd name="T5" fmla="*/ 58 h 98"/>
                  <a:gd name="T6" fmla="*/ 82 w 82"/>
                  <a:gd name="T7" fmla="*/ 40 h 98"/>
                  <a:gd name="T8" fmla="*/ 82 w 82"/>
                  <a:gd name="T9" fmla="*/ 8 h 98"/>
                  <a:gd name="T10" fmla="*/ 82 w 82"/>
                  <a:gd name="T11" fmla="*/ 0 h 98"/>
                  <a:gd name="T12" fmla="*/ 82 w 82"/>
                  <a:gd name="T13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98">
                    <a:moveTo>
                      <a:pt x="0" y="98"/>
                    </a:moveTo>
                    <a:lnTo>
                      <a:pt x="23" y="93"/>
                    </a:lnTo>
                    <a:lnTo>
                      <a:pt x="47" y="58"/>
                    </a:lnTo>
                    <a:lnTo>
                      <a:pt x="82" y="40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82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8" name="Line 145">
                <a:extLst>
                  <a:ext uri="{FF2B5EF4-FFF2-40B4-BE49-F238E27FC236}">
                    <a16:creationId xmlns:a16="http://schemas.microsoft.com/office/drawing/2014/main" id="{4E1E2E0C-8798-4051-A372-C3933BED89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78" y="2509"/>
                <a:ext cx="15" cy="29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9" name="Freeform 146">
                <a:extLst>
                  <a:ext uri="{FF2B5EF4-FFF2-40B4-BE49-F238E27FC236}">
                    <a16:creationId xmlns:a16="http://schemas.microsoft.com/office/drawing/2014/main" id="{AC319D27-F58C-4DBF-B54B-21C4DF164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8" y="1098"/>
                <a:ext cx="392" cy="96"/>
              </a:xfrm>
              <a:custGeom>
                <a:avLst/>
                <a:gdLst>
                  <a:gd name="T0" fmla="*/ 0 w 392"/>
                  <a:gd name="T1" fmla="*/ 37 h 96"/>
                  <a:gd name="T2" fmla="*/ 41 w 392"/>
                  <a:gd name="T3" fmla="*/ 41 h 96"/>
                  <a:gd name="T4" fmla="*/ 39 w 392"/>
                  <a:gd name="T5" fmla="*/ 62 h 96"/>
                  <a:gd name="T6" fmla="*/ 69 w 392"/>
                  <a:gd name="T7" fmla="*/ 96 h 96"/>
                  <a:gd name="T8" fmla="*/ 110 w 392"/>
                  <a:gd name="T9" fmla="*/ 90 h 96"/>
                  <a:gd name="T10" fmla="*/ 118 w 392"/>
                  <a:gd name="T11" fmla="*/ 71 h 96"/>
                  <a:gd name="T12" fmla="*/ 156 w 392"/>
                  <a:gd name="T13" fmla="*/ 57 h 96"/>
                  <a:gd name="T14" fmla="*/ 172 w 392"/>
                  <a:gd name="T15" fmla="*/ 70 h 96"/>
                  <a:gd name="T16" fmla="*/ 216 w 392"/>
                  <a:gd name="T17" fmla="*/ 62 h 96"/>
                  <a:gd name="T18" fmla="*/ 252 w 392"/>
                  <a:gd name="T19" fmla="*/ 37 h 96"/>
                  <a:gd name="T20" fmla="*/ 263 w 392"/>
                  <a:gd name="T21" fmla="*/ 54 h 96"/>
                  <a:gd name="T22" fmla="*/ 307 w 392"/>
                  <a:gd name="T23" fmla="*/ 67 h 96"/>
                  <a:gd name="T24" fmla="*/ 381 w 392"/>
                  <a:gd name="T25" fmla="*/ 12 h 96"/>
                  <a:gd name="T26" fmla="*/ 392 w 392"/>
                  <a:gd name="T27" fmla="*/ 8 h 96"/>
                  <a:gd name="T28" fmla="*/ 379 w 392"/>
                  <a:gd name="T2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2" h="96">
                    <a:moveTo>
                      <a:pt x="0" y="37"/>
                    </a:moveTo>
                    <a:lnTo>
                      <a:pt x="41" y="41"/>
                    </a:lnTo>
                    <a:lnTo>
                      <a:pt x="39" y="62"/>
                    </a:lnTo>
                    <a:lnTo>
                      <a:pt x="69" y="96"/>
                    </a:lnTo>
                    <a:lnTo>
                      <a:pt x="110" y="90"/>
                    </a:lnTo>
                    <a:lnTo>
                      <a:pt x="118" y="71"/>
                    </a:lnTo>
                    <a:lnTo>
                      <a:pt x="156" y="57"/>
                    </a:lnTo>
                    <a:lnTo>
                      <a:pt x="172" y="70"/>
                    </a:lnTo>
                    <a:lnTo>
                      <a:pt x="216" y="62"/>
                    </a:lnTo>
                    <a:lnTo>
                      <a:pt x="252" y="37"/>
                    </a:lnTo>
                    <a:lnTo>
                      <a:pt x="263" y="54"/>
                    </a:lnTo>
                    <a:lnTo>
                      <a:pt x="307" y="67"/>
                    </a:lnTo>
                    <a:lnTo>
                      <a:pt x="381" y="12"/>
                    </a:lnTo>
                    <a:lnTo>
                      <a:pt x="392" y="8"/>
                    </a:lnTo>
                    <a:lnTo>
                      <a:pt x="379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0" name="Freeform 147">
                <a:extLst>
                  <a:ext uri="{FF2B5EF4-FFF2-40B4-BE49-F238E27FC236}">
                    <a16:creationId xmlns:a16="http://schemas.microsoft.com/office/drawing/2014/main" id="{988CC5B4-8544-4999-8913-567786A60A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0" y="2567"/>
                <a:ext cx="186" cy="220"/>
              </a:xfrm>
              <a:custGeom>
                <a:avLst/>
                <a:gdLst>
                  <a:gd name="T0" fmla="*/ 186 w 186"/>
                  <a:gd name="T1" fmla="*/ 0 h 220"/>
                  <a:gd name="T2" fmla="*/ 179 w 186"/>
                  <a:gd name="T3" fmla="*/ 30 h 220"/>
                  <a:gd name="T4" fmla="*/ 179 w 186"/>
                  <a:gd name="T5" fmla="*/ 52 h 220"/>
                  <a:gd name="T6" fmla="*/ 161 w 186"/>
                  <a:gd name="T7" fmla="*/ 44 h 220"/>
                  <a:gd name="T8" fmla="*/ 151 w 186"/>
                  <a:gd name="T9" fmla="*/ 80 h 220"/>
                  <a:gd name="T10" fmla="*/ 132 w 186"/>
                  <a:gd name="T11" fmla="*/ 96 h 220"/>
                  <a:gd name="T12" fmla="*/ 137 w 186"/>
                  <a:gd name="T13" fmla="*/ 116 h 220"/>
                  <a:gd name="T14" fmla="*/ 112 w 186"/>
                  <a:gd name="T15" fmla="*/ 119 h 220"/>
                  <a:gd name="T16" fmla="*/ 88 w 186"/>
                  <a:gd name="T17" fmla="*/ 160 h 220"/>
                  <a:gd name="T18" fmla="*/ 47 w 186"/>
                  <a:gd name="T19" fmla="*/ 173 h 220"/>
                  <a:gd name="T20" fmla="*/ 0 w 186"/>
                  <a:gd name="T21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6" h="220">
                    <a:moveTo>
                      <a:pt x="186" y="0"/>
                    </a:moveTo>
                    <a:lnTo>
                      <a:pt x="179" y="30"/>
                    </a:lnTo>
                    <a:lnTo>
                      <a:pt x="179" y="52"/>
                    </a:lnTo>
                    <a:lnTo>
                      <a:pt x="161" y="44"/>
                    </a:lnTo>
                    <a:lnTo>
                      <a:pt x="151" y="80"/>
                    </a:lnTo>
                    <a:lnTo>
                      <a:pt x="132" y="96"/>
                    </a:lnTo>
                    <a:lnTo>
                      <a:pt x="137" y="116"/>
                    </a:lnTo>
                    <a:lnTo>
                      <a:pt x="112" y="119"/>
                    </a:lnTo>
                    <a:lnTo>
                      <a:pt x="88" y="160"/>
                    </a:lnTo>
                    <a:lnTo>
                      <a:pt x="47" y="173"/>
                    </a:lnTo>
                    <a:lnTo>
                      <a:pt x="0" y="22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1" name="Freeform 148">
                <a:extLst>
                  <a:ext uri="{FF2B5EF4-FFF2-40B4-BE49-F238E27FC236}">
                    <a16:creationId xmlns:a16="http://schemas.microsoft.com/office/drawing/2014/main" id="{8C278E81-453E-473E-9516-778E30BBB6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9" y="2538"/>
                <a:ext cx="63" cy="422"/>
              </a:xfrm>
              <a:custGeom>
                <a:avLst/>
                <a:gdLst>
                  <a:gd name="T0" fmla="*/ 0 w 63"/>
                  <a:gd name="T1" fmla="*/ 422 h 422"/>
                  <a:gd name="T2" fmla="*/ 14 w 63"/>
                  <a:gd name="T3" fmla="*/ 320 h 422"/>
                  <a:gd name="T4" fmla="*/ 34 w 63"/>
                  <a:gd name="T5" fmla="*/ 279 h 422"/>
                  <a:gd name="T6" fmla="*/ 28 w 63"/>
                  <a:gd name="T7" fmla="*/ 229 h 422"/>
                  <a:gd name="T8" fmla="*/ 53 w 63"/>
                  <a:gd name="T9" fmla="*/ 196 h 422"/>
                  <a:gd name="T10" fmla="*/ 63 w 63"/>
                  <a:gd name="T11" fmla="*/ 153 h 422"/>
                  <a:gd name="T12" fmla="*/ 38 w 63"/>
                  <a:gd name="T13" fmla="*/ 73 h 422"/>
                  <a:gd name="T14" fmla="*/ 34 w 63"/>
                  <a:gd name="T15" fmla="*/ 0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422">
                    <a:moveTo>
                      <a:pt x="0" y="422"/>
                    </a:moveTo>
                    <a:lnTo>
                      <a:pt x="14" y="320"/>
                    </a:lnTo>
                    <a:lnTo>
                      <a:pt x="34" y="279"/>
                    </a:lnTo>
                    <a:lnTo>
                      <a:pt x="28" y="229"/>
                    </a:lnTo>
                    <a:lnTo>
                      <a:pt x="53" y="196"/>
                    </a:lnTo>
                    <a:lnTo>
                      <a:pt x="63" y="153"/>
                    </a:lnTo>
                    <a:lnTo>
                      <a:pt x="38" y="73"/>
                    </a:lnTo>
                    <a:lnTo>
                      <a:pt x="34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2" name="Freeform 149">
                <a:extLst>
                  <a:ext uri="{FF2B5EF4-FFF2-40B4-BE49-F238E27FC236}">
                    <a16:creationId xmlns:a16="http://schemas.microsoft.com/office/drawing/2014/main" id="{1137A4BC-70C9-4C47-8E16-7AAFB5C0A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3" y="2516"/>
                <a:ext cx="318" cy="268"/>
              </a:xfrm>
              <a:custGeom>
                <a:avLst/>
                <a:gdLst>
                  <a:gd name="T0" fmla="*/ 318 w 318"/>
                  <a:gd name="T1" fmla="*/ 268 h 268"/>
                  <a:gd name="T2" fmla="*/ 277 w 318"/>
                  <a:gd name="T3" fmla="*/ 262 h 268"/>
                  <a:gd name="T4" fmla="*/ 238 w 318"/>
                  <a:gd name="T5" fmla="*/ 233 h 268"/>
                  <a:gd name="T6" fmla="*/ 218 w 318"/>
                  <a:gd name="T7" fmla="*/ 237 h 268"/>
                  <a:gd name="T8" fmla="*/ 211 w 318"/>
                  <a:gd name="T9" fmla="*/ 114 h 268"/>
                  <a:gd name="T10" fmla="*/ 189 w 318"/>
                  <a:gd name="T11" fmla="*/ 125 h 268"/>
                  <a:gd name="T12" fmla="*/ 133 w 318"/>
                  <a:gd name="T13" fmla="*/ 111 h 268"/>
                  <a:gd name="T14" fmla="*/ 114 w 318"/>
                  <a:gd name="T15" fmla="*/ 118 h 268"/>
                  <a:gd name="T16" fmla="*/ 120 w 318"/>
                  <a:gd name="T17" fmla="*/ 74 h 268"/>
                  <a:gd name="T18" fmla="*/ 98 w 318"/>
                  <a:gd name="T19" fmla="*/ 19 h 268"/>
                  <a:gd name="T20" fmla="*/ 63 w 318"/>
                  <a:gd name="T21" fmla="*/ 0 h 268"/>
                  <a:gd name="T22" fmla="*/ 0 w 318"/>
                  <a:gd name="T23" fmla="*/ 22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8" h="268">
                    <a:moveTo>
                      <a:pt x="318" y="268"/>
                    </a:moveTo>
                    <a:lnTo>
                      <a:pt x="277" y="262"/>
                    </a:lnTo>
                    <a:lnTo>
                      <a:pt x="238" y="233"/>
                    </a:lnTo>
                    <a:lnTo>
                      <a:pt x="218" y="237"/>
                    </a:lnTo>
                    <a:lnTo>
                      <a:pt x="211" y="114"/>
                    </a:lnTo>
                    <a:lnTo>
                      <a:pt x="189" y="125"/>
                    </a:lnTo>
                    <a:lnTo>
                      <a:pt x="133" y="111"/>
                    </a:lnTo>
                    <a:lnTo>
                      <a:pt x="114" y="118"/>
                    </a:lnTo>
                    <a:lnTo>
                      <a:pt x="120" y="74"/>
                    </a:lnTo>
                    <a:lnTo>
                      <a:pt x="98" y="19"/>
                    </a:lnTo>
                    <a:lnTo>
                      <a:pt x="63" y="0"/>
                    </a:lnTo>
                    <a:lnTo>
                      <a:pt x="0" y="2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3" name="Freeform 150">
                <a:extLst>
                  <a:ext uri="{FF2B5EF4-FFF2-40B4-BE49-F238E27FC236}">
                    <a16:creationId xmlns:a16="http://schemas.microsoft.com/office/drawing/2014/main" id="{65694D61-D6BA-4A69-8B68-2D22E66D1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9" y="2985"/>
                <a:ext cx="64" cy="152"/>
              </a:xfrm>
              <a:custGeom>
                <a:avLst/>
                <a:gdLst>
                  <a:gd name="T0" fmla="*/ 33 w 64"/>
                  <a:gd name="T1" fmla="*/ 152 h 152"/>
                  <a:gd name="T2" fmla="*/ 64 w 64"/>
                  <a:gd name="T3" fmla="*/ 117 h 152"/>
                  <a:gd name="T4" fmla="*/ 20 w 64"/>
                  <a:gd name="T5" fmla="*/ 71 h 152"/>
                  <a:gd name="T6" fmla="*/ 19 w 64"/>
                  <a:gd name="T7" fmla="*/ 32 h 152"/>
                  <a:gd name="T8" fmla="*/ 0 w 64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52">
                    <a:moveTo>
                      <a:pt x="33" y="152"/>
                    </a:moveTo>
                    <a:lnTo>
                      <a:pt x="64" y="117"/>
                    </a:lnTo>
                    <a:lnTo>
                      <a:pt x="20" y="71"/>
                    </a:lnTo>
                    <a:lnTo>
                      <a:pt x="19" y="3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4" name="Line 151">
                <a:extLst>
                  <a:ext uri="{FF2B5EF4-FFF2-40B4-BE49-F238E27FC236}">
                    <a16:creationId xmlns:a16="http://schemas.microsoft.com/office/drawing/2014/main" id="{A567E513-6290-4CC3-BD7D-AF8291B80B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9" y="2960"/>
                <a:ext cx="0" cy="25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5" name="Freeform 152">
                <a:extLst>
                  <a:ext uri="{FF2B5EF4-FFF2-40B4-BE49-F238E27FC236}">
                    <a16:creationId xmlns:a16="http://schemas.microsoft.com/office/drawing/2014/main" id="{7656F7BA-0313-4FEC-8A98-2178CD453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4" y="2908"/>
                <a:ext cx="205" cy="79"/>
              </a:xfrm>
              <a:custGeom>
                <a:avLst/>
                <a:gdLst>
                  <a:gd name="T0" fmla="*/ 205 w 205"/>
                  <a:gd name="T1" fmla="*/ 77 h 79"/>
                  <a:gd name="T2" fmla="*/ 162 w 205"/>
                  <a:gd name="T3" fmla="*/ 54 h 79"/>
                  <a:gd name="T4" fmla="*/ 143 w 205"/>
                  <a:gd name="T5" fmla="*/ 54 h 79"/>
                  <a:gd name="T6" fmla="*/ 124 w 205"/>
                  <a:gd name="T7" fmla="*/ 70 h 79"/>
                  <a:gd name="T8" fmla="*/ 124 w 205"/>
                  <a:gd name="T9" fmla="*/ 48 h 79"/>
                  <a:gd name="T10" fmla="*/ 74 w 205"/>
                  <a:gd name="T11" fmla="*/ 79 h 79"/>
                  <a:gd name="T12" fmla="*/ 19 w 205"/>
                  <a:gd name="T13" fmla="*/ 43 h 79"/>
                  <a:gd name="T14" fmla="*/ 0 w 205"/>
                  <a:gd name="T1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5" h="79">
                    <a:moveTo>
                      <a:pt x="205" y="77"/>
                    </a:moveTo>
                    <a:lnTo>
                      <a:pt x="162" y="54"/>
                    </a:lnTo>
                    <a:lnTo>
                      <a:pt x="143" y="54"/>
                    </a:lnTo>
                    <a:lnTo>
                      <a:pt x="124" y="70"/>
                    </a:lnTo>
                    <a:lnTo>
                      <a:pt x="124" y="48"/>
                    </a:lnTo>
                    <a:lnTo>
                      <a:pt x="74" y="79"/>
                    </a:lnTo>
                    <a:lnTo>
                      <a:pt x="19" y="43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6" name="Freeform 153">
                <a:extLst>
                  <a:ext uri="{FF2B5EF4-FFF2-40B4-BE49-F238E27FC236}">
                    <a16:creationId xmlns:a16="http://schemas.microsoft.com/office/drawing/2014/main" id="{5CC61488-5D97-48DC-A1E0-09C4F3501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9" y="2960"/>
                <a:ext cx="269" cy="85"/>
              </a:xfrm>
              <a:custGeom>
                <a:avLst/>
                <a:gdLst>
                  <a:gd name="T0" fmla="*/ 269 w 269"/>
                  <a:gd name="T1" fmla="*/ 85 h 85"/>
                  <a:gd name="T2" fmla="*/ 233 w 269"/>
                  <a:gd name="T3" fmla="*/ 70 h 85"/>
                  <a:gd name="T4" fmla="*/ 231 w 269"/>
                  <a:gd name="T5" fmla="*/ 47 h 85"/>
                  <a:gd name="T6" fmla="*/ 165 w 269"/>
                  <a:gd name="T7" fmla="*/ 43 h 85"/>
                  <a:gd name="T8" fmla="*/ 162 w 269"/>
                  <a:gd name="T9" fmla="*/ 2 h 85"/>
                  <a:gd name="T10" fmla="*/ 145 w 269"/>
                  <a:gd name="T11" fmla="*/ 18 h 85"/>
                  <a:gd name="T12" fmla="*/ 127 w 269"/>
                  <a:gd name="T13" fmla="*/ 7 h 85"/>
                  <a:gd name="T14" fmla="*/ 66 w 269"/>
                  <a:gd name="T15" fmla="*/ 35 h 85"/>
                  <a:gd name="T16" fmla="*/ 41 w 269"/>
                  <a:gd name="T17" fmla="*/ 5 h 85"/>
                  <a:gd name="T18" fmla="*/ 0 w 269"/>
                  <a:gd name="T1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9" h="85">
                    <a:moveTo>
                      <a:pt x="269" y="85"/>
                    </a:moveTo>
                    <a:lnTo>
                      <a:pt x="233" y="70"/>
                    </a:lnTo>
                    <a:lnTo>
                      <a:pt x="231" y="47"/>
                    </a:lnTo>
                    <a:lnTo>
                      <a:pt x="165" y="43"/>
                    </a:lnTo>
                    <a:lnTo>
                      <a:pt x="162" y="2"/>
                    </a:lnTo>
                    <a:lnTo>
                      <a:pt x="145" y="18"/>
                    </a:lnTo>
                    <a:lnTo>
                      <a:pt x="127" y="7"/>
                    </a:lnTo>
                    <a:lnTo>
                      <a:pt x="66" y="35"/>
                    </a:lnTo>
                    <a:lnTo>
                      <a:pt x="41" y="5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7" name="Freeform 154">
                <a:extLst>
                  <a:ext uri="{FF2B5EF4-FFF2-40B4-BE49-F238E27FC236}">
                    <a16:creationId xmlns:a16="http://schemas.microsoft.com/office/drawing/2014/main" id="{C8D9381D-F5EB-4161-9F68-7ECF2E01E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0" y="2913"/>
                <a:ext cx="59" cy="54"/>
              </a:xfrm>
              <a:custGeom>
                <a:avLst/>
                <a:gdLst>
                  <a:gd name="T0" fmla="*/ 28 w 59"/>
                  <a:gd name="T1" fmla="*/ 0 h 54"/>
                  <a:gd name="T2" fmla="*/ 59 w 59"/>
                  <a:gd name="T3" fmla="*/ 21 h 54"/>
                  <a:gd name="T4" fmla="*/ 42 w 59"/>
                  <a:gd name="T5" fmla="*/ 46 h 54"/>
                  <a:gd name="T6" fmla="*/ 14 w 59"/>
                  <a:gd name="T7" fmla="*/ 54 h 54"/>
                  <a:gd name="T8" fmla="*/ 0 w 59"/>
                  <a:gd name="T9" fmla="*/ 38 h 54"/>
                  <a:gd name="T10" fmla="*/ 9 w 59"/>
                  <a:gd name="T11" fmla="*/ 16 h 54"/>
                  <a:gd name="T12" fmla="*/ 28 w 59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54">
                    <a:moveTo>
                      <a:pt x="28" y="0"/>
                    </a:moveTo>
                    <a:lnTo>
                      <a:pt x="59" y="21"/>
                    </a:lnTo>
                    <a:lnTo>
                      <a:pt x="42" y="46"/>
                    </a:lnTo>
                    <a:lnTo>
                      <a:pt x="14" y="54"/>
                    </a:lnTo>
                    <a:lnTo>
                      <a:pt x="0" y="38"/>
                    </a:lnTo>
                    <a:lnTo>
                      <a:pt x="9" y="16"/>
                    </a:lnTo>
                    <a:lnTo>
                      <a:pt x="28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8" name="Freeform 155">
                <a:extLst>
                  <a:ext uri="{FF2B5EF4-FFF2-40B4-BE49-F238E27FC236}">
                    <a16:creationId xmlns:a16="http://schemas.microsoft.com/office/drawing/2014/main" id="{9CC94FCE-91F2-40B6-8020-0698CC397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1" y="2784"/>
                <a:ext cx="110" cy="225"/>
              </a:xfrm>
              <a:custGeom>
                <a:avLst/>
                <a:gdLst>
                  <a:gd name="T0" fmla="*/ 110 w 110"/>
                  <a:gd name="T1" fmla="*/ 0 h 225"/>
                  <a:gd name="T2" fmla="*/ 107 w 110"/>
                  <a:gd name="T3" fmla="*/ 22 h 225"/>
                  <a:gd name="T4" fmla="*/ 66 w 110"/>
                  <a:gd name="T5" fmla="*/ 25 h 225"/>
                  <a:gd name="T6" fmla="*/ 49 w 110"/>
                  <a:gd name="T7" fmla="*/ 72 h 225"/>
                  <a:gd name="T8" fmla="*/ 71 w 110"/>
                  <a:gd name="T9" fmla="*/ 88 h 225"/>
                  <a:gd name="T10" fmla="*/ 54 w 110"/>
                  <a:gd name="T11" fmla="*/ 107 h 225"/>
                  <a:gd name="T12" fmla="*/ 24 w 110"/>
                  <a:gd name="T13" fmla="*/ 98 h 225"/>
                  <a:gd name="T14" fmla="*/ 0 w 110"/>
                  <a:gd name="T15" fmla="*/ 132 h 225"/>
                  <a:gd name="T16" fmla="*/ 11 w 110"/>
                  <a:gd name="T17" fmla="*/ 151 h 225"/>
                  <a:gd name="T18" fmla="*/ 82 w 110"/>
                  <a:gd name="T19" fmla="*/ 192 h 225"/>
                  <a:gd name="T20" fmla="*/ 80 w 110"/>
                  <a:gd name="T21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225">
                    <a:moveTo>
                      <a:pt x="110" y="0"/>
                    </a:moveTo>
                    <a:lnTo>
                      <a:pt x="107" y="22"/>
                    </a:lnTo>
                    <a:lnTo>
                      <a:pt x="66" y="25"/>
                    </a:lnTo>
                    <a:lnTo>
                      <a:pt x="49" y="72"/>
                    </a:lnTo>
                    <a:lnTo>
                      <a:pt x="71" y="88"/>
                    </a:lnTo>
                    <a:lnTo>
                      <a:pt x="54" y="107"/>
                    </a:lnTo>
                    <a:lnTo>
                      <a:pt x="24" y="98"/>
                    </a:lnTo>
                    <a:lnTo>
                      <a:pt x="0" y="132"/>
                    </a:lnTo>
                    <a:lnTo>
                      <a:pt x="11" y="151"/>
                    </a:lnTo>
                    <a:lnTo>
                      <a:pt x="82" y="192"/>
                    </a:lnTo>
                    <a:lnTo>
                      <a:pt x="80" y="225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9" name="Freeform 156">
                <a:extLst>
                  <a:ext uri="{FF2B5EF4-FFF2-40B4-BE49-F238E27FC236}">
                    <a16:creationId xmlns:a16="http://schemas.microsoft.com/office/drawing/2014/main" id="{2BC29C04-4A5A-4ABD-9CF3-184B18BDB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" y="2787"/>
                <a:ext cx="386" cy="222"/>
              </a:xfrm>
              <a:custGeom>
                <a:avLst/>
                <a:gdLst>
                  <a:gd name="T0" fmla="*/ 386 w 386"/>
                  <a:gd name="T1" fmla="*/ 0 h 222"/>
                  <a:gd name="T2" fmla="*/ 385 w 386"/>
                  <a:gd name="T3" fmla="*/ 2 h 222"/>
                  <a:gd name="T4" fmla="*/ 342 w 386"/>
                  <a:gd name="T5" fmla="*/ 25 h 222"/>
                  <a:gd name="T6" fmla="*/ 278 w 386"/>
                  <a:gd name="T7" fmla="*/ 98 h 222"/>
                  <a:gd name="T8" fmla="*/ 200 w 386"/>
                  <a:gd name="T9" fmla="*/ 73 h 222"/>
                  <a:gd name="T10" fmla="*/ 174 w 386"/>
                  <a:gd name="T11" fmla="*/ 102 h 222"/>
                  <a:gd name="T12" fmla="*/ 169 w 386"/>
                  <a:gd name="T13" fmla="*/ 129 h 222"/>
                  <a:gd name="T14" fmla="*/ 144 w 386"/>
                  <a:gd name="T15" fmla="*/ 98 h 222"/>
                  <a:gd name="T16" fmla="*/ 120 w 386"/>
                  <a:gd name="T17" fmla="*/ 104 h 222"/>
                  <a:gd name="T18" fmla="*/ 82 w 386"/>
                  <a:gd name="T19" fmla="*/ 132 h 222"/>
                  <a:gd name="T20" fmla="*/ 73 w 386"/>
                  <a:gd name="T21" fmla="*/ 192 h 222"/>
                  <a:gd name="T22" fmla="*/ 45 w 386"/>
                  <a:gd name="T23" fmla="*/ 184 h 222"/>
                  <a:gd name="T24" fmla="*/ 70 w 386"/>
                  <a:gd name="T25" fmla="*/ 219 h 222"/>
                  <a:gd name="T26" fmla="*/ 43 w 386"/>
                  <a:gd name="T27" fmla="*/ 211 h 222"/>
                  <a:gd name="T28" fmla="*/ 0 w 386"/>
                  <a:gd name="T29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6" h="222">
                    <a:moveTo>
                      <a:pt x="386" y="0"/>
                    </a:moveTo>
                    <a:lnTo>
                      <a:pt x="385" y="2"/>
                    </a:lnTo>
                    <a:lnTo>
                      <a:pt x="342" y="25"/>
                    </a:lnTo>
                    <a:lnTo>
                      <a:pt x="278" y="98"/>
                    </a:lnTo>
                    <a:lnTo>
                      <a:pt x="200" y="73"/>
                    </a:lnTo>
                    <a:lnTo>
                      <a:pt x="174" y="102"/>
                    </a:lnTo>
                    <a:lnTo>
                      <a:pt x="169" y="129"/>
                    </a:lnTo>
                    <a:lnTo>
                      <a:pt x="144" y="98"/>
                    </a:lnTo>
                    <a:lnTo>
                      <a:pt x="120" y="104"/>
                    </a:lnTo>
                    <a:lnTo>
                      <a:pt x="82" y="132"/>
                    </a:lnTo>
                    <a:lnTo>
                      <a:pt x="73" y="192"/>
                    </a:lnTo>
                    <a:lnTo>
                      <a:pt x="45" y="184"/>
                    </a:lnTo>
                    <a:lnTo>
                      <a:pt x="70" y="219"/>
                    </a:lnTo>
                    <a:lnTo>
                      <a:pt x="43" y="211"/>
                    </a:lnTo>
                    <a:lnTo>
                      <a:pt x="0" y="22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0" name="Freeform 157">
                <a:extLst>
                  <a:ext uri="{FF2B5EF4-FFF2-40B4-BE49-F238E27FC236}">
                    <a16:creationId xmlns:a16="http://schemas.microsoft.com/office/drawing/2014/main" id="{A443977D-28B1-4F7A-B9BB-72BD68C773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8" y="3009"/>
                <a:ext cx="53" cy="36"/>
              </a:xfrm>
              <a:custGeom>
                <a:avLst/>
                <a:gdLst>
                  <a:gd name="T0" fmla="*/ 53 w 53"/>
                  <a:gd name="T1" fmla="*/ 0 h 36"/>
                  <a:gd name="T2" fmla="*/ 47 w 53"/>
                  <a:gd name="T3" fmla="*/ 2 h 36"/>
                  <a:gd name="T4" fmla="*/ 30 w 53"/>
                  <a:gd name="T5" fmla="*/ 2 h 36"/>
                  <a:gd name="T6" fmla="*/ 0 w 53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36">
                    <a:moveTo>
                      <a:pt x="53" y="0"/>
                    </a:moveTo>
                    <a:lnTo>
                      <a:pt x="47" y="2"/>
                    </a:lnTo>
                    <a:lnTo>
                      <a:pt x="30" y="2"/>
                    </a:lnTo>
                    <a:lnTo>
                      <a:pt x="0" y="3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1" name="Freeform 158">
                <a:extLst>
                  <a:ext uri="{FF2B5EF4-FFF2-40B4-BE49-F238E27FC236}">
                    <a16:creationId xmlns:a16="http://schemas.microsoft.com/office/drawing/2014/main" id="{E47B5843-0678-4599-8EBA-26C498B46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2" y="2918"/>
                <a:ext cx="86" cy="252"/>
              </a:xfrm>
              <a:custGeom>
                <a:avLst/>
                <a:gdLst>
                  <a:gd name="T0" fmla="*/ 64 w 86"/>
                  <a:gd name="T1" fmla="*/ 0 h 252"/>
                  <a:gd name="T2" fmla="*/ 20 w 86"/>
                  <a:gd name="T3" fmla="*/ 49 h 252"/>
                  <a:gd name="T4" fmla="*/ 6 w 86"/>
                  <a:gd name="T5" fmla="*/ 86 h 252"/>
                  <a:gd name="T6" fmla="*/ 37 w 86"/>
                  <a:gd name="T7" fmla="*/ 146 h 252"/>
                  <a:gd name="T8" fmla="*/ 86 w 86"/>
                  <a:gd name="T9" fmla="*/ 201 h 252"/>
                  <a:gd name="T10" fmla="*/ 48 w 86"/>
                  <a:gd name="T11" fmla="*/ 196 h 252"/>
                  <a:gd name="T12" fmla="*/ 12 w 86"/>
                  <a:gd name="T13" fmla="*/ 223 h 252"/>
                  <a:gd name="T14" fmla="*/ 22 w 86"/>
                  <a:gd name="T15" fmla="*/ 241 h 252"/>
                  <a:gd name="T16" fmla="*/ 0 w 86"/>
                  <a:gd name="T17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252">
                    <a:moveTo>
                      <a:pt x="64" y="0"/>
                    </a:moveTo>
                    <a:lnTo>
                      <a:pt x="20" y="49"/>
                    </a:lnTo>
                    <a:lnTo>
                      <a:pt x="6" y="86"/>
                    </a:lnTo>
                    <a:lnTo>
                      <a:pt x="37" y="146"/>
                    </a:lnTo>
                    <a:lnTo>
                      <a:pt x="86" y="201"/>
                    </a:lnTo>
                    <a:lnTo>
                      <a:pt x="48" y="196"/>
                    </a:lnTo>
                    <a:lnTo>
                      <a:pt x="12" y="223"/>
                    </a:lnTo>
                    <a:lnTo>
                      <a:pt x="22" y="241"/>
                    </a:lnTo>
                    <a:lnTo>
                      <a:pt x="0" y="25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2" name="Freeform 159">
                <a:extLst>
                  <a:ext uri="{FF2B5EF4-FFF2-40B4-BE49-F238E27FC236}">
                    <a16:creationId xmlns:a16="http://schemas.microsoft.com/office/drawing/2014/main" id="{4BB12EAF-59AD-42DF-93CC-EE1418718C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" y="63"/>
                <a:ext cx="310" cy="414"/>
              </a:xfrm>
              <a:custGeom>
                <a:avLst/>
                <a:gdLst>
                  <a:gd name="T0" fmla="*/ 0 w 310"/>
                  <a:gd name="T1" fmla="*/ 0 h 414"/>
                  <a:gd name="T2" fmla="*/ 47 w 310"/>
                  <a:gd name="T3" fmla="*/ 90 h 414"/>
                  <a:gd name="T4" fmla="*/ 87 w 310"/>
                  <a:gd name="T5" fmla="*/ 109 h 414"/>
                  <a:gd name="T6" fmla="*/ 82 w 310"/>
                  <a:gd name="T7" fmla="*/ 129 h 414"/>
                  <a:gd name="T8" fmla="*/ 110 w 310"/>
                  <a:gd name="T9" fmla="*/ 159 h 414"/>
                  <a:gd name="T10" fmla="*/ 192 w 310"/>
                  <a:gd name="T11" fmla="*/ 162 h 414"/>
                  <a:gd name="T12" fmla="*/ 205 w 310"/>
                  <a:gd name="T13" fmla="*/ 146 h 414"/>
                  <a:gd name="T14" fmla="*/ 214 w 310"/>
                  <a:gd name="T15" fmla="*/ 164 h 414"/>
                  <a:gd name="T16" fmla="*/ 206 w 310"/>
                  <a:gd name="T17" fmla="*/ 206 h 414"/>
                  <a:gd name="T18" fmla="*/ 249 w 310"/>
                  <a:gd name="T19" fmla="*/ 214 h 414"/>
                  <a:gd name="T20" fmla="*/ 276 w 310"/>
                  <a:gd name="T21" fmla="*/ 250 h 414"/>
                  <a:gd name="T22" fmla="*/ 254 w 310"/>
                  <a:gd name="T23" fmla="*/ 263 h 414"/>
                  <a:gd name="T24" fmla="*/ 280 w 310"/>
                  <a:gd name="T25" fmla="*/ 299 h 414"/>
                  <a:gd name="T26" fmla="*/ 277 w 310"/>
                  <a:gd name="T27" fmla="*/ 319 h 414"/>
                  <a:gd name="T28" fmla="*/ 298 w 310"/>
                  <a:gd name="T29" fmla="*/ 321 h 414"/>
                  <a:gd name="T30" fmla="*/ 310 w 310"/>
                  <a:gd name="T31" fmla="*/ 338 h 414"/>
                  <a:gd name="T32" fmla="*/ 285 w 310"/>
                  <a:gd name="T33" fmla="*/ 41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0" h="414">
                    <a:moveTo>
                      <a:pt x="0" y="0"/>
                    </a:moveTo>
                    <a:lnTo>
                      <a:pt x="47" y="90"/>
                    </a:lnTo>
                    <a:lnTo>
                      <a:pt x="87" y="109"/>
                    </a:lnTo>
                    <a:lnTo>
                      <a:pt x="82" y="129"/>
                    </a:lnTo>
                    <a:lnTo>
                      <a:pt x="110" y="159"/>
                    </a:lnTo>
                    <a:lnTo>
                      <a:pt x="192" y="162"/>
                    </a:lnTo>
                    <a:lnTo>
                      <a:pt x="205" y="146"/>
                    </a:lnTo>
                    <a:lnTo>
                      <a:pt x="214" y="164"/>
                    </a:lnTo>
                    <a:lnTo>
                      <a:pt x="206" y="206"/>
                    </a:lnTo>
                    <a:lnTo>
                      <a:pt x="249" y="214"/>
                    </a:lnTo>
                    <a:lnTo>
                      <a:pt x="276" y="250"/>
                    </a:lnTo>
                    <a:lnTo>
                      <a:pt x="254" y="263"/>
                    </a:lnTo>
                    <a:lnTo>
                      <a:pt x="280" y="299"/>
                    </a:lnTo>
                    <a:lnTo>
                      <a:pt x="277" y="319"/>
                    </a:lnTo>
                    <a:lnTo>
                      <a:pt x="298" y="321"/>
                    </a:lnTo>
                    <a:lnTo>
                      <a:pt x="310" y="338"/>
                    </a:lnTo>
                    <a:lnTo>
                      <a:pt x="285" y="41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3" name="Freeform 160">
                <a:extLst>
                  <a:ext uri="{FF2B5EF4-FFF2-40B4-BE49-F238E27FC236}">
                    <a16:creationId xmlns:a16="http://schemas.microsoft.com/office/drawing/2014/main" id="{B62F096A-408E-492F-9912-2161A01EE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2" y="425"/>
                <a:ext cx="25" cy="24"/>
              </a:xfrm>
              <a:custGeom>
                <a:avLst/>
                <a:gdLst>
                  <a:gd name="T0" fmla="*/ 0 w 25"/>
                  <a:gd name="T1" fmla="*/ 24 h 24"/>
                  <a:gd name="T2" fmla="*/ 25 w 25"/>
                  <a:gd name="T3" fmla="*/ 0 h 24"/>
                  <a:gd name="T4" fmla="*/ 20 w 25"/>
                  <a:gd name="T5" fmla="*/ 19 h 24"/>
                  <a:gd name="T6" fmla="*/ 0 w 25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4">
                    <a:moveTo>
                      <a:pt x="0" y="24"/>
                    </a:moveTo>
                    <a:lnTo>
                      <a:pt x="25" y="0"/>
                    </a:lnTo>
                    <a:lnTo>
                      <a:pt x="20" y="19"/>
                    </a:lnTo>
                    <a:lnTo>
                      <a:pt x="0" y="2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4" name="Freeform 161">
                <a:extLst>
                  <a:ext uri="{FF2B5EF4-FFF2-40B4-BE49-F238E27FC236}">
                    <a16:creationId xmlns:a16="http://schemas.microsoft.com/office/drawing/2014/main" id="{413FF69D-2205-42E1-B7E5-E124BD40E0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" y="494"/>
                <a:ext cx="30" cy="134"/>
              </a:xfrm>
              <a:custGeom>
                <a:avLst/>
                <a:gdLst>
                  <a:gd name="T0" fmla="*/ 16 w 30"/>
                  <a:gd name="T1" fmla="*/ 134 h 134"/>
                  <a:gd name="T2" fmla="*/ 0 w 30"/>
                  <a:gd name="T3" fmla="*/ 84 h 134"/>
                  <a:gd name="T4" fmla="*/ 27 w 30"/>
                  <a:gd name="T5" fmla="*/ 27 h 134"/>
                  <a:gd name="T6" fmla="*/ 30 w 30"/>
                  <a:gd name="T7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34">
                    <a:moveTo>
                      <a:pt x="16" y="134"/>
                    </a:moveTo>
                    <a:lnTo>
                      <a:pt x="0" y="84"/>
                    </a:lnTo>
                    <a:lnTo>
                      <a:pt x="27" y="27"/>
                    </a:lnTo>
                    <a:lnTo>
                      <a:pt x="3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5" name="Line 162">
                <a:extLst>
                  <a:ext uri="{FF2B5EF4-FFF2-40B4-BE49-F238E27FC236}">
                    <a16:creationId xmlns:a16="http://schemas.microsoft.com/office/drawing/2014/main" id="{DDB4C27B-B7FC-4C2E-ADFE-53A1C54E37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47" y="477"/>
                <a:ext cx="24" cy="17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6" name="Freeform 163">
                <a:extLst>
                  <a:ext uri="{FF2B5EF4-FFF2-40B4-BE49-F238E27FC236}">
                    <a16:creationId xmlns:a16="http://schemas.microsoft.com/office/drawing/2014/main" id="{E27B9397-C357-416A-9698-13CF58826F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474"/>
                <a:ext cx="271" cy="31"/>
              </a:xfrm>
              <a:custGeom>
                <a:avLst/>
                <a:gdLst>
                  <a:gd name="T0" fmla="*/ 0 w 271"/>
                  <a:gd name="T1" fmla="*/ 20 h 31"/>
                  <a:gd name="T2" fmla="*/ 88 w 271"/>
                  <a:gd name="T3" fmla="*/ 17 h 31"/>
                  <a:gd name="T4" fmla="*/ 107 w 271"/>
                  <a:gd name="T5" fmla="*/ 1 h 31"/>
                  <a:gd name="T6" fmla="*/ 124 w 271"/>
                  <a:gd name="T7" fmla="*/ 12 h 31"/>
                  <a:gd name="T8" fmla="*/ 160 w 271"/>
                  <a:gd name="T9" fmla="*/ 0 h 31"/>
                  <a:gd name="T10" fmla="*/ 271 w 271"/>
                  <a:gd name="T11" fmla="*/ 30 h 31"/>
                  <a:gd name="T12" fmla="*/ 271 w 271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1" h="31">
                    <a:moveTo>
                      <a:pt x="0" y="20"/>
                    </a:moveTo>
                    <a:lnTo>
                      <a:pt x="88" y="17"/>
                    </a:lnTo>
                    <a:lnTo>
                      <a:pt x="107" y="1"/>
                    </a:lnTo>
                    <a:lnTo>
                      <a:pt x="124" y="12"/>
                    </a:lnTo>
                    <a:lnTo>
                      <a:pt x="160" y="0"/>
                    </a:lnTo>
                    <a:lnTo>
                      <a:pt x="271" y="30"/>
                    </a:lnTo>
                    <a:lnTo>
                      <a:pt x="271" y="3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7" name="Freeform 164">
                <a:extLst>
                  <a:ext uri="{FF2B5EF4-FFF2-40B4-BE49-F238E27FC236}">
                    <a16:creationId xmlns:a16="http://schemas.microsoft.com/office/drawing/2014/main" id="{527FE01A-32FF-45D3-A5FB-77915D8D2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9" y="348"/>
                <a:ext cx="408" cy="141"/>
              </a:xfrm>
              <a:custGeom>
                <a:avLst/>
                <a:gdLst>
                  <a:gd name="T0" fmla="*/ 408 w 408"/>
                  <a:gd name="T1" fmla="*/ 129 h 141"/>
                  <a:gd name="T2" fmla="*/ 348 w 408"/>
                  <a:gd name="T3" fmla="*/ 141 h 141"/>
                  <a:gd name="T4" fmla="*/ 342 w 408"/>
                  <a:gd name="T5" fmla="*/ 118 h 141"/>
                  <a:gd name="T6" fmla="*/ 325 w 408"/>
                  <a:gd name="T7" fmla="*/ 130 h 141"/>
                  <a:gd name="T8" fmla="*/ 306 w 408"/>
                  <a:gd name="T9" fmla="*/ 97 h 141"/>
                  <a:gd name="T10" fmla="*/ 299 w 408"/>
                  <a:gd name="T11" fmla="*/ 118 h 141"/>
                  <a:gd name="T12" fmla="*/ 240 w 408"/>
                  <a:gd name="T13" fmla="*/ 93 h 141"/>
                  <a:gd name="T14" fmla="*/ 222 w 408"/>
                  <a:gd name="T15" fmla="*/ 115 h 141"/>
                  <a:gd name="T16" fmla="*/ 211 w 408"/>
                  <a:gd name="T17" fmla="*/ 93 h 141"/>
                  <a:gd name="T18" fmla="*/ 229 w 408"/>
                  <a:gd name="T19" fmla="*/ 52 h 141"/>
                  <a:gd name="T20" fmla="*/ 145 w 408"/>
                  <a:gd name="T21" fmla="*/ 69 h 141"/>
                  <a:gd name="T22" fmla="*/ 93 w 408"/>
                  <a:gd name="T23" fmla="*/ 30 h 141"/>
                  <a:gd name="T24" fmla="*/ 87 w 408"/>
                  <a:gd name="T25" fmla="*/ 8 h 141"/>
                  <a:gd name="T26" fmla="*/ 0 w 408"/>
                  <a:gd name="T2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8" h="141">
                    <a:moveTo>
                      <a:pt x="408" y="129"/>
                    </a:moveTo>
                    <a:lnTo>
                      <a:pt x="348" y="141"/>
                    </a:lnTo>
                    <a:lnTo>
                      <a:pt x="342" y="118"/>
                    </a:lnTo>
                    <a:lnTo>
                      <a:pt x="325" y="130"/>
                    </a:lnTo>
                    <a:lnTo>
                      <a:pt x="306" y="97"/>
                    </a:lnTo>
                    <a:lnTo>
                      <a:pt x="299" y="118"/>
                    </a:lnTo>
                    <a:lnTo>
                      <a:pt x="240" y="93"/>
                    </a:lnTo>
                    <a:lnTo>
                      <a:pt x="222" y="115"/>
                    </a:lnTo>
                    <a:lnTo>
                      <a:pt x="211" y="93"/>
                    </a:lnTo>
                    <a:lnTo>
                      <a:pt x="229" y="52"/>
                    </a:lnTo>
                    <a:lnTo>
                      <a:pt x="145" y="69"/>
                    </a:lnTo>
                    <a:lnTo>
                      <a:pt x="93" y="30"/>
                    </a:lnTo>
                    <a:lnTo>
                      <a:pt x="87" y="8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8" name="Freeform 165">
                <a:extLst>
                  <a:ext uri="{FF2B5EF4-FFF2-40B4-BE49-F238E27FC236}">
                    <a16:creationId xmlns:a16="http://schemas.microsoft.com/office/drawing/2014/main" id="{2DDA614F-1D26-4A1A-8029-59F1DC6893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0" y="606"/>
                <a:ext cx="377" cy="82"/>
              </a:xfrm>
              <a:custGeom>
                <a:avLst/>
                <a:gdLst>
                  <a:gd name="T0" fmla="*/ 0 w 377"/>
                  <a:gd name="T1" fmla="*/ 0 h 82"/>
                  <a:gd name="T2" fmla="*/ 0 w 377"/>
                  <a:gd name="T3" fmla="*/ 0 h 82"/>
                  <a:gd name="T4" fmla="*/ 29 w 377"/>
                  <a:gd name="T5" fmla="*/ 27 h 82"/>
                  <a:gd name="T6" fmla="*/ 51 w 377"/>
                  <a:gd name="T7" fmla="*/ 19 h 82"/>
                  <a:gd name="T8" fmla="*/ 153 w 377"/>
                  <a:gd name="T9" fmla="*/ 33 h 82"/>
                  <a:gd name="T10" fmla="*/ 243 w 377"/>
                  <a:gd name="T11" fmla="*/ 82 h 82"/>
                  <a:gd name="T12" fmla="*/ 304 w 377"/>
                  <a:gd name="T13" fmla="*/ 33 h 82"/>
                  <a:gd name="T14" fmla="*/ 377 w 377"/>
                  <a:gd name="T15" fmla="*/ 2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7" h="82">
                    <a:moveTo>
                      <a:pt x="0" y="0"/>
                    </a:moveTo>
                    <a:lnTo>
                      <a:pt x="0" y="0"/>
                    </a:lnTo>
                    <a:lnTo>
                      <a:pt x="29" y="27"/>
                    </a:lnTo>
                    <a:lnTo>
                      <a:pt x="51" y="19"/>
                    </a:lnTo>
                    <a:lnTo>
                      <a:pt x="153" y="33"/>
                    </a:lnTo>
                    <a:lnTo>
                      <a:pt x="243" y="82"/>
                    </a:lnTo>
                    <a:lnTo>
                      <a:pt x="304" y="33"/>
                    </a:lnTo>
                    <a:lnTo>
                      <a:pt x="377" y="2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9" name="Freeform 166">
                <a:extLst>
                  <a:ext uri="{FF2B5EF4-FFF2-40B4-BE49-F238E27FC236}">
                    <a16:creationId xmlns:a16="http://schemas.microsoft.com/office/drawing/2014/main" id="{471FDBD5-81D9-4C86-BDE3-155A10FC79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4" y="628"/>
                <a:ext cx="55" cy="256"/>
              </a:xfrm>
              <a:custGeom>
                <a:avLst/>
                <a:gdLst>
                  <a:gd name="T0" fmla="*/ 32 w 55"/>
                  <a:gd name="T1" fmla="*/ 256 h 256"/>
                  <a:gd name="T2" fmla="*/ 47 w 55"/>
                  <a:gd name="T3" fmla="*/ 245 h 256"/>
                  <a:gd name="T4" fmla="*/ 44 w 55"/>
                  <a:gd name="T5" fmla="*/ 225 h 256"/>
                  <a:gd name="T6" fmla="*/ 22 w 55"/>
                  <a:gd name="T7" fmla="*/ 217 h 256"/>
                  <a:gd name="T8" fmla="*/ 6 w 55"/>
                  <a:gd name="T9" fmla="*/ 228 h 256"/>
                  <a:gd name="T10" fmla="*/ 0 w 55"/>
                  <a:gd name="T11" fmla="*/ 208 h 256"/>
                  <a:gd name="T12" fmla="*/ 22 w 55"/>
                  <a:gd name="T13" fmla="*/ 209 h 256"/>
                  <a:gd name="T14" fmla="*/ 2 w 55"/>
                  <a:gd name="T15" fmla="*/ 176 h 256"/>
                  <a:gd name="T16" fmla="*/ 21 w 55"/>
                  <a:gd name="T17" fmla="*/ 165 h 256"/>
                  <a:gd name="T18" fmla="*/ 38 w 55"/>
                  <a:gd name="T19" fmla="*/ 124 h 256"/>
                  <a:gd name="T20" fmla="*/ 55 w 55"/>
                  <a:gd name="T21" fmla="*/ 116 h 256"/>
                  <a:gd name="T22" fmla="*/ 39 w 55"/>
                  <a:gd name="T23" fmla="*/ 104 h 256"/>
                  <a:gd name="T24" fmla="*/ 46 w 55"/>
                  <a:gd name="T25" fmla="*/ 72 h 256"/>
                  <a:gd name="T26" fmla="*/ 43 w 55"/>
                  <a:gd name="T27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256">
                    <a:moveTo>
                      <a:pt x="32" y="256"/>
                    </a:moveTo>
                    <a:lnTo>
                      <a:pt x="47" y="245"/>
                    </a:lnTo>
                    <a:lnTo>
                      <a:pt x="44" y="225"/>
                    </a:lnTo>
                    <a:lnTo>
                      <a:pt x="22" y="217"/>
                    </a:lnTo>
                    <a:lnTo>
                      <a:pt x="6" y="228"/>
                    </a:lnTo>
                    <a:lnTo>
                      <a:pt x="0" y="208"/>
                    </a:lnTo>
                    <a:lnTo>
                      <a:pt x="22" y="209"/>
                    </a:lnTo>
                    <a:lnTo>
                      <a:pt x="2" y="176"/>
                    </a:lnTo>
                    <a:lnTo>
                      <a:pt x="21" y="165"/>
                    </a:lnTo>
                    <a:lnTo>
                      <a:pt x="38" y="124"/>
                    </a:lnTo>
                    <a:lnTo>
                      <a:pt x="55" y="116"/>
                    </a:lnTo>
                    <a:lnTo>
                      <a:pt x="39" y="104"/>
                    </a:lnTo>
                    <a:lnTo>
                      <a:pt x="46" y="72"/>
                    </a:lnTo>
                    <a:lnTo>
                      <a:pt x="43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0" name="Freeform 167">
                <a:extLst>
                  <a:ext uri="{FF2B5EF4-FFF2-40B4-BE49-F238E27FC236}">
                    <a16:creationId xmlns:a16="http://schemas.microsoft.com/office/drawing/2014/main" id="{6AB352C9-FBA8-4A16-B992-779A82B42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9" y="515"/>
                <a:ext cx="57" cy="240"/>
              </a:xfrm>
              <a:custGeom>
                <a:avLst/>
                <a:gdLst>
                  <a:gd name="T0" fmla="*/ 4 w 57"/>
                  <a:gd name="T1" fmla="*/ 240 h 240"/>
                  <a:gd name="T2" fmla="*/ 0 w 57"/>
                  <a:gd name="T3" fmla="*/ 140 h 240"/>
                  <a:gd name="T4" fmla="*/ 21 w 57"/>
                  <a:gd name="T5" fmla="*/ 137 h 240"/>
                  <a:gd name="T6" fmla="*/ 57 w 57"/>
                  <a:gd name="T7" fmla="*/ 86 h 240"/>
                  <a:gd name="T8" fmla="*/ 46 w 57"/>
                  <a:gd name="T9" fmla="*/ 64 h 240"/>
                  <a:gd name="T10" fmla="*/ 57 w 57"/>
                  <a:gd name="T11" fmla="*/ 41 h 240"/>
                  <a:gd name="T12" fmla="*/ 51 w 57"/>
                  <a:gd name="T13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240">
                    <a:moveTo>
                      <a:pt x="4" y="240"/>
                    </a:moveTo>
                    <a:lnTo>
                      <a:pt x="0" y="140"/>
                    </a:lnTo>
                    <a:lnTo>
                      <a:pt x="21" y="137"/>
                    </a:lnTo>
                    <a:lnTo>
                      <a:pt x="57" y="86"/>
                    </a:lnTo>
                    <a:lnTo>
                      <a:pt x="46" y="64"/>
                    </a:lnTo>
                    <a:lnTo>
                      <a:pt x="57" y="41"/>
                    </a:lnTo>
                    <a:lnTo>
                      <a:pt x="51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1" name="Freeform 168">
                <a:extLst>
                  <a:ext uri="{FF2B5EF4-FFF2-40B4-BE49-F238E27FC236}">
                    <a16:creationId xmlns:a16="http://schemas.microsoft.com/office/drawing/2014/main" id="{3B74F66B-EF7F-40DE-9EB2-C706E9638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" y="3820"/>
                <a:ext cx="289" cy="217"/>
              </a:xfrm>
              <a:custGeom>
                <a:avLst/>
                <a:gdLst>
                  <a:gd name="T0" fmla="*/ 0 w 289"/>
                  <a:gd name="T1" fmla="*/ 0 h 217"/>
                  <a:gd name="T2" fmla="*/ 96 w 289"/>
                  <a:gd name="T3" fmla="*/ 15 h 217"/>
                  <a:gd name="T4" fmla="*/ 104 w 289"/>
                  <a:gd name="T5" fmla="*/ 40 h 217"/>
                  <a:gd name="T6" fmla="*/ 147 w 289"/>
                  <a:gd name="T7" fmla="*/ 64 h 217"/>
                  <a:gd name="T8" fmla="*/ 189 w 289"/>
                  <a:gd name="T9" fmla="*/ 105 h 217"/>
                  <a:gd name="T10" fmla="*/ 194 w 289"/>
                  <a:gd name="T11" fmla="*/ 129 h 217"/>
                  <a:gd name="T12" fmla="*/ 211 w 289"/>
                  <a:gd name="T13" fmla="*/ 136 h 217"/>
                  <a:gd name="T14" fmla="*/ 238 w 289"/>
                  <a:gd name="T15" fmla="*/ 214 h 217"/>
                  <a:gd name="T16" fmla="*/ 265 w 289"/>
                  <a:gd name="T17" fmla="*/ 217 h 217"/>
                  <a:gd name="T18" fmla="*/ 289 w 289"/>
                  <a:gd name="T19" fmla="*/ 206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9" h="217">
                    <a:moveTo>
                      <a:pt x="0" y="0"/>
                    </a:moveTo>
                    <a:lnTo>
                      <a:pt x="96" y="15"/>
                    </a:lnTo>
                    <a:lnTo>
                      <a:pt x="104" y="40"/>
                    </a:lnTo>
                    <a:lnTo>
                      <a:pt x="147" y="64"/>
                    </a:lnTo>
                    <a:lnTo>
                      <a:pt x="189" y="105"/>
                    </a:lnTo>
                    <a:lnTo>
                      <a:pt x="194" y="129"/>
                    </a:lnTo>
                    <a:lnTo>
                      <a:pt x="211" y="136"/>
                    </a:lnTo>
                    <a:lnTo>
                      <a:pt x="238" y="214"/>
                    </a:lnTo>
                    <a:lnTo>
                      <a:pt x="265" y="217"/>
                    </a:lnTo>
                    <a:lnTo>
                      <a:pt x="289" y="20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2" name="Freeform 169">
                <a:extLst>
                  <a:ext uri="{FF2B5EF4-FFF2-40B4-BE49-F238E27FC236}">
                    <a16:creationId xmlns:a16="http://schemas.microsoft.com/office/drawing/2014/main" id="{3A1B6B3B-FCD3-4D4D-9F5D-B68E5DABF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5" y="721"/>
                <a:ext cx="403" cy="231"/>
              </a:xfrm>
              <a:custGeom>
                <a:avLst/>
                <a:gdLst>
                  <a:gd name="T0" fmla="*/ 403 w 403"/>
                  <a:gd name="T1" fmla="*/ 36 h 231"/>
                  <a:gd name="T2" fmla="*/ 310 w 403"/>
                  <a:gd name="T3" fmla="*/ 12 h 231"/>
                  <a:gd name="T4" fmla="*/ 277 w 403"/>
                  <a:gd name="T5" fmla="*/ 63 h 231"/>
                  <a:gd name="T6" fmla="*/ 219 w 403"/>
                  <a:gd name="T7" fmla="*/ 80 h 231"/>
                  <a:gd name="T8" fmla="*/ 208 w 403"/>
                  <a:gd name="T9" fmla="*/ 99 h 231"/>
                  <a:gd name="T10" fmla="*/ 170 w 403"/>
                  <a:gd name="T11" fmla="*/ 83 h 231"/>
                  <a:gd name="T12" fmla="*/ 156 w 403"/>
                  <a:gd name="T13" fmla="*/ 67 h 231"/>
                  <a:gd name="T14" fmla="*/ 169 w 403"/>
                  <a:gd name="T15" fmla="*/ 50 h 231"/>
                  <a:gd name="T16" fmla="*/ 134 w 403"/>
                  <a:gd name="T17" fmla="*/ 30 h 231"/>
                  <a:gd name="T18" fmla="*/ 110 w 403"/>
                  <a:gd name="T19" fmla="*/ 34 h 231"/>
                  <a:gd name="T20" fmla="*/ 57 w 403"/>
                  <a:gd name="T21" fmla="*/ 0 h 231"/>
                  <a:gd name="T22" fmla="*/ 10 w 403"/>
                  <a:gd name="T23" fmla="*/ 17 h 231"/>
                  <a:gd name="T24" fmla="*/ 0 w 403"/>
                  <a:gd name="T25" fmla="*/ 22 h 231"/>
                  <a:gd name="T26" fmla="*/ 0 w 403"/>
                  <a:gd name="T27" fmla="*/ 22 h 231"/>
                  <a:gd name="T28" fmla="*/ 0 w 403"/>
                  <a:gd name="T29" fmla="*/ 23 h 231"/>
                  <a:gd name="T30" fmla="*/ 3 w 403"/>
                  <a:gd name="T31" fmla="*/ 85 h 231"/>
                  <a:gd name="T32" fmla="*/ 22 w 403"/>
                  <a:gd name="T33" fmla="*/ 85 h 231"/>
                  <a:gd name="T34" fmla="*/ 7 w 403"/>
                  <a:gd name="T35" fmla="*/ 99 h 231"/>
                  <a:gd name="T36" fmla="*/ 25 w 403"/>
                  <a:gd name="T37" fmla="*/ 165 h 231"/>
                  <a:gd name="T38" fmla="*/ 16 w 403"/>
                  <a:gd name="T39" fmla="*/ 187 h 231"/>
                  <a:gd name="T40" fmla="*/ 33 w 403"/>
                  <a:gd name="T41" fmla="*/ 215 h 231"/>
                  <a:gd name="T42" fmla="*/ 29 w 403"/>
                  <a:gd name="T43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3" h="231">
                    <a:moveTo>
                      <a:pt x="403" y="36"/>
                    </a:moveTo>
                    <a:lnTo>
                      <a:pt x="310" y="12"/>
                    </a:lnTo>
                    <a:lnTo>
                      <a:pt x="277" y="63"/>
                    </a:lnTo>
                    <a:lnTo>
                      <a:pt x="219" y="80"/>
                    </a:lnTo>
                    <a:lnTo>
                      <a:pt x="208" y="99"/>
                    </a:lnTo>
                    <a:lnTo>
                      <a:pt x="170" y="83"/>
                    </a:lnTo>
                    <a:lnTo>
                      <a:pt x="156" y="67"/>
                    </a:lnTo>
                    <a:lnTo>
                      <a:pt x="169" y="50"/>
                    </a:lnTo>
                    <a:lnTo>
                      <a:pt x="134" y="30"/>
                    </a:lnTo>
                    <a:lnTo>
                      <a:pt x="110" y="34"/>
                    </a:lnTo>
                    <a:lnTo>
                      <a:pt x="57" y="0"/>
                    </a:lnTo>
                    <a:lnTo>
                      <a:pt x="10" y="17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3"/>
                    </a:lnTo>
                    <a:lnTo>
                      <a:pt x="3" y="85"/>
                    </a:lnTo>
                    <a:lnTo>
                      <a:pt x="22" y="85"/>
                    </a:lnTo>
                    <a:lnTo>
                      <a:pt x="7" y="99"/>
                    </a:lnTo>
                    <a:lnTo>
                      <a:pt x="25" y="165"/>
                    </a:lnTo>
                    <a:lnTo>
                      <a:pt x="16" y="187"/>
                    </a:lnTo>
                    <a:lnTo>
                      <a:pt x="33" y="215"/>
                    </a:lnTo>
                    <a:lnTo>
                      <a:pt x="29" y="23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3" name="Freeform 170">
                <a:extLst>
                  <a:ext uri="{FF2B5EF4-FFF2-40B4-BE49-F238E27FC236}">
                    <a16:creationId xmlns:a16="http://schemas.microsoft.com/office/drawing/2014/main" id="{31074CC2-AA00-440D-9724-F801A9854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7" y="471"/>
                <a:ext cx="113" cy="135"/>
              </a:xfrm>
              <a:custGeom>
                <a:avLst/>
                <a:gdLst>
                  <a:gd name="T0" fmla="*/ 0 w 113"/>
                  <a:gd name="T1" fmla="*/ 0 h 135"/>
                  <a:gd name="T2" fmla="*/ 0 w 113"/>
                  <a:gd name="T3" fmla="*/ 0 h 135"/>
                  <a:gd name="T4" fmla="*/ 88 w 113"/>
                  <a:gd name="T5" fmla="*/ 75 h 135"/>
                  <a:gd name="T6" fmla="*/ 113 w 113"/>
                  <a:gd name="T7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35">
                    <a:moveTo>
                      <a:pt x="0" y="0"/>
                    </a:moveTo>
                    <a:lnTo>
                      <a:pt x="0" y="0"/>
                    </a:lnTo>
                    <a:lnTo>
                      <a:pt x="88" y="75"/>
                    </a:lnTo>
                    <a:lnTo>
                      <a:pt x="113" y="135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4" name="Freeform 171">
                <a:extLst>
                  <a:ext uri="{FF2B5EF4-FFF2-40B4-BE49-F238E27FC236}">
                    <a16:creationId xmlns:a16="http://schemas.microsoft.com/office/drawing/2014/main" id="{3705B50E-7CC3-4003-9ED3-34EFBA4FB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8" y="606"/>
                <a:ext cx="22" cy="151"/>
              </a:xfrm>
              <a:custGeom>
                <a:avLst/>
                <a:gdLst>
                  <a:gd name="T0" fmla="*/ 0 w 22"/>
                  <a:gd name="T1" fmla="*/ 151 h 151"/>
                  <a:gd name="T2" fmla="*/ 10 w 22"/>
                  <a:gd name="T3" fmla="*/ 94 h 151"/>
                  <a:gd name="T4" fmla="*/ 0 w 22"/>
                  <a:gd name="T5" fmla="*/ 33 h 151"/>
                  <a:gd name="T6" fmla="*/ 22 w 22"/>
                  <a:gd name="T7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51">
                    <a:moveTo>
                      <a:pt x="0" y="151"/>
                    </a:moveTo>
                    <a:lnTo>
                      <a:pt x="10" y="94"/>
                    </a:lnTo>
                    <a:lnTo>
                      <a:pt x="0" y="33"/>
                    </a:lnTo>
                    <a:lnTo>
                      <a:pt x="22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5" name="Freeform 172">
                <a:extLst>
                  <a:ext uri="{FF2B5EF4-FFF2-40B4-BE49-F238E27FC236}">
                    <a16:creationId xmlns:a16="http://schemas.microsoft.com/office/drawing/2014/main" id="{4F3E3EE1-F699-4EFA-96C4-85B89B125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" y="836"/>
                <a:ext cx="252" cy="66"/>
              </a:xfrm>
              <a:custGeom>
                <a:avLst/>
                <a:gdLst>
                  <a:gd name="T0" fmla="*/ 252 w 252"/>
                  <a:gd name="T1" fmla="*/ 66 h 66"/>
                  <a:gd name="T2" fmla="*/ 176 w 252"/>
                  <a:gd name="T3" fmla="*/ 22 h 66"/>
                  <a:gd name="T4" fmla="*/ 161 w 252"/>
                  <a:gd name="T5" fmla="*/ 33 h 66"/>
                  <a:gd name="T6" fmla="*/ 95 w 252"/>
                  <a:gd name="T7" fmla="*/ 17 h 66"/>
                  <a:gd name="T8" fmla="*/ 51 w 252"/>
                  <a:gd name="T9" fmla="*/ 30 h 66"/>
                  <a:gd name="T10" fmla="*/ 11 w 252"/>
                  <a:gd name="T11" fmla="*/ 22 h 66"/>
                  <a:gd name="T12" fmla="*/ 0 w 252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2" h="66">
                    <a:moveTo>
                      <a:pt x="252" y="66"/>
                    </a:moveTo>
                    <a:lnTo>
                      <a:pt x="176" y="22"/>
                    </a:lnTo>
                    <a:lnTo>
                      <a:pt x="161" y="33"/>
                    </a:lnTo>
                    <a:lnTo>
                      <a:pt x="95" y="17"/>
                    </a:lnTo>
                    <a:lnTo>
                      <a:pt x="51" y="30"/>
                    </a:lnTo>
                    <a:lnTo>
                      <a:pt x="11" y="2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6" name="Freeform 173">
                <a:extLst>
                  <a:ext uri="{FF2B5EF4-FFF2-40B4-BE49-F238E27FC236}">
                    <a16:creationId xmlns:a16="http://schemas.microsoft.com/office/drawing/2014/main" id="{2663EEFF-52CE-4C39-B62B-D21E49E29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902"/>
                <a:ext cx="43" cy="60"/>
              </a:xfrm>
              <a:custGeom>
                <a:avLst/>
                <a:gdLst>
                  <a:gd name="T0" fmla="*/ 11 w 43"/>
                  <a:gd name="T1" fmla="*/ 60 h 60"/>
                  <a:gd name="T2" fmla="*/ 0 w 43"/>
                  <a:gd name="T3" fmla="*/ 19 h 60"/>
                  <a:gd name="T4" fmla="*/ 16 w 43"/>
                  <a:gd name="T5" fmla="*/ 0 h 60"/>
                  <a:gd name="T6" fmla="*/ 43 w 43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0">
                    <a:moveTo>
                      <a:pt x="11" y="60"/>
                    </a:moveTo>
                    <a:lnTo>
                      <a:pt x="0" y="19"/>
                    </a:lnTo>
                    <a:lnTo>
                      <a:pt x="16" y="0"/>
                    </a:lnTo>
                    <a:lnTo>
                      <a:pt x="43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7" name="Freeform 174">
                <a:extLst>
                  <a:ext uri="{FF2B5EF4-FFF2-40B4-BE49-F238E27FC236}">
                    <a16:creationId xmlns:a16="http://schemas.microsoft.com/office/drawing/2014/main" id="{E690860B-6A72-4986-93BC-E5D5AE15A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7" y="902"/>
                <a:ext cx="170" cy="75"/>
              </a:xfrm>
              <a:custGeom>
                <a:avLst/>
                <a:gdLst>
                  <a:gd name="T0" fmla="*/ 170 w 170"/>
                  <a:gd name="T1" fmla="*/ 75 h 75"/>
                  <a:gd name="T2" fmla="*/ 170 w 170"/>
                  <a:gd name="T3" fmla="*/ 75 h 75"/>
                  <a:gd name="T4" fmla="*/ 130 w 170"/>
                  <a:gd name="T5" fmla="*/ 31 h 75"/>
                  <a:gd name="T6" fmla="*/ 66 w 170"/>
                  <a:gd name="T7" fmla="*/ 6 h 75"/>
                  <a:gd name="T8" fmla="*/ 0 w 170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75">
                    <a:moveTo>
                      <a:pt x="170" y="75"/>
                    </a:moveTo>
                    <a:lnTo>
                      <a:pt x="170" y="75"/>
                    </a:lnTo>
                    <a:lnTo>
                      <a:pt x="130" y="31"/>
                    </a:lnTo>
                    <a:lnTo>
                      <a:pt x="66" y="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8" name="Line 175">
                <a:extLst>
                  <a:ext uri="{FF2B5EF4-FFF2-40B4-BE49-F238E27FC236}">
                    <a16:creationId xmlns:a16="http://schemas.microsoft.com/office/drawing/2014/main" id="{314AB6C5-1F58-457F-9B5D-6315BD56CB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27" y="836"/>
                <a:ext cx="28" cy="66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9" name="Freeform 176">
                <a:extLst>
                  <a:ext uri="{FF2B5EF4-FFF2-40B4-BE49-F238E27FC236}">
                    <a16:creationId xmlns:a16="http://schemas.microsoft.com/office/drawing/2014/main" id="{FA1716FC-DEAB-4F9B-A31C-9C636F00E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" y="757"/>
                <a:ext cx="28" cy="79"/>
              </a:xfrm>
              <a:custGeom>
                <a:avLst/>
                <a:gdLst>
                  <a:gd name="T0" fmla="*/ 0 w 28"/>
                  <a:gd name="T1" fmla="*/ 79 h 79"/>
                  <a:gd name="T2" fmla="*/ 28 w 28"/>
                  <a:gd name="T3" fmla="*/ 60 h 79"/>
                  <a:gd name="T4" fmla="*/ 3 w 28"/>
                  <a:gd name="T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9">
                    <a:moveTo>
                      <a:pt x="0" y="79"/>
                    </a:moveTo>
                    <a:lnTo>
                      <a:pt x="28" y="60"/>
                    </a:lnTo>
                    <a:lnTo>
                      <a:pt x="3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0" name="Freeform 177">
                <a:extLst>
                  <a:ext uri="{FF2B5EF4-FFF2-40B4-BE49-F238E27FC236}">
                    <a16:creationId xmlns:a16="http://schemas.microsoft.com/office/drawing/2014/main" id="{EEAE9E6D-1E5F-4A95-BBDE-1853D332D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7" y="962"/>
                <a:ext cx="198" cy="114"/>
              </a:xfrm>
              <a:custGeom>
                <a:avLst/>
                <a:gdLst>
                  <a:gd name="T0" fmla="*/ 0 w 198"/>
                  <a:gd name="T1" fmla="*/ 114 h 114"/>
                  <a:gd name="T2" fmla="*/ 16 w 198"/>
                  <a:gd name="T3" fmla="*/ 96 h 114"/>
                  <a:gd name="T4" fmla="*/ 58 w 198"/>
                  <a:gd name="T5" fmla="*/ 88 h 114"/>
                  <a:gd name="T6" fmla="*/ 96 w 198"/>
                  <a:gd name="T7" fmla="*/ 66 h 114"/>
                  <a:gd name="T8" fmla="*/ 116 w 198"/>
                  <a:gd name="T9" fmla="*/ 77 h 114"/>
                  <a:gd name="T10" fmla="*/ 159 w 198"/>
                  <a:gd name="T11" fmla="*/ 67 h 114"/>
                  <a:gd name="T12" fmla="*/ 157 w 198"/>
                  <a:gd name="T13" fmla="*/ 48 h 114"/>
                  <a:gd name="T14" fmla="*/ 198 w 198"/>
                  <a:gd name="T15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" h="114">
                    <a:moveTo>
                      <a:pt x="0" y="114"/>
                    </a:moveTo>
                    <a:lnTo>
                      <a:pt x="16" y="96"/>
                    </a:lnTo>
                    <a:lnTo>
                      <a:pt x="58" y="88"/>
                    </a:lnTo>
                    <a:lnTo>
                      <a:pt x="96" y="66"/>
                    </a:lnTo>
                    <a:lnTo>
                      <a:pt x="116" y="77"/>
                    </a:lnTo>
                    <a:lnTo>
                      <a:pt x="159" y="67"/>
                    </a:lnTo>
                    <a:lnTo>
                      <a:pt x="157" y="48"/>
                    </a:lnTo>
                    <a:lnTo>
                      <a:pt x="198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1" name="Freeform 178">
                <a:extLst>
                  <a:ext uri="{FF2B5EF4-FFF2-40B4-BE49-F238E27FC236}">
                    <a16:creationId xmlns:a16="http://schemas.microsoft.com/office/drawing/2014/main" id="{A583183D-B221-431B-AD86-CC9ADB72CD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5" y="962"/>
                <a:ext cx="120" cy="217"/>
              </a:xfrm>
              <a:custGeom>
                <a:avLst/>
                <a:gdLst>
                  <a:gd name="T0" fmla="*/ 120 w 120"/>
                  <a:gd name="T1" fmla="*/ 210 h 217"/>
                  <a:gd name="T2" fmla="*/ 98 w 120"/>
                  <a:gd name="T3" fmla="*/ 217 h 217"/>
                  <a:gd name="T4" fmla="*/ 82 w 120"/>
                  <a:gd name="T5" fmla="*/ 201 h 217"/>
                  <a:gd name="T6" fmla="*/ 74 w 120"/>
                  <a:gd name="T7" fmla="*/ 160 h 217"/>
                  <a:gd name="T8" fmla="*/ 30 w 120"/>
                  <a:gd name="T9" fmla="*/ 122 h 217"/>
                  <a:gd name="T10" fmla="*/ 27 w 120"/>
                  <a:gd name="T11" fmla="*/ 47 h 217"/>
                  <a:gd name="T12" fmla="*/ 0 w 120"/>
                  <a:gd name="T13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217">
                    <a:moveTo>
                      <a:pt x="120" y="210"/>
                    </a:moveTo>
                    <a:lnTo>
                      <a:pt x="98" y="217"/>
                    </a:lnTo>
                    <a:lnTo>
                      <a:pt x="82" y="201"/>
                    </a:lnTo>
                    <a:lnTo>
                      <a:pt x="74" y="160"/>
                    </a:lnTo>
                    <a:lnTo>
                      <a:pt x="30" y="122"/>
                    </a:lnTo>
                    <a:lnTo>
                      <a:pt x="27" y="4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2" name="Freeform 179">
                <a:extLst>
                  <a:ext uri="{FF2B5EF4-FFF2-40B4-BE49-F238E27FC236}">
                    <a16:creationId xmlns:a16="http://schemas.microsoft.com/office/drawing/2014/main" id="{0302A307-CFE8-4062-8EDE-3E8AFDBCC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7" y="933"/>
                <a:ext cx="101" cy="44"/>
              </a:xfrm>
              <a:custGeom>
                <a:avLst/>
                <a:gdLst>
                  <a:gd name="T0" fmla="*/ 101 w 101"/>
                  <a:gd name="T1" fmla="*/ 0 h 44"/>
                  <a:gd name="T2" fmla="*/ 101 w 101"/>
                  <a:gd name="T3" fmla="*/ 0 h 44"/>
                  <a:gd name="T4" fmla="*/ 85 w 101"/>
                  <a:gd name="T5" fmla="*/ 10 h 44"/>
                  <a:gd name="T6" fmla="*/ 85 w 101"/>
                  <a:gd name="T7" fmla="*/ 10 h 44"/>
                  <a:gd name="T8" fmla="*/ 66 w 101"/>
                  <a:gd name="T9" fmla="*/ 24 h 44"/>
                  <a:gd name="T10" fmla="*/ 49 w 101"/>
                  <a:gd name="T11" fmla="*/ 16 h 44"/>
                  <a:gd name="T12" fmla="*/ 25 w 101"/>
                  <a:gd name="T13" fmla="*/ 25 h 44"/>
                  <a:gd name="T14" fmla="*/ 0 w 101"/>
                  <a:gd name="T15" fmla="*/ 44 h 44"/>
                  <a:gd name="T16" fmla="*/ 0 w 101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" h="44">
                    <a:moveTo>
                      <a:pt x="101" y="0"/>
                    </a:moveTo>
                    <a:lnTo>
                      <a:pt x="101" y="0"/>
                    </a:lnTo>
                    <a:lnTo>
                      <a:pt x="85" y="10"/>
                    </a:lnTo>
                    <a:lnTo>
                      <a:pt x="85" y="10"/>
                    </a:lnTo>
                    <a:lnTo>
                      <a:pt x="66" y="24"/>
                    </a:lnTo>
                    <a:lnTo>
                      <a:pt x="49" y="16"/>
                    </a:lnTo>
                    <a:lnTo>
                      <a:pt x="25" y="25"/>
                    </a:lnTo>
                    <a:lnTo>
                      <a:pt x="0" y="44"/>
                    </a:lnTo>
                    <a:lnTo>
                      <a:pt x="0" y="4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3" name="Freeform 180">
                <a:extLst>
                  <a:ext uri="{FF2B5EF4-FFF2-40B4-BE49-F238E27FC236}">
                    <a16:creationId xmlns:a16="http://schemas.microsoft.com/office/drawing/2014/main" id="{1E089FED-1A80-4202-B430-9D583A9795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3" y="977"/>
                <a:ext cx="22" cy="59"/>
              </a:xfrm>
              <a:custGeom>
                <a:avLst/>
                <a:gdLst>
                  <a:gd name="T0" fmla="*/ 14 w 22"/>
                  <a:gd name="T1" fmla="*/ 0 h 59"/>
                  <a:gd name="T2" fmla="*/ 0 w 22"/>
                  <a:gd name="T3" fmla="*/ 22 h 59"/>
                  <a:gd name="T4" fmla="*/ 22 w 22"/>
                  <a:gd name="T5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59">
                    <a:moveTo>
                      <a:pt x="14" y="0"/>
                    </a:moveTo>
                    <a:lnTo>
                      <a:pt x="0" y="22"/>
                    </a:lnTo>
                    <a:lnTo>
                      <a:pt x="22" y="5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4" name="Freeform 181">
                <a:extLst>
                  <a:ext uri="{FF2B5EF4-FFF2-40B4-BE49-F238E27FC236}">
                    <a16:creationId xmlns:a16="http://schemas.microsoft.com/office/drawing/2014/main" id="{8BEBDBBF-12D0-4E9E-81B6-ABE873C1B9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5" y="1036"/>
                <a:ext cx="99" cy="36"/>
              </a:xfrm>
              <a:custGeom>
                <a:avLst/>
                <a:gdLst>
                  <a:gd name="T0" fmla="*/ 99 w 99"/>
                  <a:gd name="T1" fmla="*/ 36 h 36"/>
                  <a:gd name="T2" fmla="*/ 82 w 99"/>
                  <a:gd name="T3" fmla="*/ 18 h 36"/>
                  <a:gd name="T4" fmla="*/ 63 w 99"/>
                  <a:gd name="T5" fmla="*/ 25 h 36"/>
                  <a:gd name="T6" fmla="*/ 0 w 99"/>
                  <a:gd name="T7" fmla="*/ 0 h 36"/>
                  <a:gd name="T8" fmla="*/ 0 w 99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36">
                    <a:moveTo>
                      <a:pt x="99" y="36"/>
                    </a:moveTo>
                    <a:lnTo>
                      <a:pt x="82" y="18"/>
                    </a:lnTo>
                    <a:lnTo>
                      <a:pt x="63" y="25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5" name="Freeform 182">
                <a:extLst>
                  <a:ext uri="{FF2B5EF4-FFF2-40B4-BE49-F238E27FC236}">
                    <a16:creationId xmlns:a16="http://schemas.microsoft.com/office/drawing/2014/main" id="{12E838B6-69C7-49A6-96AF-850FC7A12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5" y="1036"/>
                <a:ext cx="90" cy="136"/>
              </a:xfrm>
              <a:custGeom>
                <a:avLst/>
                <a:gdLst>
                  <a:gd name="T0" fmla="*/ 90 w 90"/>
                  <a:gd name="T1" fmla="*/ 0 h 136"/>
                  <a:gd name="T2" fmla="*/ 39 w 90"/>
                  <a:gd name="T3" fmla="*/ 37 h 136"/>
                  <a:gd name="T4" fmla="*/ 28 w 90"/>
                  <a:gd name="T5" fmla="*/ 56 h 136"/>
                  <a:gd name="T6" fmla="*/ 33 w 90"/>
                  <a:gd name="T7" fmla="*/ 77 h 136"/>
                  <a:gd name="T8" fmla="*/ 0 w 90"/>
                  <a:gd name="T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36">
                    <a:moveTo>
                      <a:pt x="90" y="0"/>
                    </a:moveTo>
                    <a:lnTo>
                      <a:pt x="39" y="37"/>
                    </a:lnTo>
                    <a:lnTo>
                      <a:pt x="28" y="56"/>
                    </a:lnTo>
                    <a:lnTo>
                      <a:pt x="33" y="77"/>
                    </a:lnTo>
                    <a:lnTo>
                      <a:pt x="0" y="13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6" name="Freeform 183">
                <a:extLst>
                  <a:ext uri="{FF2B5EF4-FFF2-40B4-BE49-F238E27FC236}">
                    <a16:creationId xmlns:a16="http://schemas.microsoft.com/office/drawing/2014/main" id="{0D60FD59-83CE-41B8-9866-BCA3F95AD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4" y="952"/>
                <a:ext cx="113" cy="124"/>
              </a:xfrm>
              <a:custGeom>
                <a:avLst/>
                <a:gdLst>
                  <a:gd name="T0" fmla="*/ 0 w 113"/>
                  <a:gd name="T1" fmla="*/ 0 h 124"/>
                  <a:gd name="T2" fmla="*/ 0 w 113"/>
                  <a:gd name="T3" fmla="*/ 22 h 124"/>
                  <a:gd name="T4" fmla="*/ 45 w 113"/>
                  <a:gd name="T5" fmla="*/ 27 h 124"/>
                  <a:gd name="T6" fmla="*/ 100 w 113"/>
                  <a:gd name="T7" fmla="*/ 93 h 124"/>
                  <a:gd name="T8" fmla="*/ 88 w 113"/>
                  <a:gd name="T9" fmla="*/ 110 h 124"/>
                  <a:gd name="T10" fmla="*/ 113 w 113"/>
                  <a:gd name="T11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4">
                    <a:moveTo>
                      <a:pt x="0" y="0"/>
                    </a:moveTo>
                    <a:lnTo>
                      <a:pt x="0" y="22"/>
                    </a:lnTo>
                    <a:lnTo>
                      <a:pt x="45" y="27"/>
                    </a:lnTo>
                    <a:lnTo>
                      <a:pt x="100" y="93"/>
                    </a:lnTo>
                    <a:lnTo>
                      <a:pt x="88" y="110"/>
                    </a:lnTo>
                    <a:lnTo>
                      <a:pt x="113" y="12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7" name="Freeform 184">
                <a:extLst>
                  <a:ext uri="{FF2B5EF4-FFF2-40B4-BE49-F238E27FC236}">
                    <a16:creationId xmlns:a16="http://schemas.microsoft.com/office/drawing/2014/main" id="{0DD35889-54FA-42E9-85D7-AC5086B8E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0" y="1076"/>
                <a:ext cx="53" cy="208"/>
              </a:xfrm>
              <a:custGeom>
                <a:avLst/>
                <a:gdLst>
                  <a:gd name="T0" fmla="*/ 7 w 53"/>
                  <a:gd name="T1" fmla="*/ 208 h 208"/>
                  <a:gd name="T2" fmla="*/ 7 w 53"/>
                  <a:gd name="T3" fmla="*/ 208 h 208"/>
                  <a:gd name="T4" fmla="*/ 0 w 53"/>
                  <a:gd name="T5" fmla="*/ 155 h 208"/>
                  <a:gd name="T6" fmla="*/ 53 w 53"/>
                  <a:gd name="T7" fmla="*/ 118 h 208"/>
                  <a:gd name="T8" fmla="*/ 50 w 53"/>
                  <a:gd name="T9" fmla="*/ 85 h 208"/>
                  <a:gd name="T10" fmla="*/ 50 w 53"/>
                  <a:gd name="T11" fmla="*/ 54 h 208"/>
                  <a:gd name="T12" fmla="*/ 17 w 53"/>
                  <a:gd name="T13" fmla="*/ 24 h 208"/>
                  <a:gd name="T14" fmla="*/ 17 w 53"/>
                  <a:gd name="T15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208">
                    <a:moveTo>
                      <a:pt x="7" y="208"/>
                    </a:moveTo>
                    <a:lnTo>
                      <a:pt x="7" y="208"/>
                    </a:lnTo>
                    <a:lnTo>
                      <a:pt x="0" y="155"/>
                    </a:lnTo>
                    <a:lnTo>
                      <a:pt x="53" y="118"/>
                    </a:lnTo>
                    <a:lnTo>
                      <a:pt x="50" y="85"/>
                    </a:lnTo>
                    <a:lnTo>
                      <a:pt x="50" y="54"/>
                    </a:lnTo>
                    <a:lnTo>
                      <a:pt x="17" y="24"/>
                    </a:lnTo>
                    <a:lnTo>
                      <a:pt x="17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8" name="Freeform 185">
                <a:extLst>
                  <a:ext uri="{FF2B5EF4-FFF2-40B4-BE49-F238E27FC236}">
                    <a16:creationId xmlns:a16="http://schemas.microsoft.com/office/drawing/2014/main" id="{29775A20-A7C6-46AB-9BC4-CD60D25FF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0" y="946"/>
                <a:ext cx="364" cy="82"/>
              </a:xfrm>
              <a:custGeom>
                <a:avLst/>
                <a:gdLst>
                  <a:gd name="T0" fmla="*/ 364 w 364"/>
                  <a:gd name="T1" fmla="*/ 6 h 82"/>
                  <a:gd name="T2" fmla="*/ 323 w 364"/>
                  <a:gd name="T3" fmla="*/ 0 h 82"/>
                  <a:gd name="T4" fmla="*/ 274 w 364"/>
                  <a:gd name="T5" fmla="*/ 11 h 82"/>
                  <a:gd name="T6" fmla="*/ 223 w 364"/>
                  <a:gd name="T7" fmla="*/ 49 h 82"/>
                  <a:gd name="T8" fmla="*/ 203 w 364"/>
                  <a:gd name="T9" fmla="*/ 52 h 82"/>
                  <a:gd name="T10" fmla="*/ 162 w 364"/>
                  <a:gd name="T11" fmla="*/ 44 h 82"/>
                  <a:gd name="T12" fmla="*/ 143 w 364"/>
                  <a:gd name="T13" fmla="*/ 56 h 82"/>
                  <a:gd name="T14" fmla="*/ 109 w 364"/>
                  <a:gd name="T15" fmla="*/ 34 h 82"/>
                  <a:gd name="T16" fmla="*/ 64 w 364"/>
                  <a:gd name="T17" fmla="*/ 50 h 82"/>
                  <a:gd name="T18" fmla="*/ 44 w 364"/>
                  <a:gd name="T19" fmla="*/ 42 h 82"/>
                  <a:gd name="T20" fmla="*/ 38 w 364"/>
                  <a:gd name="T21" fmla="*/ 60 h 82"/>
                  <a:gd name="T22" fmla="*/ 0 w 364"/>
                  <a:gd name="T2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4" h="82">
                    <a:moveTo>
                      <a:pt x="364" y="6"/>
                    </a:moveTo>
                    <a:lnTo>
                      <a:pt x="323" y="0"/>
                    </a:lnTo>
                    <a:lnTo>
                      <a:pt x="274" y="11"/>
                    </a:lnTo>
                    <a:lnTo>
                      <a:pt x="223" y="49"/>
                    </a:lnTo>
                    <a:lnTo>
                      <a:pt x="203" y="52"/>
                    </a:lnTo>
                    <a:lnTo>
                      <a:pt x="162" y="44"/>
                    </a:lnTo>
                    <a:lnTo>
                      <a:pt x="143" y="56"/>
                    </a:lnTo>
                    <a:lnTo>
                      <a:pt x="109" y="34"/>
                    </a:lnTo>
                    <a:lnTo>
                      <a:pt x="64" y="50"/>
                    </a:lnTo>
                    <a:lnTo>
                      <a:pt x="44" y="42"/>
                    </a:lnTo>
                    <a:lnTo>
                      <a:pt x="38" y="60"/>
                    </a:lnTo>
                    <a:lnTo>
                      <a:pt x="0" y="8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9" name="Freeform 186">
                <a:extLst>
                  <a:ext uri="{FF2B5EF4-FFF2-40B4-BE49-F238E27FC236}">
                    <a16:creationId xmlns:a16="http://schemas.microsoft.com/office/drawing/2014/main" id="{3C47804B-4F0C-46A5-BFA0-710CA22AB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4" y="1324"/>
                <a:ext cx="186" cy="229"/>
              </a:xfrm>
              <a:custGeom>
                <a:avLst/>
                <a:gdLst>
                  <a:gd name="T0" fmla="*/ 186 w 186"/>
                  <a:gd name="T1" fmla="*/ 0 h 229"/>
                  <a:gd name="T2" fmla="*/ 172 w 186"/>
                  <a:gd name="T3" fmla="*/ 14 h 229"/>
                  <a:gd name="T4" fmla="*/ 183 w 186"/>
                  <a:gd name="T5" fmla="*/ 31 h 229"/>
                  <a:gd name="T6" fmla="*/ 186 w 186"/>
                  <a:gd name="T7" fmla="*/ 69 h 229"/>
                  <a:gd name="T8" fmla="*/ 142 w 186"/>
                  <a:gd name="T9" fmla="*/ 144 h 229"/>
                  <a:gd name="T10" fmla="*/ 120 w 186"/>
                  <a:gd name="T11" fmla="*/ 152 h 229"/>
                  <a:gd name="T12" fmla="*/ 115 w 186"/>
                  <a:gd name="T13" fmla="*/ 176 h 229"/>
                  <a:gd name="T14" fmla="*/ 115 w 186"/>
                  <a:gd name="T15" fmla="*/ 177 h 229"/>
                  <a:gd name="T16" fmla="*/ 60 w 186"/>
                  <a:gd name="T17" fmla="*/ 209 h 229"/>
                  <a:gd name="T18" fmla="*/ 41 w 186"/>
                  <a:gd name="T19" fmla="*/ 207 h 229"/>
                  <a:gd name="T20" fmla="*/ 44 w 186"/>
                  <a:gd name="T21" fmla="*/ 229 h 229"/>
                  <a:gd name="T22" fmla="*/ 0 w 186"/>
                  <a:gd name="T23" fmla="*/ 21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29">
                    <a:moveTo>
                      <a:pt x="186" y="0"/>
                    </a:moveTo>
                    <a:lnTo>
                      <a:pt x="172" y="14"/>
                    </a:lnTo>
                    <a:lnTo>
                      <a:pt x="183" y="31"/>
                    </a:lnTo>
                    <a:lnTo>
                      <a:pt x="186" y="69"/>
                    </a:lnTo>
                    <a:lnTo>
                      <a:pt x="142" y="144"/>
                    </a:lnTo>
                    <a:lnTo>
                      <a:pt x="120" y="152"/>
                    </a:lnTo>
                    <a:lnTo>
                      <a:pt x="115" y="176"/>
                    </a:lnTo>
                    <a:lnTo>
                      <a:pt x="115" y="177"/>
                    </a:lnTo>
                    <a:lnTo>
                      <a:pt x="60" y="209"/>
                    </a:lnTo>
                    <a:lnTo>
                      <a:pt x="41" y="207"/>
                    </a:lnTo>
                    <a:lnTo>
                      <a:pt x="44" y="229"/>
                    </a:lnTo>
                    <a:lnTo>
                      <a:pt x="0" y="21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0" name="Freeform 187">
                <a:extLst>
                  <a:ext uri="{FF2B5EF4-FFF2-40B4-BE49-F238E27FC236}">
                    <a16:creationId xmlns:a16="http://schemas.microsoft.com/office/drawing/2014/main" id="{0A6CFD2C-2F92-4FA2-8C94-373E06B083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5" y="700"/>
                <a:ext cx="362" cy="398"/>
              </a:xfrm>
              <a:custGeom>
                <a:avLst/>
                <a:gdLst>
                  <a:gd name="T0" fmla="*/ 362 w 362"/>
                  <a:gd name="T1" fmla="*/ 398 h 398"/>
                  <a:gd name="T2" fmla="*/ 347 w 362"/>
                  <a:gd name="T3" fmla="*/ 380 h 398"/>
                  <a:gd name="T4" fmla="*/ 246 w 362"/>
                  <a:gd name="T5" fmla="*/ 340 h 398"/>
                  <a:gd name="T6" fmla="*/ 208 w 362"/>
                  <a:gd name="T7" fmla="*/ 315 h 398"/>
                  <a:gd name="T8" fmla="*/ 148 w 362"/>
                  <a:gd name="T9" fmla="*/ 304 h 398"/>
                  <a:gd name="T10" fmla="*/ 129 w 362"/>
                  <a:gd name="T11" fmla="*/ 268 h 398"/>
                  <a:gd name="T12" fmla="*/ 133 w 362"/>
                  <a:gd name="T13" fmla="*/ 247 h 398"/>
                  <a:gd name="T14" fmla="*/ 51 w 362"/>
                  <a:gd name="T15" fmla="*/ 219 h 398"/>
                  <a:gd name="T16" fmla="*/ 19 w 362"/>
                  <a:gd name="T17" fmla="*/ 166 h 398"/>
                  <a:gd name="T18" fmla="*/ 40 w 362"/>
                  <a:gd name="T19" fmla="*/ 164 h 398"/>
                  <a:gd name="T20" fmla="*/ 33 w 362"/>
                  <a:gd name="T21" fmla="*/ 125 h 398"/>
                  <a:gd name="T22" fmla="*/ 44 w 362"/>
                  <a:gd name="T23" fmla="*/ 104 h 398"/>
                  <a:gd name="T24" fmla="*/ 35 w 362"/>
                  <a:gd name="T25" fmla="*/ 79 h 398"/>
                  <a:gd name="T26" fmla="*/ 18 w 362"/>
                  <a:gd name="T27" fmla="*/ 66 h 398"/>
                  <a:gd name="T28" fmla="*/ 0 w 362"/>
                  <a:gd name="T29" fmla="*/ 0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2" h="398">
                    <a:moveTo>
                      <a:pt x="362" y="398"/>
                    </a:moveTo>
                    <a:lnTo>
                      <a:pt x="347" y="380"/>
                    </a:lnTo>
                    <a:lnTo>
                      <a:pt x="246" y="340"/>
                    </a:lnTo>
                    <a:lnTo>
                      <a:pt x="208" y="315"/>
                    </a:lnTo>
                    <a:lnTo>
                      <a:pt x="148" y="304"/>
                    </a:lnTo>
                    <a:lnTo>
                      <a:pt x="129" y="268"/>
                    </a:lnTo>
                    <a:lnTo>
                      <a:pt x="133" y="247"/>
                    </a:lnTo>
                    <a:lnTo>
                      <a:pt x="51" y="219"/>
                    </a:lnTo>
                    <a:lnTo>
                      <a:pt x="19" y="166"/>
                    </a:lnTo>
                    <a:lnTo>
                      <a:pt x="40" y="164"/>
                    </a:lnTo>
                    <a:lnTo>
                      <a:pt x="33" y="125"/>
                    </a:lnTo>
                    <a:lnTo>
                      <a:pt x="44" y="104"/>
                    </a:lnTo>
                    <a:lnTo>
                      <a:pt x="35" y="79"/>
                    </a:lnTo>
                    <a:lnTo>
                      <a:pt x="18" y="6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1" name="Freeform 188">
                <a:extLst>
                  <a:ext uri="{FF2B5EF4-FFF2-40B4-BE49-F238E27FC236}">
                    <a16:creationId xmlns:a16="http://schemas.microsoft.com/office/drawing/2014/main" id="{5FA58C72-1D85-4EF1-B0B0-1F684F470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7" y="1284"/>
                <a:ext cx="16" cy="40"/>
              </a:xfrm>
              <a:custGeom>
                <a:avLst/>
                <a:gdLst>
                  <a:gd name="T0" fmla="*/ 13 w 16"/>
                  <a:gd name="T1" fmla="*/ 40 h 40"/>
                  <a:gd name="T2" fmla="*/ 16 w 16"/>
                  <a:gd name="T3" fmla="*/ 27 h 40"/>
                  <a:gd name="T4" fmla="*/ 0 w 16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40">
                    <a:moveTo>
                      <a:pt x="13" y="40"/>
                    </a:moveTo>
                    <a:lnTo>
                      <a:pt x="16" y="2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2" name="Freeform 189">
                <a:extLst>
                  <a:ext uri="{FF2B5EF4-FFF2-40B4-BE49-F238E27FC236}">
                    <a16:creationId xmlns:a16="http://schemas.microsoft.com/office/drawing/2014/main" id="{DAE3BB7B-A3C3-4668-9E2B-0AD478BF15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2" y="1155"/>
                <a:ext cx="245" cy="129"/>
              </a:xfrm>
              <a:custGeom>
                <a:avLst/>
                <a:gdLst>
                  <a:gd name="T0" fmla="*/ 245 w 245"/>
                  <a:gd name="T1" fmla="*/ 129 h 129"/>
                  <a:gd name="T2" fmla="*/ 245 w 245"/>
                  <a:gd name="T3" fmla="*/ 129 h 129"/>
                  <a:gd name="T4" fmla="*/ 223 w 245"/>
                  <a:gd name="T5" fmla="*/ 124 h 129"/>
                  <a:gd name="T6" fmla="*/ 201 w 245"/>
                  <a:gd name="T7" fmla="*/ 99 h 129"/>
                  <a:gd name="T8" fmla="*/ 181 w 245"/>
                  <a:gd name="T9" fmla="*/ 106 h 129"/>
                  <a:gd name="T10" fmla="*/ 129 w 245"/>
                  <a:gd name="T11" fmla="*/ 71 h 129"/>
                  <a:gd name="T12" fmla="*/ 118 w 245"/>
                  <a:gd name="T13" fmla="*/ 11 h 129"/>
                  <a:gd name="T14" fmla="*/ 99 w 245"/>
                  <a:gd name="T15" fmla="*/ 0 h 129"/>
                  <a:gd name="T16" fmla="*/ 20 w 245"/>
                  <a:gd name="T17" fmla="*/ 43 h 129"/>
                  <a:gd name="T18" fmla="*/ 0 w 245"/>
                  <a:gd name="T19" fmla="*/ 4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5" h="129">
                    <a:moveTo>
                      <a:pt x="245" y="129"/>
                    </a:moveTo>
                    <a:lnTo>
                      <a:pt x="245" y="129"/>
                    </a:lnTo>
                    <a:lnTo>
                      <a:pt x="223" y="124"/>
                    </a:lnTo>
                    <a:lnTo>
                      <a:pt x="201" y="99"/>
                    </a:lnTo>
                    <a:lnTo>
                      <a:pt x="181" y="106"/>
                    </a:lnTo>
                    <a:lnTo>
                      <a:pt x="129" y="71"/>
                    </a:lnTo>
                    <a:lnTo>
                      <a:pt x="118" y="11"/>
                    </a:lnTo>
                    <a:lnTo>
                      <a:pt x="99" y="0"/>
                    </a:lnTo>
                    <a:lnTo>
                      <a:pt x="20" y="43"/>
                    </a:lnTo>
                    <a:lnTo>
                      <a:pt x="0" y="4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3" name="Freeform 190">
                <a:extLst>
                  <a:ext uri="{FF2B5EF4-FFF2-40B4-BE49-F238E27FC236}">
                    <a16:creationId xmlns:a16="http://schemas.microsoft.com/office/drawing/2014/main" id="{2711807E-8B41-4166-BA66-CDEB6EB28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9" y="1501"/>
                <a:ext cx="206" cy="225"/>
              </a:xfrm>
              <a:custGeom>
                <a:avLst/>
                <a:gdLst>
                  <a:gd name="T0" fmla="*/ 206 w 206"/>
                  <a:gd name="T1" fmla="*/ 225 h 225"/>
                  <a:gd name="T2" fmla="*/ 177 w 206"/>
                  <a:gd name="T3" fmla="*/ 178 h 225"/>
                  <a:gd name="T4" fmla="*/ 158 w 206"/>
                  <a:gd name="T5" fmla="*/ 186 h 225"/>
                  <a:gd name="T6" fmla="*/ 142 w 206"/>
                  <a:gd name="T7" fmla="*/ 173 h 225"/>
                  <a:gd name="T8" fmla="*/ 150 w 206"/>
                  <a:gd name="T9" fmla="*/ 109 h 225"/>
                  <a:gd name="T10" fmla="*/ 126 w 206"/>
                  <a:gd name="T11" fmla="*/ 73 h 225"/>
                  <a:gd name="T12" fmla="*/ 131 w 206"/>
                  <a:gd name="T13" fmla="*/ 52 h 225"/>
                  <a:gd name="T14" fmla="*/ 88 w 206"/>
                  <a:gd name="T15" fmla="*/ 30 h 225"/>
                  <a:gd name="T16" fmla="*/ 73 w 206"/>
                  <a:gd name="T17" fmla="*/ 43 h 225"/>
                  <a:gd name="T18" fmla="*/ 74 w 206"/>
                  <a:gd name="T19" fmla="*/ 4 h 225"/>
                  <a:gd name="T20" fmla="*/ 0 w 206"/>
                  <a:gd name="T21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6" h="225">
                    <a:moveTo>
                      <a:pt x="206" y="225"/>
                    </a:moveTo>
                    <a:lnTo>
                      <a:pt x="177" y="178"/>
                    </a:lnTo>
                    <a:lnTo>
                      <a:pt x="158" y="186"/>
                    </a:lnTo>
                    <a:lnTo>
                      <a:pt x="142" y="173"/>
                    </a:lnTo>
                    <a:lnTo>
                      <a:pt x="150" y="109"/>
                    </a:lnTo>
                    <a:lnTo>
                      <a:pt x="126" y="73"/>
                    </a:lnTo>
                    <a:lnTo>
                      <a:pt x="131" y="52"/>
                    </a:lnTo>
                    <a:lnTo>
                      <a:pt x="88" y="30"/>
                    </a:lnTo>
                    <a:lnTo>
                      <a:pt x="73" y="43"/>
                    </a:lnTo>
                    <a:lnTo>
                      <a:pt x="74" y="4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4" name="Freeform 191">
                <a:extLst>
                  <a:ext uri="{FF2B5EF4-FFF2-40B4-BE49-F238E27FC236}">
                    <a16:creationId xmlns:a16="http://schemas.microsoft.com/office/drawing/2014/main" id="{DD1364E7-7150-4568-9EF5-A7D9059F66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5" y="1172"/>
                <a:ext cx="140" cy="76"/>
              </a:xfrm>
              <a:custGeom>
                <a:avLst/>
                <a:gdLst>
                  <a:gd name="T0" fmla="*/ 140 w 140"/>
                  <a:gd name="T1" fmla="*/ 62 h 76"/>
                  <a:gd name="T2" fmla="*/ 113 w 140"/>
                  <a:gd name="T3" fmla="*/ 57 h 76"/>
                  <a:gd name="T4" fmla="*/ 94 w 140"/>
                  <a:gd name="T5" fmla="*/ 70 h 76"/>
                  <a:gd name="T6" fmla="*/ 83 w 140"/>
                  <a:gd name="T7" fmla="*/ 51 h 76"/>
                  <a:gd name="T8" fmla="*/ 69 w 140"/>
                  <a:gd name="T9" fmla="*/ 71 h 76"/>
                  <a:gd name="T10" fmla="*/ 20 w 140"/>
                  <a:gd name="T11" fmla="*/ 76 h 76"/>
                  <a:gd name="T12" fmla="*/ 20 w 140"/>
                  <a:gd name="T13" fmla="*/ 76 h 76"/>
                  <a:gd name="T14" fmla="*/ 0 w 140"/>
                  <a:gd name="T1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" h="76">
                    <a:moveTo>
                      <a:pt x="140" y="62"/>
                    </a:moveTo>
                    <a:lnTo>
                      <a:pt x="113" y="57"/>
                    </a:lnTo>
                    <a:lnTo>
                      <a:pt x="94" y="70"/>
                    </a:lnTo>
                    <a:lnTo>
                      <a:pt x="83" y="51"/>
                    </a:lnTo>
                    <a:lnTo>
                      <a:pt x="69" y="71"/>
                    </a:lnTo>
                    <a:lnTo>
                      <a:pt x="20" y="76"/>
                    </a:lnTo>
                    <a:lnTo>
                      <a:pt x="20" y="7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5" name="Freeform 192">
                <a:extLst>
                  <a:ext uri="{FF2B5EF4-FFF2-40B4-BE49-F238E27FC236}">
                    <a16:creationId xmlns:a16="http://schemas.microsoft.com/office/drawing/2014/main" id="{FEB61DA0-AEE0-492A-BB09-AD256C60A6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5" y="1248"/>
                <a:ext cx="140" cy="131"/>
              </a:xfrm>
              <a:custGeom>
                <a:avLst/>
                <a:gdLst>
                  <a:gd name="T0" fmla="*/ 140 w 140"/>
                  <a:gd name="T1" fmla="*/ 0 h 131"/>
                  <a:gd name="T2" fmla="*/ 137 w 140"/>
                  <a:gd name="T3" fmla="*/ 11 h 131"/>
                  <a:gd name="T4" fmla="*/ 103 w 140"/>
                  <a:gd name="T5" fmla="*/ 88 h 131"/>
                  <a:gd name="T6" fmla="*/ 43 w 140"/>
                  <a:gd name="T7" fmla="*/ 91 h 131"/>
                  <a:gd name="T8" fmla="*/ 0 w 140"/>
                  <a:gd name="T9" fmla="*/ 112 h 131"/>
                  <a:gd name="T10" fmla="*/ 2 w 140"/>
                  <a:gd name="T11" fmla="*/ 131 h 131"/>
                  <a:gd name="T12" fmla="*/ 2 w 140"/>
                  <a:gd name="T13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131">
                    <a:moveTo>
                      <a:pt x="140" y="0"/>
                    </a:moveTo>
                    <a:lnTo>
                      <a:pt x="137" y="11"/>
                    </a:lnTo>
                    <a:lnTo>
                      <a:pt x="103" y="88"/>
                    </a:lnTo>
                    <a:lnTo>
                      <a:pt x="43" y="91"/>
                    </a:lnTo>
                    <a:lnTo>
                      <a:pt x="0" y="112"/>
                    </a:lnTo>
                    <a:lnTo>
                      <a:pt x="2" y="131"/>
                    </a:lnTo>
                    <a:lnTo>
                      <a:pt x="2" y="13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6" name="Freeform 193">
                <a:extLst>
                  <a:ext uri="{FF2B5EF4-FFF2-40B4-BE49-F238E27FC236}">
                    <a16:creationId xmlns:a16="http://schemas.microsoft.com/office/drawing/2014/main" id="{434022F2-D02B-4A72-BCBB-233F1B667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7" y="1379"/>
                <a:ext cx="211" cy="333"/>
              </a:xfrm>
              <a:custGeom>
                <a:avLst/>
                <a:gdLst>
                  <a:gd name="T0" fmla="*/ 0 w 211"/>
                  <a:gd name="T1" fmla="*/ 0 h 333"/>
                  <a:gd name="T2" fmla="*/ 17 w 211"/>
                  <a:gd name="T3" fmla="*/ 52 h 333"/>
                  <a:gd name="T4" fmla="*/ 5 w 211"/>
                  <a:gd name="T5" fmla="*/ 72 h 333"/>
                  <a:gd name="T6" fmla="*/ 17 w 211"/>
                  <a:gd name="T7" fmla="*/ 113 h 333"/>
                  <a:gd name="T8" fmla="*/ 39 w 211"/>
                  <a:gd name="T9" fmla="*/ 103 h 333"/>
                  <a:gd name="T10" fmla="*/ 55 w 211"/>
                  <a:gd name="T11" fmla="*/ 115 h 333"/>
                  <a:gd name="T12" fmla="*/ 63 w 211"/>
                  <a:gd name="T13" fmla="*/ 140 h 333"/>
                  <a:gd name="T14" fmla="*/ 83 w 211"/>
                  <a:gd name="T15" fmla="*/ 144 h 333"/>
                  <a:gd name="T16" fmla="*/ 96 w 211"/>
                  <a:gd name="T17" fmla="*/ 129 h 333"/>
                  <a:gd name="T18" fmla="*/ 205 w 211"/>
                  <a:gd name="T19" fmla="*/ 140 h 333"/>
                  <a:gd name="T20" fmla="*/ 209 w 211"/>
                  <a:gd name="T21" fmla="*/ 159 h 333"/>
                  <a:gd name="T22" fmla="*/ 175 w 211"/>
                  <a:gd name="T23" fmla="*/ 174 h 333"/>
                  <a:gd name="T24" fmla="*/ 211 w 211"/>
                  <a:gd name="T25" fmla="*/ 229 h 333"/>
                  <a:gd name="T26" fmla="*/ 170 w 211"/>
                  <a:gd name="T27" fmla="*/ 258 h 333"/>
                  <a:gd name="T28" fmla="*/ 184 w 211"/>
                  <a:gd name="T29" fmla="*/ 300 h 333"/>
                  <a:gd name="T30" fmla="*/ 115 w 211"/>
                  <a:gd name="T31" fmla="*/ 314 h 333"/>
                  <a:gd name="T32" fmla="*/ 112 w 211"/>
                  <a:gd name="T33" fmla="*/ 333 h 333"/>
                  <a:gd name="T34" fmla="*/ 91 w 211"/>
                  <a:gd name="T35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1" h="333">
                    <a:moveTo>
                      <a:pt x="0" y="0"/>
                    </a:moveTo>
                    <a:lnTo>
                      <a:pt x="17" y="52"/>
                    </a:lnTo>
                    <a:lnTo>
                      <a:pt x="5" y="72"/>
                    </a:lnTo>
                    <a:lnTo>
                      <a:pt x="17" y="113"/>
                    </a:lnTo>
                    <a:lnTo>
                      <a:pt x="39" y="103"/>
                    </a:lnTo>
                    <a:lnTo>
                      <a:pt x="55" y="115"/>
                    </a:lnTo>
                    <a:lnTo>
                      <a:pt x="63" y="140"/>
                    </a:lnTo>
                    <a:lnTo>
                      <a:pt x="83" y="144"/>
                    </a:lnTo>
                    <a:lnTo>
                      <a:pt x="96" y="129"/>
                    </a:lnTo>
                    <a:lnTo>
                      <a:pt x="205" y="140"/>
                    </a:lnTo>
                    <a:lnTo>
                      <a:pt x="209" y="159"/>
                    </a:lnTo>
                    <a:lnTo>
                      <a:pt x="175" y="174"/>
                    </a:lnTo>
                    <a:lnTo>
                      <a:pt x="211" y="229"/>
                    </a:lnTo>
                    <a:lnTo>
                      <a:pt x="170" y="258"/>
                    </a:lnTo>
                    <a:lnTo>
                      <a:pt x="184" y="300"/>
                    </a:lnTo>
                    <a:lnTo>
                      <a:pt x="115" y="314"/>
                    </a:lnTo>
                    <a:lnTo>
                      <a:pt x="112" y="333"/>
                    </a:lnTo>
                    <a:lnTo>
                      <a:pt x="91" y="33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7" name="Freeform 194">
                <a:extLst>
                  <a:ext uri="{FF2B5EF4-FFF2-40B4-BE49-F238E27FC236}">
                    <a16:creationId xmlns:a16="http://schemas.microsoft.com/office/drawing/2014/main" id="{43FE1D86-33C6-408B-B7DB-14FC022FF7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3" y="755"/>
                <a:ext cx="258" cy="67"/>
              </a:xfrm>
              <a:custGeom>
                <a:avLst/>
                <a:gdLst>
                  <a:gd name="T0" fmla="*/ 258 w 258"/>
                  <a:gd name="T1" fmla="*/ 67 h 67"/>
                  <a:gd name="T2" fmla="*/ 116 w 258"/>
                  <a:gd name="T3" fmla="*/ 54 h 67"/>
                  <a:gd name="T4" fmla="*/ 47 w 258"/>
                  <a:gd name="T5" fmla="*/ 7 h 67"/>
                  <a:gd name="T6" fmla="*/ 0 w 258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67">
                    <a:moveTo>
                      <a:pt x="258" y="67"/>
                    </a:moveTo>
                    <a:lnTo>
                      <a:pt x="116" y="54"/>
                    </a:lnTo>
                    <a:lnTo>
                      <a:pt x="47" y="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8" name="Freeform 195">
                <a:extLst>
                  <a:ext uri="{FF2B5EF4-FFF2-40B4-BE49-F238E27FC236}">
                    <a16:creationId xmlns:a16="http://schemas.microsoft.com/office/drawing/2014/main" id="{177D171B-218F-460C-9475-A7CC7E049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5" y="755"/>
                <a:ext cx="158" cy="244"/>
              </a:xfrm>
              <a:custGeom>
                <a:avLst/>
                <a:gdLst>
                  <a:gd name="T0" fmla="*/ 0 w 158"/>
                  <a:gd name="T1" fmla="*/ 244 h 244"/>
                  <a:gd name="T2" fmla="*/ 55 w 158"/>
                  <a:gd name="T3" fmla="*/ 172 h 244"/>
                  <a:gd name="T4" fmla="*/ 38 w 158"/>
                  <a:gd name="T5" fmla="*/ 163 h 244"/>
                  <a:gd name="T6" fmla="*/ 44 w 158"/>
                  <a:gd name="T7" fmla="*/ 144 h 244"/>
                  <a:gd name="T8" fmla="*/ 32 w 158"/>
                  <a:gd name="T9" fmla="*/ 126 h 244"/>
                  <a:gd name="T10" fmla="*/ 69 w 158"/>
                  <a:gd name="T11" fmla="*/ 111 h 244"/>
                  <a:gd name="T12" fmla="*/ 47 w 158"/>
                  <a:gd name="T13" fmla="*/ 54 h 244"/>
                  <a:gd name="T14" fmla="*/ 57 w 158"/>
                  <a:gd name="T15" fmla="*/ 35 h 244"/>
                  <a:gd name="T16" fmla="*/ 114 w 158"/>
                  <a:gd name="T17" fmla="*/ 7 h 244"/>
                  <a:gd name="T18" fmla="*/ 151 w 158"/>
                  <a:gd name="T19" fmla="*/ 21 h 244"/>
                  <a:gd name="T20" fmla="*/ 158 w 158"/>
                  <a:gd name="T21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244">
                    <a:moveTo>
                      <a:pt x="0" y="244"/>
                    </a:moveTo>
                    <a:lnTo>
                      <a:pt x="55" y="172"/>
                    </a:lnTo>
                    <a:lnTo>
                      <a:pt x="38" y="163"/>
                    </a:lnTo>
                    <a:lnTo>
                      <a:pt x="44" y="144"/>
                    </a:lnTo>
                    <a:lnTo>
                      <a:pt x="32" y="126"/>
                    </a:lnTo>
                    <a:lnTo>
                      <a:pt x="69" y="111"/>
                    </a:lnTo>
                    <a:lnTo>
                      <a:pt x="47" y="54"/>
                    </a:lnTo>
                    <a:lnTo>
                      <a:pt x="57" y="35"/>
                    </a:lnTo>
                    <a:lnTo>
                      <a:pt x="114" y="7"/>
                    </a:lnTo>
                    <a:lnTo>
                      <a:pt x="151" y="21"/>
                    </a:lnTo>
                    <a:lnTo>
                      <a:pt x="158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9" name="Freeform 196">
                <a:extLst>
                  <a:ext uri="{FF2B5EF4-FFF2-40B4-BE49-F238E27FC236}">
                    <a16:creationId xmlns:a16="http://schemas.microsoft.com/office/drawing/2014/main" id="{2EA92910-F2EF-4C60-9B8E-57C0E2E00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884"/>
                <a:ext cx="119" cy="115"/>
              </a:xfrm>
              <a:custGeom>
                <a:avLst/>
                <a:gdLst>
                  <a:gd name="T0" fmla="*/ 119 w 119"/>
                  <a:gd name="T1" fmla="*/ 115 h 115"/>
                  <a:gd name="T2" fmla="*/ 55 w 119"/>
                  <a:gd name="T3" fmla="*/ 73 h 115"/>
                  <a:gd name="T4" fmla="*/ 26 w 119"/>
                  <a:gd name="T5" fmla="*/ 43 h 115"/>
                  <a:gd name="T6" fmla="*/ 31 w 119"/>
                  <a:gd name="T7" fmla="*/ 24 h 115"/>
                  <a:gd name="T8" fmla="*/ 18 w 119"/>
                  <a:gd name="T9" fmla="*/ 5 h 115"/>
                  <a:gd name="T10" fmla="*/ 0 w 119"/>
                  <a:gd name="T11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115">
                    <a:moveTo>
                      <a:pt x="119" y="115"/>
                    </a:moveTo>
                    <a:lnTo>
                      <a:pt x="55" y="73"/>
                    </a:lnTo>
                    <a:lnTo>
                      <a:pt x="26" y="43"/>
                    </a:lnTo>
                    <a:lnTo>
                      <a:pt x="31" y="24"/>
                    </a:lnTo>
                    <a:lnTo>
                      <a:pt x="18" y="5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0" name="Freeform 197">
                <a:extLst>
                  <a:ext uri="{FF2B5EF4-FFF2-40B4-BE49-F238E27FC236}">
                    <a16:creationId xmlns:a16="http://schemas.microsoft.com/office/drawing/2014/main" id="{3137934E-FE30-44AB-8DC5-FF0DD2850B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8" y="902"/>
                <a:ext cx="12" cy="31"/>
              </a:xfrm>
              <a:custGeom>
                <a:avLst/>
                <a:gdLst>
                  <a:gd name="T0" fmla="*/ 9 w 12"/>
                  <a:gd name="T1" fmla="*/ 0 h 31"/>
                  <a:gd name="T2" fmla="*/ 12 w 12"/>
                  <a:gd name="T3" fmla="*/ 16 h 31"/>
                  <a:gd name="T4" fmla="*/ 0 w 12"/>
                  <a:gd name="T5" fmla="*/ 31 h 31"/>
                  <a:gd name="T6" fmla="*/ 0 w 12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1">
                    <a:moveTo>
                      <a:pt x="9" y="0"/>
                    </a:moveTo>
                    <a:lnTo>
                      <a:pt x="12" y="16"/>
                    </a:lnTo>
                    <a:lnTo>
                      <a:pt x="0" y="31"/>
                    </a:lnTo>
                    <a:lnTo>
                      <a:pt x="0" y="3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1" name="Freeform 198">
                <a:extLst>
                  <a:ext uri="{FF2B5EF4-FFF2-40B4-BE49-F238E27FC236}">
                    <a16:creationId xmlns:a16="http://schemas.microsoft.com/office/drawing/2014/main" id="{E8AF9367-6C96-4D3E-BDFA-C24E7016F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7" y="884"/>
                <a:ext cx="139" cy="26"/>
              </a:xfrm>
              <a:custGeom>
                <a:avLst/>
                <a:gdLst>
                  <a:gd name="T0" fmla="*/ 139 w 139"/>
                  <a:gd name="T1" fmla="*/ 0 h 26"/>
                  <a:gd name="T2" fmla="*/ 82 w 139"/>
                  <a:gd name="T3" fmla="*/ 21 h 26"/>
                  <a:gd name="T4" fmla="*/ 63 w 139"/>
                  <a:gd name="T5" fmla="*/ 10 h 26"/>
                  <a:gd name="T6" fmla="*/ 50 w 139"/>
                  <a:gd name="T7" fmla="*/ 26 h 26"/>
                  <a:gd name="T8" fmla="*/ 0 w 139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26">
                    <a:moveTo>
                      <a:pt x="139" y="0"/>
                    </a:moveTo>
                    <a:lnTo>
                      <a:pt x="82" y="21"/>
                    </a:lnTo>
                    <a:lnTo>
                      <a:pt x="63" y="10"/>
                    </a:lnTo>
                    <a:lnTo>
                      <a:pt x="50" y="26"/>
                    </a:lnTo>
                    <a:lnTo>
                      <a:pt x="0" y="1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2" name="Freeform 199">
                <a:extLst>
                  <a:ext uri="{FF2B5EF4-FFF2-40B4-BE49-F238E27FC236}">
                    <a16:creationId xmlns:a16="http://schemas.microsoft.com/office/drawing/2014/main" id="{4E3BEA22-2068-437D-B128-916B1DF3B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8" y="933"/>
                <a:ext cx="12" cy="139"/>
              </a:xfrm>
              <a:custGeom>
                <a:avLst/>
                <a:gdLst>
                  <a:gd name="T0" fmla="*/ 0 w 12"/>
                  <a:gd name="T1" fmla="*/ 0 h 139"/>
                  <a:gd name="T2" fmla="*/ 11 w 12"/>
                  <a:gd name="T3" fmla="*/ 36 h 139"/>
                  <a:gd name="T4" fmla="*/ 1 w 12"/>
                  <a:gd name="T5" fmla="*/ 54 h 139"/>
                  <a:gd name="T6" fmla="*/ 11 w 12"/>
                  <a:gd name="T7" fmla="*/ 88 h 139"/>
                  <a:gd name="T8" fmla="*/ 11 w 12"/>
                  <a:gd name="T9" fmla="*/ 88 h 139"/>
                  <a:gd name="T10" fmla="*/ 12 w 12"/>
                  <a:gd name="T11" fmla="*/ 109 h 139"/>
                  <a:gd name="T12" fmla="*/ 6 w 12"/>
                  <a:gd name="T13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39">
                    <a:moveTo>
                      <a:pt x="0" y="0"/>
                    </a:moveTo>
                    <a:lnTo>
                      <a:pt x="11" y="36"/>
                    </a:lnTo>
                    <a:lnTo>
                      <a:pt x="1" y="54"/>
                    </a:lnTo>
                    <a:lnTo>
                      <a:pt x="11" y="88"/>
                    </a:lnTo>
                    <a:lnTo>
                      <a:pt x="11" y="88"/>
                    </a:lnTo>
                    <a:lnTo>
                      <a:pt x="12" y="109"/>
                    </a:lnTo>
                    <a:lnTo>
                      <a:pt x="6" y="13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3" name="Freeform 200">
                <a:extLst>
                  <a:ext uri="{FF2B5EF4-FFF2-40B4-BE49-F238E27FC236}">
                    <a16:creationId xmlns:a16="http://schemas.microsoft.com/office/drawing/2014/main" id="{3FBF518C-0AAE-4AB5-8CE3-7C6E1EF15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" y="1072"/>
                <a:ext cx="52" cy="162"/>
              </a:xfrm>
              <a:custGeom>
                <a:avLst/>
                <a:gdLst>
                  <a:gd name="T0" fmla="*/ 49 w 52"/>
                  <a:gd name="T1" fmla="*/ 0 h 162"/>
                  <a:gd name="T2" fmla="*/ 52 w 52"/>
                  <a:gd name="T3" fmla="*/ 6 h 162"/>
                  <a:gd name="T4" fmla="*/ 24 w 52"/>
                  <a:gd name="T5" fmla="*/ 129 h 162"/>
                  <a:gd name="T6" fmla="*/ 0 w 52"/>
                  <a:gd name="T7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62">
                    <a:moveTo>
                      <a:pt x="49" y="0"/>
                    </a:moveTo>
                    <a:lnTo>
                      <a:pt x="52" y="6"/>
                    </a:lnTo>
                    <a:lnTo>
                      <a:pt x="24" y="129"/>
                    </a:lnTo>
                    <a:lnTo>
                      <a:pt x="0" y="16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4" name="Freeform 201">
                <a:extLst>
                  <a:ext uri="{FF2B5EF4-FFF2-40B4-BE49-F238E27FC236}">
                    <a16:creationId xmlns:a16="http://schemas.microsoft.com/office/drawing/2014/main" id="{518A42F5-1BE8-4770-B929-C6E6B440A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6" y="1100"/>
                <a:ext cx="41" cy="101"/>
              </a:xfrm>
              <a:custGeom>
                <a:avLst/>
                <a:gdLst>
                  <a:gd name="T0" fmla="*/ 2 w 41"/>
                  <a:gd name="T1" fmla="*/ 101 h 101"/>
                  <a:gd name="T2" fmla="*/ 0 w 41"/>
                  <a:gd name="T3" fmla="*/ 41 h 101"/>
                  <a:gd name="T4" fmla="*/ 21 w 41"/>
                  <a:gd name="T5" fmla="*/ 35 h 101"/>
                  <a:gd name="T6" fmla="*/ 41 w 41"/>
                  <a:gd name="T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101">
                    <a:moveTo>
                      <a:pt x="2" y="101"/>
                    </a:moveTo>
                    <a:lnTo>
                      <a:pt x="0" y="41"/>
                    </a:lnTo>
                    <a:lnTo>
                      <a:pt x="21" y="35"/>
                    </a:lnTo>
                    <a:lnTo>
                      <a:pt x="41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5" name="Freeform 202">
                <a:extLst>
                  <a:ext uri="{FF2B5EF4-FFF2-40B4-BE49-F238E27FC236}">
                    <a16:creationId xmlns:a16="http://schemas.microsoft.com/office/drawing/2014/main" id="{73B9B4D4-D4D9-4DE3-8FF8-2986B9404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999"/>
                <a:ext cx="42" cy="101"/>
              </a:xfrm>
              <a:custGeom>
                <a:avLst/>
                <a:gdLst>
                  <a:gd name="T0" fmla="*/ 42 w 42"/>
                  <a:gd name="T1" fmla="*/ 101 h 101"/>
                  <a:gd name="T2" fmla="*/ 23 w 42"/>
                  <a:gd name="T3" fmla="*/ 88 h 101"/>
                  <a:gd name="T4" fmla="*/ 0 w 42"/>
                  <a:gd name="T5" fmla="*/ 30 h 101"/>
                  <a:gd name="T6" fmla="*/ 17 w 42"/>
                  <a:gd name="T7" fmla="*/ 15 h 101"/>
                  <a:gd name="T8" fmla="*/ 20 w 42"/>
                  <a:gd name="T9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01">
                    <a:moveTo>
                      <a:pt x="42" y="101"/>
                    </a:moveTo>
                    <a:lnTo>
                      <a:pt x="23" y="88"/>
                    </a:lnTo>
                    <a:lnTo>
                      <a:pt x="0" y="30"/>
                    </a:lnTo>
                    <a:lnTo>
                      <a:pt x="17" y="15"/>
                    </a:lnTo>
                    <a:lnTo>
                      <a:pt x="2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6" name="Freeform 203">
                <a:extLst>
                  <a:ext uri="{FF2B5EF4-FFF2-40B4-BE49-F238E27FC236}">
                    <a16:creationId xmlns:a16="http://schemas.microsoft.com/office/drawing/2014/main" id="{F6E42D26-7416-40AE-91D6-32ADFCEA9E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1201"/>
                <a:ext cx="137" cy="101"/>
              </a:xfrm>
              <a:custGeom>
                <a:avLst/>
                <a:gdLst>
                  <a:gd name="T0" fmla="*/ 0 w 137"/>
                  <a:gd name="T1" fmla="*/ 101 h 101"/>
                  <a:gd name="T2" fmla="*/ 27 w 137"/>
                  <a:gd name="T3" fmla="*/ 63 h 101"/>
                  <a:gd name="T4" fmla="*/ 28 w 137"/>
                  <a:gd name="T5" fmla="*/ 22 h 101"/>
                  <a:gd name="T6" fmla="*/ 137 w 137"/>
                  <a:gd name="T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01">
                    <a:moveTo>
                      <a:pt x="0" y="101"/>
                    </a:moveTo>
                    <a:lnTo>
                      <a:pt x="27" y="63"/>
                    </a:lnTo>
                    <a:lnTo>
                      <a:pt x="28" y="22"/>
                    </a:lnTo>
                    <a:lnTo>
                      <a:pt x="137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7" name="Freeform 204">
                <a:extLst>
                  <a:ext uri="{FF2B5EF4-FFF2-40B4-BE49-F238E27FC236}">
                    <a16:creationId xmlns:a16="http://schemas.microsoft.com/office/drawing/2014/main" id="{1F531E55-A4B8-45AF-8527-95F75B3B3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" y="1234"/>
                <a:ext cx="156" cy="86"/>
              </a:xfrm>
              <a:custGeom>
                <a:avLst/>
                <a:gdLst>
                  <a:gd name="T0" fmla="*/ 156 w 156"/>
                  <a:gd name="T1" fmla="*/ 68 h 86"/>
                  <a:gd name="T2" fmla="*/ 77 w 156"/>
                  <a:gd name="T3" fmla="*/ 86 h 86"/>
                  <a:gd name="T4" fmla="*/ 11 w 156"/>
                  <a:gd name="T5" fmla="*/ 82 h 86"/>
                  <a:gd name="T6" fmla="*/ 30 w 156"/>
                  <a:gd name="T7" fmla="*/ 71 h 86"/>
                  <a:gd name="T8" fmla="*/ 33 w 156"/>
                  <a:gd name="T9" fmla="*/ 52 h 86"/>
                  <a:gd name="T10" fmla="*/ 5 w 156"/>
                  <a:gd name="T11" fmla="*/ 20 h 86"/>
                  <a:gd name="T12" fmla="*/ 0 w 156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86">
                    <a:moveTo>
                      <a:pt x="156" y="68"/>
                    </a:moveTo>
                    <a:lnTo>
                      <a:pt x="77" y="86"/>
                    </a:lnTo>
                    <a:lnTo>
                      <a:pt x="11" y="82"/>
                    </a:lnTo>
                    <a:lnTo>
                      <a:pt x="30" y="71"/>
                    </a:lnTo>
                    <a:lnTo>
                      <a:pt x="33" y="52"/>
                    </a:lnTo>
                    <a:lnTo>
                      <a:pt x="5" y="2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7" name="Group 406">
              <a:extLst>
                <a:ext uri="{FF2B5EF4-FFF2-40B4-BE49-F238E27FC236}">
                  <a16:creationId xmlns:a16="http://schemas.microsoft.com/office/drawing/2014/main" id="{A3E61C04-987C-4C8C-AA97-9F06E8F243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1" y="35"/>
              <a:ext cx="4672" cy="4208"/>
              <a:chOff x="1471" y="35"/>
              <a:chExt cx="4672" cy="4208"/>
            </a:xfrm>
          </p:grpSpPr>
          <p:sp>
            <p:nvSpPr>
              <p:cNvPr id="2697" name="Freeform 206">
                <a:extLst>
                  <a:ext uri="{FF2B5EF4-FFF2-40B4-BE49-F238E27FC236}">
                    <a16:creationId xmlns:a16="http://schemas.microsoft.com/office/drawing/2014/main" id="{5C026DF7-3307-478D-A734-068E07097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7" y="1302"/>
                <a:ext cx="74" cy="258"/>
              </a:xfrm>
              <a:custGeom>
                <a:avLst/>
                <a:gdLst>
                  <a:gd name="T0" fmla="*/ 37 w 74"/>
                  <a:gd name="T1" fmla="*/ 258 h 258"/>
                  <a:gd name="T2" fmla="*/ 21 w 74"/>
                  <a:gd name="T3" fmla="*/ 209 h 258"/>
                  <a:gd name="T4" fmla="*/ 0 w 74"/>
                  <a:gd name="T5" fmla="*/ 188 h 258"/>
                  <a:gd name="T6" fmla="*/ 38 w 74"/>
                  <a:gd name="T7" fmla="*/ 165 h 258"/>
                  <a:gd name="T8" fmla="*/ 49 w 74"/>
                  <a:gd name="T9" fmla="*/ 149 h 258"/>
                  <a:gd name="T10" fmla="*/ 41 w 74"/>
                  <a:gd name="T11" fmla="*/ 129 h 258"/>
                  <a:gd name="T12" fmla="*/ 74 w 74"/>
                  <a:gd name="T13" fmla="*/ 94 h 258"/>
                  <a:gd name="T14" fmla="*/ 71 w 74"/>
                  <a:gd name="T15" fmla="*/ 53 h 258"/>
                  <a:gd name="T16" fmla="*/ 24 w 74"/>
                  <a:gd name="T17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258">
                    <a:moveTo>
                      <a:pt x="37" y="258"/>
                    </a:moveTo>
                    <a:lnTo>
                      <a:pt x="21" y="209"/>
                    </a:lnTo>
                    <a:lnTo>
                      <a:pt x="0" y="188"/>
                    </a:lnTo>
                    <a:lnTo>
                      <a:pt x="38" y="165"/>
                    </a:lnTo>
                    <a:lnTo>
                      <a:pt x="49" y="149"/>
                    </a:lnTo>
                    <a:lnTo>
                      <a:pt x="41" y="129"/>
                    </a:lnTo>
                    <a:lnTo>
                      <a:pt x="74" y="94"/>
                    </a:lnTo>
                    <a:lnTo>
                      <a:pt x="71" y="53"/>
                    </a:lnTo>
                    <a:lnTo>
                      <a:pt x="24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8" name="Freeform 207">
                <a:extLst>
                  <a:ext uri="{FF2B5EF4-FFF2-40B4-BE49-F238E27FC236}">
                    <a16:creationId xmlns:a16="http://schemas.microsoft.com/office/drawing/2014/main" id="{47693529-2D8B-455B-9EE5-ABAA0BBAA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201"/>
                <a:ext cx="260" cy="198"/>
              </a:xfrm>
              <a:custGeom>
                <a:avLst/>
                <a:gdLst>
                  <a:gd name="T0" fmla="*/ 260 w 260"/>
                  <a:gd name="T1" fmla="*/ 198 h 198"/>
                  <a:gd name="T2" fmla="*/ 239 w 260"/>
                  <a:gd name="T3" fmla="*/ 187 h 198"/>
                  <a:gd name="T4" fmla="*/ 151 w 260"/>
                  <a:gd name="T5" fmla="*/ 198 h 198"/>
                  <a:gd name="T6" fmla="*/ 115 w 260"/>
                  <a:gd name="T7" fmla="*/ 121 h 198"/>
                  <a:gd name="T8" fmla="*/ 90 w 260"/>
                  <a:gd name="T9" fmla="*/ 93 h 198"/>
                  <a:gd name="T10" fmla="*/ 75 w 260"/>
                  <a:gd name="T11" fmla="*/ 108 h 198"/>
                  <a:gd name="T12" fmla="*/ 58 w 260"/>
                  <a:gd name="T13" fmla="*/ 50 h 198"/>
                  <a:gd name="T14" fmla="*/ 27 w 260"/>
                  <a:gd name="T15" fmla="*/ 9 h 198"/>
                  <a:gd name="T16" fmla="*/ 0 w 260"/>
                  <a:gd name="T1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0" h="198">
                    <a:moveTo>
                      <a:pt x="260" y="198"/>
                    </a:moveTo>
                    <a:lnTo>
                      <a:pt x="239" y="187"/>
                    </a:lnTo>
                    <a:lnTo>
                      <a:pt x="151" y="198"/>
                    </a:lnTo>
                    <a:lnTo>
                      <a:pt x="115" y="121"/>
                    </a:lnTo>
                    <a:lnTo>
                      <a:pt x="90" y="93"/>
                    </a:lnTo>
                    <a:lnTo>
                      <a:pt x="75" y="108"/>
                    </a:lnTo>
                    <a:lnTo>
                      <a:pt x="58" y="50"/>
                    </a:lnTo>
                    <a:lnTo>
                      <a:pt x="27" y="9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9" name="Freeform 208">
                <a:extLst>
                  <a:ext uri="{FF2B5EF4-FFF2-40B4-BE49-F238E27FC236}">
                    <a16:creationId xmlns:a16="http://schemas.microsoft.com/office/drawing/2014/main" id="{C9632C22-0FB6-416D-9C77-944E68663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1" y="1399"/>
                <a:ext cx="66" cy="255"/>
              </a:xfrm>
              <a:custGeom>
                <a:avLst/>
                <a:gdLst>
                  <a:gd name="T0" fmla="*/ 8 w 66"/>
                  <a:gd name="T1" fmla="*/ 255 h 255"/>
                  <a:gd name="T2" fmla="*/ 8 w 66"/>
                  <a:gd name="T3" fmla="*/ 255 h 255"/>
                  <a:gd name="T4" fmla="*/ 0 w 66"/>
                  <a:gd name="T5" fmla="*/ 236 h 255"/>
                  <a:gd name="T6" fmla="*/ 9 w 66"/>
                  <a:gd name="T7" fmla="*/ 179 h 255"/>
                  <a:gd name="T8" fmla="*/ 57 w 66"/>
                  <a:gd name="T9" fmla="*/ 106 h 255"/>
                  <a:gd name="T10" fmla="*/ 44 w 66"/>
                  <a:gd name="T11" fmla="*/ 90 h 255"/>
                  <a:gd name="T12" fmla="*/ 63 w 66"/>
                  <a:gd name="T13" fmla="*/ 76 h 255"/>
                  <a:gd name="T14" fmla="*/ 66 w 66"/>
                  <a:gd name="T15" fmla="*/ 49 h 255"/>
                  <a:gd name="T16" fmla="*/ 44 w 66"/>
                  <a:gd name="T17" fmla="*/ 21 h 255"/>
                  <a:gd name="T18" fmla="*/ 57 w 66"/>
                  <a:gd name="T1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255">
                    <a:moveTo>
                      <a:pt x="8" y="255"/>
                    </a:moveTo>
                    <a:lnTo>
                      <a:pt x="8" y="255"/>
                    </a:lnTo>
                    <a:lnTo>
                      <a:pt x="0" y="236"/>
                    </a:lnTo>
                    <a:lnTo>
                      <a:pt x="9" y="179"/>
                    </a:lnTo>
                    <a:lnTo>
                      <a:pt x="57" y="106"/>
                    </a:lnTo>
                    <a:lnTo>
                      <a:pt x="44" y="90"/>
                    </a:lnTo>
                    <a:lnTo>
                      <a:pt x="63" y="76"/>
                    </a:lnTo>
                    <a:lnTo>
                      <a:pt x="66" y="49"/>
                    </a:lnTo>
                    <a:lnTo>
                      <a:pt x="44" y="21"/>
                    </a:lnTo>
                    <a:lnTo>
                      <a:pt x="57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0" name="Freeform 209">
                <a:extLst>
                  <a:ext uri="{FF2B5EF4-FFF2-40B4-BE49-F238E27FC236}">
                    <a16:creationId xmlns:a16="http://schemas.microsoft.com/office/drawing/2014/main" id="{41022B89-5BC4-4736-A82A-0DF1B7CD9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8" y="1059"/>
                <a:ext cx="32" cy="33"/>
              </a:xfrm>
              <a:custGeom>
                <a:avLst/>
                <a:gdLst>
                  <a:gd name="T0" fmla="*/ 32 w 32"/>
                  <a:gd name="T1" fmla="*/ 33 h 33"/>
                  <a:gd name="T2" fmla="*/ 30 w 32"/>
                  <a:gd name="T3" fmla="*/ 32 h 33"/>
                  <a:gd name="T4" fmla="*/ 11 w 32"/>
                  <a:gd name="T5" fmla="*/ 30 h 33"/>
                  <a:gd name="T6" fmla="*/ 0 w 32"/>
                  <a:gd name="T7" fmla="*/ 13 h 33"/>
                  <a:gd name="T8" fmla="*/ 0 w 32"/>
                  <a:gd name="T9" fmla="*/ 2 h 33"/>
                  <a:gd name="T10" fmla="*/ 0 w 32"/>
                  <a:gd name="T11" fmla="*/ 0 h 33"/>
                  <a:gd name="T12" fmla="*/ 21 w 32"/>
                  <a:gd name="T13" fmla="*/ 0 h 33"/>
                  <a:gd name="T14" fmla="*/ 32 w 32"/>
                  <a:gd name="T1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33">
                    <a:moveTo>
                      <a:pt x="32" y="33"/>
                    </a:moveTo>
                    <a:lnTo>
                      <a:pt x="30" y="32"/>
                    </a:lnTo>
                    <a:lnTo>
                      <a:pt x="11" y="30"/>
                    </a:lnTo>
                    <a:lnTo>
                      <a:pt x="0" y="1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32" y="3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1" name="Freeform 210">
                <a:extLst>
                  <a:ext uri="{FF2B5EF4-FFF2-40B4-BE49-F238E27FC236}">
                    <a16:creationId xmlns:a16="http://schemas.microsoft.com/office/drawing/2014/main" id="{CF185429-DB9D-4B67-B9AA-70ED685C7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7" y="1092"/>
                <a:ext cx="110" cy="184"/>
              </a:xfrm>
              <a:custGeom>
                <a:avLst/>
                <a:gdLst>
                  <a:gd name="T0" fmla="*/ 93 w 110"/>
                  <a:gd name="T1" fmla="*/ 0 h 184"/>
                  <a:gd name="T2" fmla="*/ 107 w 110"/>
                  <a:gd name="T3" fmla="*/ 11 h 184"/>
                  <a:gd name="T4" fmla="*/ 110 w 110"/>
                  <a:gd name="T5" fmla="*/ 13 h 184"/>
                  <a:gd name="T6" fmla="*/ 110 w 110"/>
                  <a:gd name="T7" fmla="*/ 52 h 184"/>
                  <a:gd name="T8" fmla="*/ 99 w 110"/>
                  <a:gd name="T9" fmla="*/ 115 h 184"/>
                  <a:gd name="T10" fmla="*/ 35 w 110"/>
                  <a:gd name="T11" fmla="*/ 134 h 184"/>
                  <a:gd name="T12" fmla="*/ 0 w 110"/>
                  <a:gd name="T13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184">
                    <a:moveTo>
                      <a:pt x="93" y="0"/>
                    </a:moveTo>
                    <a:lnTo>
                      <a:pt x="107" y="11"/>
                    </a:lnTo>
                    <a:lnTo>
                      <a:pt x="110" y="13"/>
                    </a:lnTo>
                    <a:lnTo>
                      <a:pt x="110" y="52"/>
                    </a:lnTo>
                    <a:lnTo>
                      <a:pt x="99" y="115"/>
                    </a:lnTo>
                    <a:lnTo>
                      <a:pt x="35" y="134"/>
                    </a:lnTo>
                    <a:lnTo>
                      <a:pt x="0" y="18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2" name="Freeform 211">
                <a:extLst>
                  <a:ext uri="{FF2B5EF4-FFF2-40B4-BE49-F238E27FC236}">
                    <a16:creationId xmlns:a16="http://schemas.microsoft.com/office/drawing/2014/main" id="{387BAA55-C47A-4086-8277-0D5E2B9EFC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1021"/>
                <a:ext cx="27" cy="207"/>
              </a:xfrm>
              <a:custGeom>
                <a:avLst/>
                <a:gdLst>
                  <a:gd name="T0" fmla="*/ 13 w 27"/>
                  <a:gd name="T1" fmla="*/ 207 h 207"/>
                  <a:gd name="T2" fmla="*/ 27 w 27"/>
                  <a:gd name="T3" fmla="*/ 177 h 207"/>
                  <a:gd name="T4" fmla="*/ 9 w 27"/>
                  <a:gd name="T5" fmla="*/ 112 h 207"/>
                  <a:gd name="T6" fmla="*/ 27 w 27"/>
                  <a:gd name="T7" fmla="*/ 52 h 207"/>
                  <a:gd name="T8" fmla="*/ 2 w 27"/>
                  <a:gd name="T9" fmla="*/ 19 h 207"/>
                  <a:gd name="T10" fmla="*/ 0 w 27"/>
                  <a:gd name="T1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07">
                    <a:moveTo>
                      <a:pt x="13" y="207"/>
                    </a:moveTo>
                    <a:lnTo>
                      <a:pt x="27" y="177"/>
                    </a:lnTo>
                    <a:lnTo>
                      <a:pt x="9" y="112"/>
                    </a:lnTo>
                    <a:lnTo>
                      <a:pt x="27" y="52"/>
                    </a:lnTo>
                    <a:lnTo>
                      <a:pt x="2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3" name="Freeform 212">
                <a:extLst>
                  <a:ext uri="{FF2B5EF4-FFF2-40B4-BE49-F238E27FC236}">
                    <a16:creationId xmlns:a16="http://schemas.microsoft.com/office/drawing/2014/main" id="{149D1D36-BB39-4D33-8993-1A1516E02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9" y="1228"/>
                <a:ext cx="368" cy="83"/>
              </a:xfrm>
              <a:custGeom>
                <a:avLst/>
                <a:gdLst>
                  <a:gd name="T0" fmla="*/ 368 w 368"/>
                  <a:gd name="T1" fmla="*/ 48 h 83"/>
                  <a:gd name="T2" fmla="*/ 349 w 368"/>
                  <a:gd name="T3" fmla="*/ 56 h 83"/>
                  <a:gd name="T4" fmla="*/ 338 w 368"/>
                  <a:gd name="T5" fmla="*/ 36 h 83"/>
                  <a:gd name="T6" fmla="*/ 313 w 368"/>
                  <a:gd name="T7" fmla="*/ 29 h 83"/>
                  <a:gd name="T8" fmla="*/ 269 w 368"/>
                  <a:gd name="T9" fmla="*/ 83 h 83"/>
                  <a:gd name="T10" fmla="*/ 256 w 368"/>
                  <a:gd name="T11" fmla="*/ 40 h 83"/>
                  <a:gd name="T12" fmla="*/ 236 w 368"/>
                  <a:gd name="T13" fmla="*/ 47 h 83"/>
                  <a:gd name="T14" fmla="*/ 144 w 368"/>
                  <a:gd name="T15" fmla="*/ 1 h 83"/>
                  <a:gd name="T16" fmla="*/ 88 w 368"/>
                  <a:gd name="T17" fmla="*/ 23 h 83"/>
                  <a:gd name="T18" fmla="*/ 0 w 368"/>
                  <a:gd name="T19" fmla="*/ 0 h 83"/>
                  <a:gd name="T20" fmla="*/ 0 w 368"/>
                  <a:gd name="T21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8" h="83">
                    <a:moveTo>
                      <a:pt x="368" y="48"/>
                    </a:moveTo>
                    <a:lnTo>
                      <a:pt x="349" y="56"/>
                    </a:lnTo>
                    <a:lnTo>
                      <a:pt x="338" y="36"/>
                    </a:lnTo>
                    <a:lnTo>
                      <a:pt x="313" y="29"/>
                    </a:lnTo>
                    <a:lnTo>
                      <a:pt x="269" y="83"/>
                    </a:lnTo>
                    <a:lnTo>
                      <a:pt x="256" y="40"/>
                    </a:lnTo>
                    <a:lnTo>
                      <a:pt x="236" y="47"/>
                    </a:lnTo>
                    <a:lnTo>
                      <a:pt x="144" y="1"/>
                    </a:lnTo>
                    <a:lnTo>
                      <a:pt x="88" y="2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4" name="Freeform 213">
                <a:extLst>
                  <a:ext uri="{FF2B5EF4-FFF2-40B4-BE49-F238E27FC236}">
                    <a16:creationId xmlns:a16="http://schemas.microsoft.com/office/drawing/2014/main" id="{01F7AE55-7A26-427D-9009-614BB4971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0" y="1228"/>
                <a:ext cx="86" cy="154"/>
              </a:xfrm>
              <a:custGeom>
                <a:avLst/>
                <a:gdLst>
                  <a:gd name="T0" fmla="*/ 49 w 86"/>
                  <a:gd name="T1" fmla="*/ 0 h 154"/>
                  <a:gd name="T2" fmla="*/ 0 w 86"/>
                  <a:gd name="T3" fmla="*/ 22 h 154"/>
                  <a:gd name="T4" fmla="*/ 5 w 86"/>
                  <a:gd name="T5" fmla="*/ 47 h 154"/>
                  <a:gd name="T6" fmla="*/ 28 w 86"/>
                  <a:gd name="T7" fmla="*/ 86 h 154"/>
                  <a:gd name="T8" fmla="*/ 85 w 86"/>
                  <a:gd name="T9" fmla="*/ 96 h 154"/>
                  <a:gd name="T10" fmla="*/ 86 w 86"/>
                  <a:gd name="T11" fmla="*/ 133 h 154"/>
                  <a:gd name="T12" fmla="*/ 68 w 86"/>
                  <a:gd name="T13" fmla="*/ 154 h 154"/>
                  <a:gd name="T14" fmla="*/ 49 w 86"/>
                  <a:gd name="T15" fmla="*/ 147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154">
                    <a:moveTo>
                      <a:pt x="49" y="0"/>
                    </a:moveTo>
                    <a:lnTo>
                      <a:pt x="0" y="22"/>
                    </a:lnTo>
                    <a:lnTo>
                      <a:pt x="5" y="47"/>
                    </a:lnTo>
                    <a:lnTo>
                      <a:pt x="28" y="86"/>
                    </a:lnTo>
                    <a:lnTo>
                      <a:pt x="85" y="96"/>
                    </a:lnTo>
                    <a:lnTo>
                      <a:pt x="86" y="133"/>
                    </a:lnTo>
                    <a:lnTo>
                      <a:pt x="68" y="154"/>
                    </a:lnTo>
                    <a:lnTo>
                      <a:pt x="49" y="14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5" name="Freeform 214">
                <a:extLst>
                  <a:ext uri="{FF2B5EF4-FFF2-40B4-BE49-F238E27FC236}">
                    <a16:creationId xmlns:a16="http://schemas.microsoft.com/office/drawing/2014/main" id="{1B0243ED-F039-4206-854F-2A46CED51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3283"/>
                <a:ext cx="46" cy="1"/>
              </a:xfrm>
              <a:custGeom>
                <a:avLst/>
                <a:gdLst>
                  <a:gd name="T0" fmla="*/ 46 w 46"/>
                  <a:gd name="T1" fmla="*/ 1 h 1"/>
                  <a:gd name="T2" fmla="*/ 46 w 46"/>
                  <a:gd name="T3" fmla="*/ 1 h 1"/>
                  <a:gd name="T4" fmla="*/ 0 w 4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1">
                    <a:moveTo>
                      <a:pt x="46" y="1"/>
                    </a:moveTo>
                    <a:lnTo>
                      <a:pt x="46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6" name="Freeform 215">
                <a:extLst>
                  <a:ext uri="{FF2B5EF4-FFF2-40B4-BE49-F238E27FC236}">
                    <a16:creationId xmlns:a16="http://schemas.microsoft.com/office/drawing/2014/main" id="{5FCD812A-79A5-4C50-8FD8-52B9D34AC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7" y="1276"/>
                <a:ext cx="63" cy="221"/>
              </a:xfrm>
              <a:custGeom>
                <a:avLst/>
                <a:gdLst>
                  <a:gd name="T0" fmla="*/ 44 w 63"/>
                  <a:gd name="T1" fmla="*/ 221 h 221"/>
                  <a:gd name="T2" fmla="*/ 38 w 63"/>
                  <a:gd name="T3" fmla="*/ 180 h 221"/>
                  <a:gd name="T4" fmla="*/ 58 w 63"/>
                  <a:gd name="T5" fmla="*/ 175 h 221"/>
                  <a:gd name="T6" fmla="*/ 38 w 63"/>
                  <a:gd name="T7" fmla="*/ 164 h 221"/>
                  <a:gd name="T8" fmla="*/ 55 w 63"/>
                  <a:gd name="T9" fmla="*/ 148 h 221"/>
                  <a:gd name="T10" fmla="*/ 63 w 63"/>
                  <a:gd name="T11" fmla="*/ 126 h 221"/>
                  <a:gd name="T12" fmla="*/ 46 w 63"/>
                  <a:gd name="T13" fmla="*/ 114 h 221"/>
                  <a:gd name="T14" fmla="*/ 57 w 63"/>
                  <a:gd name="T15" fmla="*/ 95 h 221"/>
                  <a:gd name="T16" fmla="*/ 49 w 63"/>
                  <a:gd name="T17" fmla="*/ 77 h 221"/>
                  <a:gd name="T18" fmla="*/ 13 w 63"/>
                  <a:gd name="T19" fmla="*/ 59 h 221"/>
                  <a:gd name="T20" fmla="*/ 9 w 63"/>
                  <a:gd name="T21" fmla="*/ 38 h 221"/>
                  <a:gd name="T22" fmla="*/ 33 w 63"/>
                  <a:gd name="T23" fmla="*/ 32 h 221"/>
                  <a:gd name="T24" fmla="*/ 8 w 63"/>
                  <a:gd name="T25" fmla="*/ 30 h 221"/>
                  <a:gd name="T26" fmla="*/ 0 w 63"/>
                  <a:gd name="T27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221">
                    <a:moveTo>
                      <a:pt x="44" y="221"/>
                    </a:moveTo>
                    <a:lnTo>
                      <a:pt x="38" y="180"/>
                    </a:lnTo>
                    <a:lnTo>
                      <a:pt x="58" y="175"/>
                    </a:lnTo>
                    <a:lnTo>
                      <a:pt x="38" y="164"/>
                    </a:lnTo>
                    <a:lnTo>
                      <a:pt x="55" y="148"/>
                    </a:lnTo>
                    <a:lnTo>
                      <a:pt x="63" y="126"/>
                    </a:lnTo>
                    <a:lnTo>
                      <a:pt x="46" y="114"/>
                    </a:lnTo>
                    <a:lnTo>
                      <a:pt x="57" y="95"/>
                    </a:lnTo>
                    <a:lnTo>
                      <a:pt x="49" y="77"/>
                    </a:lnTo>
                    <a:lnTo>
                      <a:pt x="13" y="59"/>
                    </a:lnTo>
                    <a:lnTo>
                      <a:pt x="9" y="38"/>
                    </a:lnTo>
                    <a:lnTo>
                      <a:pt x="33" y="32"/>
                    </a:lnTo>
                    <a:lnTo>
                      <a:pt x="8" y="3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7" name="Freeform 216">
                <a:extLst>
                  <a:ext uri="{FF2B5EF4-FFF2-40B4-BE49-F238E27FC236}">
                    <a16:creationId xmlns:a16="http://schemas.microsoft.com/office/drawing/2014/main" id="{56E35960-506F-41EE-AC3E-96AB227E45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1" y="1421"/>
                <a:ext cx="252" cy="76"/>
              </a:xfrm>
              <a:custGeom>
                <a:avLst/>
                <a:gdLst>
                  <a:gd name="T0" fmla="*/ 252 w 252"/>
                  <a:gd name="T1" fmla="*/ 25 h 76"/>
                  <a:gd name="T2" fmla="*/ 205 w 252"/>
                  <a:gd name="T3" fmla="*/ 0 h 76"/>
                  <a:gd name="T4" fmla="*/ 142 w 252"/>
                  <a:gd name="T5" fmla="*/ 28 h 76"/>
                  <a:gd name="T6" fmla="*/ 129 w 252"/>
                  <a:gd name="T7" fmla="*/ 47 h 76"/>
                  <a:gd name="T8" fmla="*/ 36 w 252"/>
                  <a:gd name="T9" fmla="*/ 50 h 76"/>
                  <a:gd name="T10" fmla="*/ 0 w 252"/>
                  <a:gd name="T11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2" h="76">
                    <a:moveTo>
                      <a:pt x="252" y="25"/>
                    </a:moveTo>
                    <a:lnTo>
                      <a:pt x="205" y="0"/>
                    </a:lnTo>
                    <a:lnTo>
                      <a:pt x="142" y="28"/>
                    </a:lnTo>
                    <a:lnTo>
                      <a:pt x="129" y="47"/>
                    </a:lnTo>
                    <a:lnTo>
                      <a:pt x="36" y="50"/>
                    </a:lnTo>
                    <a:lnTo>
                      <a:pt x="0" y="7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8" name="Freeform 217">
                <a:extLst>
                  <a:ext uri="{FF2B5EF4-FFF2-40B4-BE49-F238E27FC236}">
                    <a16:creationId xmlns:a16="http://schemas.microsoft.com/office/drawing/2014/main" id="{59DDDC56-1944-4E26-ADEF-6BABB95D8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0" y="1028"/>
                <a:ext cx="40" cy="108"/>
              </a:xfrm>
              <a:custGeom>
                <a:avLst/>
                <a:gdLst>
                  <a:gd name="T0" fmla="*/ 0 w 40"/>
                  <a:gd name="T1" fmla="*/ 108 h 108"/>
                  <a:gd name="T2" fmla="*/ 26 w 40"/>
                  <a:gd name="T3" fmla="*/ 77 h 108"/>
                  <a:gd name="T4" fmla="*/ 40 w 40"/>
                  <a:gd name="T5" fmla="*/ 28 h 108"/>
                  <a:gd name="T6" fmla="*/ 10 w 40"/>
                  <a:gd name="T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108">
                    <a:moveTo>
                      <a:pt x="0" y="108"/>
                    </a:moveTo>
                    <a:lnTo>
                      <a:pt x="26" y="77"/>
                    </a:lnTo>
                    <a:lnTo>
                      <a:pt x="40" y="28"/>
                    </a:lnTo>
                    <a:lnTo>
                      <a:pt x="1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9" name="Freeform 218">
                <a:extLst>
                  <a:ext uri="{FF2B5EF4-FFF2-40B4-BE49-F238E27FC236}">
                    <a16:creationId xmlns:a16="http://schemas.microsoft.com/office/drawing/2014/main" id="{174714CA-0D63-4A54-BED0-8C917B4D1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0" y="1121"/>
                <a:ext cx="232" cy="75"/>
              </a:xfrm>
              <a:custGeom>
                <a:avLst/>
                <a:gdLst>
                  <a:gd name="T0" fmla="*/ 232 w 232"/>
                  <a:gd name="T1" fmla="*/ 75 h 75"/>
                  <a:gd name="T2" fmla="*/ 232 w 232"/>
                  <a:gd name="T3" fmla="*/ 75 h 75"/>
                  <a:gd name="T4" fmla="*/ 232 w 232"/>
                  <a:gd name="T5" fmla="*/ 55 h 75"/>
                  <a:gd name="T6" fmla="*/ 208 w 232"/>
                  <a:gd name="T7" fmla="*/ 44 h 75"/>
                  <a:gd name="T8" fmla="*/ 194 w 232"/>
                  <a:gd name="T9" fmla="*/ 1 h 75"/>
                  <a:gd name="T10" fmla="*/ 175 w 232"/>
                  <a:gd name="T11" fmla="*/ 0 h 75"/>
                  <a:gd name="T12" fmla="*/ 171 w 232"/>
                  <a:gd name="T13" fmla="*/ 18 h 75"/>
                  <a:gd name="T14" fmla="*/ 106 w 232"/>
                  <a:gd name="T15" fmla="*/ 18 h 75"/>
                  <a:gd name="T16" fmla="*/ 59 w 232"/>
                  <a:gd name="T17" fmla="*/ 42 h 75"/>
                  <a:gd name="T18" fmla="*/ 41 w 232"/>
                  <a:gd name="T19" fmla="*/ 29 h 75"/>
                  <a:gd name="T20" fmla="*/ 24 w 232"/>
                  <a:gd name="T21" fmla="*/ 40 h 75"/>
                  <a:gd name="T22" fmla="*/ 0 w 232"/>
                  <a:gd name="T23" fmla="*/ 1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2" h="75">
                    <a:moveTo>
                      <a:pt x="232" y="75"/>
                    </a:moveTo>
                    <a:lnTo>
                      <a:pt x="232" y="75"/>
                    </a:lnTo>
                    <a:lnTo>
                      <a:pt x="232" y="55"/>
                    </a:lnTo>
                    <a:lnTo>
                      <a:pt x="208" y="44"/>
                    </a:lnTo>
                    <a:lnTo>
                      <a:pt x="194" y="1"/>
                    </a:lnTo>
                    <a:lnTo>
                      <a:pt x="175" y="0"/>
                    </a:lnTo>
                    <a:lnTo>
                      <a:pt x="171" y="18"/>
                    </a:lnTo>
                    <a:lnTo>
                      <a:pt x="106" y="18"/>
                    </a:lnTo>
                    <a:lnTo>
                      <a:pt x="59" y="42"/>
                    </a:lnTo>
                    <a:lnTo>
                      <a:pt x="41" y="29"/>
                    </a:lnTo>
                    <a:lnTo>
                      <a:pt x="24" y="40"/>
                    </a:lnTo>
                    <a:lnTo>
                      <a:pt x="0" y="15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0" name="Freeform 219">
                <a:extLst>
                  <a:ext uri="{FF2B5EF4-FFF2-40B4-BE49-F238E27FC236}">
                    <a16:creationId xmlns:a16="http://schemas.microsoft.com/office/drawing/2014/main" id="{E0F22C1E-6728-4C54-BC8F-1CD61EBA47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0" y="762"/>
                <a:ext cx="80" cy="266"/>
              </a:xfrm>
              <a:custGeom>
                <a:avLst/>
                <a:gdLst>
                  <a:gd name="T0" fmla="*/ 12 w 80"/>
                  <a:gd name="T1" fmla="*/ 0 h 266"/>
                  <a:gd name="T2" fmla="*/ 12 w 80"/>
                  <a:gd name="T3" fmla="*/ 0 h 266"/>
                  <a:gd name="T4" fmla="*/ 15 w 80"/>
                  <a:gd name="T5" fmla="*/ 47 h 266"/>
                  <a:gd name="T6" fmla="*/ 75 w 80"/>
                  <a:gd name="T7" fmla="*/ 69 h 266"/>
                  <a:gd name="T8" fmla="*/ 61 w 80"/>
                  <a:gd name="T9" fmla="*/ 86 h 266"/>
                  <a:gd name="T10" fmla="*/ 77 w 80"/>
                  <a:gd name="T11" fmla="*/ 144 h 266"/>
                  <a:gd name="T12" fmla="*/ 20 w 80"/>
                  <a:gd name="T13" fmla="*/ 179 h 266"/>
                  <a:gd name="T14" fmla="*/ 31 w 80"/>
                  <a:gd name="T15" fmla="*/ 196 h 266"/>
                  <a:gd name="T16" fmla="*/ 0 w 80"/>
                  <a:gd name="T17" fmla="*/ 233 h 266"/>
                  <a:gd name="T18" fmla="*/ 12 w 80"/>
                  <a:gd name="T19" fmla="*/ 250 h 266"/>
                  <a:gd name="T20" fmla="*/ 80 w 80"/>
                  <a:gd name="T21" fmla="*/ 26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266">
                    <a:moveTo>
                      <a:pt x="12" y="0"/>
                    </a:moveTo>
                    <a:lnTo>
                      <a:pt x="12" y="0"/>
                    </a:lnTo>
                    <a:lnTo>
                      <a:pt x="15" y="47"/>
                    </a:lnTo>
                    <a:lnTo>
                      <a:pt x="75" y="69"/>
                    </a:lnTo>
                    <a:lnTo>
                      <a:pt x="61" y="86"/>
                    </a:lnTo>
                    <a:lnTo>
                      <a:pt x="77" y="144"/>
                    </a:lnTo>
                    <a:lnTo>
                      <a:pt x="20" y="179"/>
                    </a:lnTo>
                    <a:lnTo>
                      <a:pt x="31" y="196"/>
                    </a:lnTo>
                    <a:lnTo>
                      <a:pt x="0" y="233"/>
                    </a:lnTo>
                    <a:lnTo>
                      <a:pt x="12" y="250"/>
                    </a:lnTo>
                    <a:lnTo>
                      <a:pt x="80" y="26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1" name="Freeform 220">
                <a:extLst>
                  <a:ext uri="{FF2B5EF4-FFF2-40B4-BE49-F238E27FC236}">
                    <a16:creationId xmlns:a16="http://schemas.microsoft.com/office/drawing/2014/main" id="{3DE54CD2-FD17-426D-B797-58F788F06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7" y="1073"/>
                <a:ext cx="142" cy="74"/>
              </a:xfrm>
              <a:custGeom>
                <a:avLst/>
                <a:gdLst>
                  <a:gd name="T0" fmla="*/ 0 w 142"/>
                  <a:gd name="T1" fmla="*/ 0 h 74"/>
                  <a:gd name="T2" fmla="*/ 35 w 142"/>
                  <a:gd name="T3" fmla="*/ 68 h 74"/>
                  <a:gd name="T4" fmla="*/ 54 w 142"/>
                  <a:gd name="T5" fmla="*/ 74 h 74"/>
                  <a:gd name="T6" fmla="*/ 104 w 142"/>
                  <a:gd name="T7" fmla="*/ 41 h 74"/>
                  <a:gd name="T8" fmla="*/ 142 w 142"/>
                  <a:gd name="T9" fmla="*/ 5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74">
                    <a:moveTo>
                      <a:pt x="0" y="0"/>
                    </a:moveTo>
                    <a:lnTo>
                      <a:pt x="35" y="68"/>
                    </a:lnTo>
                    <a:lnTo>
                      <a:pt x="54" y="74"/>
                    </a:lnTo>
                    <a:lnTo>
                      <a:pt x="104" y="41"/>
                    </a:lnTo>
                    <a:lnTo>
                      <a:pt x="142" y="5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2" name="Freeform 221">
                <a:extLst>
                  <a:ext uri="{FF2B5EF4-FFF2-40B4-BE49-F238E27FC236}">
                    <a16:creationId xmlns:a16="http://schemas.microsoft.com/office/drawing/2014/main" id="{5BE69545-6F9D-4593-AE7F-857C5AAFB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9" y="1130"/>
                <a:ext cx="61" cy="6"/>
              </a:xfrm>
              <a:custGeom>
                <a:avLst/>
                <a:gdLst>
                  <a:gd name="T0" fmla="*/ 61 w 61"/>
                  <a:gd name="T1" fmla="*/ 6 h 6"/>
                  <a:gd name="T2" fmla="*/ 61 w 61"/>
                  <a:gd name="T3" fmla="*/ 6 h 6"/>
                  <a:gd name="T4" fmla="*/ 0 w 6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6">
                    <a:moveTo>
                      <a:pt x="61" y="6"/>
                    </a:moveTo>
                    <a:lnTo>
                      <a:pt x="61" y="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3" name="Freeform 222">
                <a:extLst>
                  <a:ext uri="{FF2B5EF4-FFF2-40B4-BE49-F238E27FC236}">
                    <a16:creationId xmlns:a16="http://schemas.microsoft.com/office/drawing/2014/main" id="{31F3F70A-46C1-4505-9ACA-FA55538EC6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8" y="1130"/>
                <a:ext cx="64" cy="302"/>
              </a:xfrm>
              <a:custGeom>
                <a:avLst/>
                <a:gdLst>
                  <a:gd name="T0" fmla="*/ 61 w 64"/>
                  <a:gd name="T1" fmla="*/ 0 h 302"/>
                  <a:gd name="T2" fmla="*/ 61 w 64"/>
                  <a:gd name="T3" fmla="*/ 87 h 302"/>
                  <a:gd name="T4" fmla="*/ 50 w 64"/>
                  <a:gd name="T5" fmla="*/ 102 h 302"/>
                  <a:gd name="T6" fmla="*/ 64 w 64"/>
                  <a:gd name="T7" fmla="*/ 225 h 302"/>
                  <a:gd name="T8" fmla="*/ 25 w 64"/>
                  <a:gd name="T9" fmla="*/ 241 h 302"/>
                  <a:gd name="T10" fmla="*/ 0 w 64"/>
                  <a:gd name="T11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302">
                    <a:moveTo>
                      <a:pt x="61" y="0"/>
                    </a:moveTo>
                    <a:lnTo>
                      <a:pt x="61" y="87"/>
                    </a:lnTo>
                    <a:lnTo>
                      <a:pt x="50" y="102"/>
                    </a:lnTo>
                    <a:lnTo>
                      <a:pt x="64" y="225"/>
                    </a:lnTo>
                    <a:lnTo>
                      <a:pt x="25" y="241"/>
                    </a:lnTo>
                    <a:lnTo>
                      <a:pt x="0" y="30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4" name="Freeform 223">
                <a:extLst>
                  <a:ext uri="{FF2B5EF4-FFF2-40B4-BE49-F238E27FC236}">
                    <a16:creationId xmlns:a16="http://schemas.microsoft.com/office/drawing/2014/main" id="{7384EBFF-008F-4502-8491-E895B4191E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1" y="3278"/>
                <a:ext cx="408" cy="32"/>
              </a:xfrm>
              <a:custGeom>
                <a:avLst/>
                <a:gdLst>
                  <a:gd name="T0" fmla="*/ 408 w 408"/>
                  <a:gd name="T1" fmla="*/ 5 h 32"/>
                  <a:gd name="T2" fmla="*/ 347 w 408"/>
                  <a:gd name="T3" fmla="*/ 16 h 32"/>
                  <a:gd name="T4" fmla="*/ 323 w 408"/>
                  <a:gd name="T5" fmla="*/ 6 h 32"/>
                  <a:gd name="T6" fmla="*/ 288 w 408"/>
                  <a:gd name="T7" fmla="*/ 21 h 32"/>
                  <a:gd name="T8" fmla="*/ 274 w 408"/>
                  <a:gd name="T9" fmla="*/ 6 h 32"/>
                  <a:gd name="T10" fmla="*/ 257 w 408"/>
                  <a:gd name="T11" fmla="*/ 17 h 32"/>
                  <a:gd name="T12" fmla="*/ 240 w 408"/>
                  <a:gd name="T13" fmla="*/ 0 h 32"/>
                  <a:gd name="T14" fmla="*/ 170 w 408"/>
                  <a:gd name="T15" fmla="*/ 16 h 32"/>
                  <a:gd name="T16" fmla="*/ 159 w 408"/>
                  <a:gd name="T17" fmla="*/ 32 h 32"/>
                  <a:gd name="T18" fmla="*/ 140 w 408"/>
                  <a:gd name="T19" fmla="*/ 21 h 32"/>
                  <a:gd name="T20" fmla="*/ 122 w 408"/>
                  <a:gd name="T21" fmla="*/ 30 h 32"/>
                  <a:gd name="T22" fmla="*/ 114 w 408"/>
                  <a:gd name="T23" fmla="*/ 10 h 32"/>
                  <a:gd name="T24" fmla="*/ 37 w 408"/>
                  <a:gd name="T25" fmla="*/ 28 h 32"/>
                  <a:gd name="T26" fmla="*/ 0 w 408"/>
                  <a:gd name="T27" fmla="*/ 1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8" h="32">
                    <a:moveTo>
                      <a:pt x="408" y="5"/>
                    </a:moveTo>
                    <a:lnTo>
                      <a:pt x="347" y="16"/>
                    </a:lnTo>
                    <a:lnTo>
                      <a:pt x="323" y="6"/>
                    </a:lnTo>
                    <a:lnTo>
                      <a:pt x="288" y="21"/>
                    </a:lnTo>
                    <a:lnTo>
                      <a:pt x="274" y="6"/>
                    </a:lnTo>
                    <a:lnTo>
                      <a:pt x="257" y="17"/>
                    </a:lnTo>
                    <a:lnTo>
                      <a:pt x="240" y="0"/>
                    </a:lnTo>
                    <a:lnTo>
                      <a:pt x="170" y="16"/>
                    </a:lnTo>
                    <a:lnTo>
                      <a:pt x="159" y="32"/>
                    </a:lnTo>
                    <a:lnTo>
                      <a:pt x="140" y="21"/>
                    </a:lnTo>
                    <a:lnTo>
                      <a:pt x="122" y="30"/>
                    </a:lnTo>
                    <a:lnTo>
                      <a:pt x="114" y="10"/>
                    </a:lnTo>
                    <a:lnTo>
                      <a:pt x="37" y="28"/>
                    </a:lnTo>
                    <a:lnTo>
                      <a:pt x="0" y="1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5" name="Line 224">
                <a:extLst>
                  <a:ext uri="{FF2B5EF4-FFF2-40B4-BE49-F238E27FC236}">
                    <a16:creationId xmlns:a16="http://schemas.microsoft.com/office/drawing/2014/main" id="{6343B7FE-1865-47D4-98FF-8A6600DEA1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83" y="1432"/>
                <a:ext cx="5" cy="14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6" name="Freeform 225">
                <a:extLst>
                  <a:ext uri="{FF2B5EF4-FFF2-40B4-BE49-F238E27FC236}">
                    <a16:creationId xmlns:a16="http://schemas.microsoft.com/office/drawing/2014/main" id="{8B54692B-0E06-4917-B39D-4408141B8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8" y="1464"/>
                <a:ext cx="176" cy="70"/>
              </a:xfrm>
              <a:custGeom>
                <a:avLst/>
                <a:gdLst>
                  <a:gd name="T0" fmla="*/ 176 w 176"/>
                  <a:gd name="T1" fmla="*/ 70 h 70"/>
                  <a:gd name="T2" fmla="*/ 124 w 176"/>
                  <a:gd name="T3" fmla="*/ 70 h 70"/>
                  <a:gd name="T4" fmla="*/ 88 w 176"/>
                  <a:gd name="T5" fmla="*/ 48 h 70"/>
                  <a:gd name="T6" fmla="*/ 66 w 176"/>
                  <a:gd name="T7" fmla="*/ 56 h 70"/>
                  <a:gd name="T8" fmla="*/ 52 w 176"/>
                  <a:gd name="T9" fmla="*/ 42 h 70"/>
                  <a:gd name="T10" fmla="*/ 50 w 176"/>
                  <a:gd name="T11" fmla="*/ 18 h 70"/>
                  <a:gd name="T12" fmla="*/ 3 w 176"/>
                  <a:gd name="T13" fmla="*/ 18 h 70"/>
                  <a:gd name="T14" fmla="*/ 0 w 176"/>
                  <a:gd name="T15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6" h="70">
                    <a:moveTo>
                      <a:pt x="176" y="70"/>
                    </a:moveTo>
                    <a:lnTo>
                      <a:pt x="124" y="70"/>
                    </a:lnTo>
                    <a:lnTo>
                      <a:pt x="88" y="48"/>
                    </a:lnTo>
                    <a:lnTo>
                      <a:pt x="66" y="56"/>
                    </a:lnTo>
                    <a:lnTo>
                      <a:pt x="52" y="42"/>
                    </a:lnTo>
                    <a:lnTo>
                      <a:pt x="50" y="18"/>
                    </a:lnTo>
                    <a:lnTo>
                      <a:pt x="3" y="18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7" name="Freeform 226">
                <a:extLst>
                  <a:ext uri="{FF2B5EF4-FFF2-40B4-BE49-F238E27FC236}">
                    <a16:creationId xmlns:a16="http://schemas.microsoft.com/office/drawing/2014/main" id="{C74E4F2A-760F-47DB-A7F3-AE3BD56B9C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6" y="703"/>
                <a:ext cx="110" cy="432"/>
              </a:xfrm>
              <a:custGeom>
                <a:avLst/>
                <a:gdLst>
                  <a:gd name="T0" fmla="*/ 0 w 110"/>
                  <a:gd name="T1" fmla="*/ 0 h 432"/>
                  <a:gd name="T2" fmla="*/ 9 w 110"/>
                  <a:gd name="T3" fmla="*/ 38 h 432"/>
                  <a:gd name="T4" fmla="*/ 47 w 110"/>
                  <a:gd name="T5" fmla="*/ 24 h 432"/>
                  <a:gd name="T6" fmla="*/ 78 w 110"/>
                  <a:gd name="T7" fmla="*/ 59 h 432"/>
                  <a:gd name="T8" fmla="*/ 86 w 110"/>
                  <a:gd name="T9" fmla="*/ 78 h 432"/>
                  <a:gd name="T10" fmla="*/ 75 w 110"/>
                  <a:gd name="T11" fmla="*/ 119 h 432"/>
                  <a:gd name="T12" fmla="*/ 110 w 110"/>
                  <a:gd name="T13" fmla="*/ 200 h 432"/>
                  <a:gd name="T14" fmla="*/ 104 w 110"/>
                  <a:gd name="T15" fmla="*/ 219 h 432"/>
                  <a:gd name="T16" fmla="*/ 88 w 110"/>
                  <a:gd name="T17" fmla="*/ 317 h 432"/>
                  <a:gd name="T18" fmla="*/ 97 w 110"/>
                  <a:gd name="T19" fmla="*/ 378 h 432"/>
                  <a:gd name="T20" fmla="*/ 86 w 110"/>
                  <a:gd name="T21" fmla="*/ 397 h 432"/>
                  <a:gd name="T22" fmla="*/ 104 w 110"/>
                  <a:gd name="T23" fmla="*/ 413 h 432"/>
                  <a:gd name="T24" fmla="*/ 102 w 110"/>
                  <a:gd name="T25" fmla="*/ 432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" h="432">
                    <a:moveTo>
                      <a:pt x="0" y="0"/>
                    </a:moveTo>
                    <a:lnTo>
                      <a:pt x="9" y="38"/>
                    </a:lnTo>
                    <a:lnTo>
                      <a:pt x="47" y="24"/>
                    </a:lnTo>
                    <a:lnTo>
                      <a:pt x="78" y="59"/>
                    </a:lnTo>
                    <a:lnTo>
                      <a:pt x="86" y="78"/>
                    </a:lnTo>
                    <a:lnTo>
                      <a:pt x="75" y="119"/>
                    </a:lnTo>
                    <a:lnTo>
                      <a:pt x="110" y="200"/>
                    </a:lnTo>
                    <a:lnTo>
                      <a:pt x="104" y="219"/>
                    </a:lnTo>
                    <a:lnTo>
                      <a:pt x="88" y="317"/>
                    </a:lnTo>
                    <a:lnTo>
                      <a:pt x="97" y="378"/>
                    </a:lnTo>
                    <a:lnTo>
                      <a:pt x="86" y="397"/>
                    </a:lnTo>
                    <a:lnTo>
                      <a:pt x="104" y="413"/>
                    </a:lnTo>
                    <a:lnTo>
                      <a:pt x="102" y="43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8" name="Freeform 227">
                <a:extLst>
                  <a:ext uri="{FF2B5EF4-FFF2-40B4-BE49-F238E27FC236}">
                    <a16:creationId xmlns:a16="http://schemas.microsoft.com/office/drawing/2014/main" id="{D72A7729-EC6E-4641-9231-6C16BF18E9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8" y="1534"/>
                <a:ext cx="239" cy="380"/>
              </a:xfrm>
              <a:custGeom>
                <a:avLst/>
                <a:gdLst>
                  <a:gd name="T0" fmla="*/ 56 w 239"/>
                  <a:gd name="T1" fmla="*/ 0 h 380"/>
                  <a:gd name="T2" fmla="*/ 52 w 239"/>
                  <a:gd name="T3" fmla="*/ 19 h 380"/>
                  <a:gd name="T4" fmla="*/ 41 w 239"/>
                  <a:gd name="T5" fmla="*/ 84 h 380"/>
                  <a:gd name="T6" fmla="*/ 0 w 239"/>
                  <a:gd name="T7" fmla="*/ 192 h 380"/>
                  <a:gd name="T8" fmla="*/ 0 w 239"/>
                  <a:gd name="T9" fmla="*/ 192 h 380"/>
                  <a:gd name="T10" fmla="*/ 37 w 239"/>
                  <a:gd name="T11" fmla="*/ 214 h 380"/>
                  <a:gd name="T12" fmla="*/ 41 w 239"/>
                  <a:gd name="T13" fmla="*/ 238 h 380"/>
                  <a:gd name="T14" fmla="*/ 61 w 239"/>
                  <a:gd name="T15" fmla="*/ 236 h 380"/>
                  <a:gd name="T16" fmla="*/ 69 w 239"/>
                  <a:gd name="T17" fmla="*/ 279 h 380"/>
                  <a:gd name="T18" fmla="*/ 89 w 239"/>
                  <a:gd name="T19" fmla="*/ 290 h 380"/>
                  <a:gd name="T20" fmla="*/ 160 w 239"/>
                  <a:gd name="T21" fmla="*/ 287 h 380"/>
                  <a:gd name="T22" fmla="*/ 151 w 239"/>
                  <a:gd name="T23" fmla="*/ 265 h 380"/>
                  <a:gd name="T24" fmla="*/ 189 w 239"/>
                  <a:gd name="T25" fmla="*/ 287 h 380"/>
                  <a:gd name="T26" fmla="*/ 190 w 239"/>
                  <a:gd name="T27" fmla="*/ 309 h 380"/>
                  <a:gd name="T28" fmla="*/ 239 w 239"/>
                  <a:gd name="T29" fmla="*/ 38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9" h="380">
                    <a:moveTo>
                      <a:pt x="56" y="0"/>
                    </a:moveTo>
                    <a:lnTo>
                      <a:pt x="52" y="19"/>
                    </a:lnTo>
                    <a:lnTo>
                      <a:pt x="41" y="84"/>
                    </a:lnTo>
                    <a:lnTo>
                      <a:pt x="0" y="192"/>
                    </a:lnTo>
                    <a:lnTo>
                      <a:pt x="0" y="192"/>
                    </a:lnTo>
                    <a:lnTo>
                      <a:pt x="37" y="214"/>
                    </a:lnTo>
                    <a:lnTo>
                      <a:pt x="41" y="238"/>
                    </a:lnTo>
                    <a:lnTo>
                      <a:pt x="61" y="236"/>
                    </a:lnTo>
                    <a:lnTo>
                      <a:pt x="69" y="279"/>
                    </a:lnTo>
                    <a:lnTo>
                      <a:pt x="89" y="290"/>
                    </a:lnTo>
                    <a:lnTo>
                      <a:pt x="160" y="287"/>
                    </a:lnTo>
                    <a:lnTo>
                      <a:pt x="151" y="265"/>
                    </a:lnTo>
                    <a:lnTo>
                      <a:pt x="189" y="287"/>
                    </a:lnTo>
                    <a:lnTo>
                      <a:pt x="190" y="309"/>
                    </a:lnTo>
                    <a:lnTo>
                      <a:pt x="239" y="38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9" name="Freeform 228">
                <a:extLst>
                  <a:ext uri="{FF2B5EF4-FFF2-40B4-BE49-F238E27FC236}">
                    <a16:creationId xmlns:a16="http://schemas.microsoft.com/office/drawing/2014/main" id="{595D032C-DA61-43DA-AD02-F6872A7561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4" y="1752"/>
                <a:ext cx="236" cy="47"/>
              </a:xfrm>
              <a:custGeom>
                <a:avLst/>
                <a:gdLst>
                  <a:gd name="T0" fmla="*/ 236 w 236"/>
                  <a:gd name="T1" fmla="*/ 17 h 47"/>
                  <a:gd name="T2" fmla="*/ 221 w 236"/>
                  <a:gd name="T3" fmla="*/ 0 h 47"/>
                  <a:gd name="T4" fmla="*/ 151 w 236"/>
                  <a:gd name="T5" fmla="*/ 3 h 47"/>
                  <a:gd name="T6" fmla="*/ 112 w 236"/>
                  <a:gd name="T7" fmla="*/ 7 h 47"/>
                  <a:gd name="T8" fmla="*/ 87 w 236"/>
                  <a:gd name="T9" fmla="*/ 41 h 47"/>
                  <a:gd name="T10" fmla="*/ 0 w 236"/>
                  <a:gd name="T1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6" h="47">
                    <a:moveTo>
                      <a:pt x="236" y="17"/>
                    </a:moveTo>
                    <a:lnTo>
                      <a:pt x="221" y="0"/>
                    </a:lnTo>
                    <a:lnTo>
                      <a:pt x="151" y="3"/>
                    </a:lnTo>
                    <a:lnTo>
                      <a:pt x="112" y="7"/>
                    </a:lnTo>
                    <a:lnTo>
                      <a:pt x="87" y="41"/>
                    </a:lnTo>
                    <a:lnTo>
                      <a:pt x="0" y="4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0" name="Line 229">
                <a:extLst>
                  <a:ext uri="{FF2B5EF4-FFF2-40B4-BE49-F238E27FC236}">
                    <a16:creationId xmlns:a16="http://schemas.microsoft.com/office/drawing/2014/main" id="{82EA4807-11AE-4107-B5BB-A258448FF6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10" y="1726"/>
                <a:ext cx="48" cy="43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1" name="Freeform 230">
                <a:extLst>
                  <a:ext uri="{FF2B5EF4-FFF2-40B4-BE49-F238E27FC236}">
                    <a16:creationId xmlns:a16="http://schemas.microsoft.com/office/drawing/2014/main" id="{9C2B5DF0-0823-4FF4-B751-A08F32596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0" y="1769"/>
                <a:ext cx="84" cy="425"/>
              </a:xfrm>
              <a:custGeom>
                <a:avLst/>
                <a:gdLst>
                  <a:gd name="T0" fmla="*/ 78 w 84"/>
                  <a:gd name="T1" fmla="*/ 425 h 425"/>
                  <a:gd name="T2" fmla="*/ 84 w 84"/>
                  <a:gd name="T3" fmla="*/ 404 h 425"/>
                  <a:gd name="T4" fmla="*/ 52 w 84"/>
                  <a:gd name="T5" fmla="*/ 382 h 425"/>
                  <a:gd name="T6" fmla="*/ 74 w 84"/>
                  <a:gd name="T7" fmla="*/ 323 h 425"/>
                  <a:gd name="T8" fmla="*/ 30 w 84"/>
                  <a:gd name="T9" fmla="*/ 323 h 425"/>
                  <a:gd name="T10" fmla="*/ 30 w 84"/>
                  <a:gd name="T11" fmla="*/ 302 h 425"/>
                  <a:gd name="T12" fmla="*/ 16 w 84"/>
                  <a:gd name="T13" fmla="*/ 288 h 425"/>
                  <a:gd name="T14" fmla="*/ 11 w 84"/>
                  <a:gd name="T15" fmla="*/ 247 h 425"/>
                  <a:gd name="T16" fmla="*/ 35 w 84"/>
                  <a:gd name="T17" fmla="*/ 208 h 425"/>
                  <a:gd name="T18" fmla="*/ 26 w 84"/>
                  <a:gd name="T19" fmla="*/ 187 h 425"/>
                  <a:gd name="T20" fmla="*/ 7 w 84"/>
                  <a:gd name="T21" fmla="*/ 192 h 425"/>
                  <a:gd name="T22" fmla="*/ 38 w 84"/>
                  <a:gd name="T23" fmla="*/ 93 h 425"/>
                  <a:gd name="T24" fmla="*/ 19 w 84"/>
                  <a:gd name="T25" fmla="*/ 85 h 425"/>
                  <a:gd name="T26" fmla="*/ 24 w 84"/>
                  <a:gd name="T27" fmla="*/ 63 h 425"/>
                  <a:gd name="T28" fmla="*/ 0 w 84"/>
                  <a:gd name="T29" fmla="*/ 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425">
                    <a:moveTo>
                      <a:pt x="78" y="425"/>
                    </a:moveTo>
                    <a:lnTo>
                      <a:pt x="84" y="404"/>
                    </a:lnTo>
                    <a:lnTo>
                      <a:pt x="52" y="382"/>
                    </a:lnTo>
                    <a:lnTo>
                      <a:pt x="74" y="323"/>
                    </a:lnTo>
                    <a:lnTo>
                      <a:pt x="30" y="323"/>
                    </a:lnTo>
                    <a:lnTo>
                      <a:pt x="30" y="302"/>
                    </a:lnTo>
                    <a:lnTo>
                      <a:pt x="16" y="288"/>
                    </a:lnTo>
                    <a:lnTo>
                      <a:pt x="11" y="247"/>
                    </a:lnTo>
                    <a:lnTo>
                      <a:pt x="35" y="208"/>
                    </a:lnTo>
                    <a:lnTo>
                      <a:pt x="26" y="187"/>
                    </a:lnTo>
                    <a:lnTo>
                      <a:pt x="7" y="192"/>
                    </a:lnTo>
                    <a:lnTo>
                      <a:pt x="38" y="93"/>
                    </a:lnTo>
                    <a:lnTo>
                      <a:pt x="19" y="85"/>
                    </a:lnTo>
                    <a:lnTo>
                      <a:pt x="24" y="63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2" name="Freeform 231">
                <a:extLst>
                  <a:ext uri="{FF2B5EF4-FFF2-40B4-BE49-F238E27FC236}">
                    <a16:creationId xmlns:a16="http://schemas.microsoft.com/office/drawing/2014/main" id="{621758DC-DF4B-4516-95CA-2B7AD2EEF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4" y="1446"/>
                <a:ext cx="121" cy="326"/>
              </a:xfrm>
              <a:custGeom>
                <a:avLst/>
                <a:gdLst>
                  <a:gd name="T0" fmla="*/ 55 w 121"/>
                  <a:gd name="T1" fmla="*/ 326 h 326"/>
                  <a:gd name="T2" fmla="*/ 52 w 121"/>
                  <a:gd name="T3" fmla="*/ 306 h 326"/>
                  <a:gd name="T4" fmla="*/ 33 w 121"/>
                  <a:gd name="T5" fmla="*/ 295 h 326"/>
                  <a:gd name="T6" fmla="*/ 52 w 121"/>
                  <a:gd name="T7" fmla="*/ 263 h 326"/>
                  <a:gd name="T8" fmla="*/ 45 w 121"/>
                  <a:gd name="T9" fmla="*/ 244 h 326"/>
                  <a:gd name="T10" fmla="*/ 20 w 121"/>
                  <a:gd name="T11" fmla="*/ 211 h 326"/>
                  <a:gd name="T12" fmla="*/ 0 w 121"/>
                  <a:gd name="T13" fmla="*/ 205 h 326"/>
                  <a:gd name="T14" fmla="*/ 20 w 121"/>
                  <a:gd name="T15" fmla="*/ 189 h 326"/>
                  <a:gd name="T16" fmla="*/ 121 w 121"/>
                  <a:gd name="T17" fmla="*/ 173 h 326"/>
                  <a:gd name="T18" fmla="*/ 119 w 121"/>
                  <a:gd name="T19" fmla="*/ 132 h 326"/>
                  <a:gd name="T20" fmla="*/ 58 w 121"/>
                  <a:gd name="T21" fmla="*/ 109 h 326"/>
                  <a:gd name="T22" fmla="*/ 72 w 121"/>
                  <a:gd name="T23" fmla="*/ 92 h 326"/>
                  <a:gd name="T24" fmla="*/ 93 w 121"/>
                  <a:gd name="T25" fmla="*/ 95 h 326"/>
                  <a:gd name="T26" fmla="*/ 39 w 121"/>
                  <a:gd name="T27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1" h="326">
                    <a:moveTo>
                      <a:pt x="55" y="326"/>
                    </a:moveTo>
                    <a:lnTo>
                      <a:pt x="52" y="306"/>
                    </a:lnTo>
                    <a:lnTo>
                      <a:pt x="33" y="295"/>
                    </a:lnTo>
                    <a:lnTo>
                      <a:pt x="52" y="263"/>
                    </a:lnTo>
                    <a:lnTo>
                      <a:pt x="45" y="244"/>
                    </a:lnTo>
                    <a:lnTo>
                      <a:pt x="20" y="211"/>
                    </a:lnTo>
                    <a:lnTo>
                      <a:pt x="0" y="205"/>
                    </a:lnTo>
                    <a:lnTo>
                      <a:pt x="20" y="189"/>
                    </a:lnTo>
                    <a:lnTo>
                      <a:pt x="121" y="173"/>
                    </a:lnTo>
                    <a:lnTo>
                      <a:pt x="119" y="132"/>
                    </a:lnTo>
                    <a:lnTo>
                      <a:pt x="58" y="109"/>
                    </a:lnTo>
                    <a:lnTo>
                      <a:pt x="72" y="92"/>
                    </a:lnTo>
                    <a:lnTo>
                      <a:pt x="93" y="95"/>
                    </a:lnTo>
                    <a:lnTo>
                      <a:pt x="39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3" name="Freeform 232">
                <a:extLst>
                  <a:ext uri="{FF2B5EF4-FFF2-40B4-BE49-F238E27FC236}">
                    <a16:creationId xmlns:a16="http://schemas.microsoft.com/office/drawing/2014/main" id="{B9B6372D-BCDF-4361-8483-2BCC15464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0" y="1747"/>
                <a:ext cx="249" cy="93"/>
              </a:xfrm>
              <a:custGeom>
                <a:avLst/>
                <a:gdLst>
                  <a:gd name="T0" fmla="*/ 0 w 249"/>
                  <a:gd name="T1" fmla="*/ 14 h 93"/>
                  <a:gd name="T2" fmla="*/ 42 w 249"/>
                  <a:gd name="T3" fmla="*/ 58 h 93"/>
                  <a:gd name="T4" fmla="*/ 126 w 249"/>
                  <a:gd name="T5" fmla="*/ 93 h 93"/>
                  <a:gd name="T6" fmla="*/ 128 w 249"/>
                  <a:gd name="T7" fmla="*/ 27 h 93"/>
                  <a:gd name="T8" fmla="*/ 151 w 249"/>
                  <a:gd name="T9" fmla="*/ 23 h 93"/>
                  <a:gd name="T10" fmla="*/ 151 w 249"/>
                  <a:gd name="T11" fmla="*/ 47 h 93"/>
                  <a:gd name="T12" fmla="*/ 167 w 249"/>
                  <a:gd name="T13" fmla="*/ 58 h 93"/>
                  <a:gd name="T14" fmla="*/ 184 w 249"/>
                  <a:gd name="T15" fmla="*/ 44 h 93"/>
                  <a:gd name="T16" fmla="*/ 181 w 249"/>
                  <a:gd name="T17" fmla="*/ 23 h 93"/>
                  <a:gd name="T18" fmla="*/ 203 w 249"/>
                  <a:gd name="T19" fmla="*/ 17 h 93"/>
                  <a:gd name="T20" fmla="*/ 214 w 249"/>
                  <a:gd name="T21" fmla="*/ 0 h 93"/>
                  <a:gd name="T22" fmla="*/ 249 w 249"/>
                  <a:gd name="T23" fmla="*/ 2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9" h="93">
                    <a:moveTo>
                      <a:pt x="0" y="14"/>
                    </a:moveTo>
                    <a:lnTo>
                      <a:pt x="42" y="58"/>
                    </a:lnTo>
                    <a:lnTo>
                      <a:pt x="126" y="93"/>
                    </a:lnTo>
                    <a:lnTo>
                      <a:pt x="128" y="27"/>
                    </a:lnTo>
                    <a:lnTo>
                      <a:pt x="151" y="23"/>
                    </a:lnTo>
                    <a:lnTo>
                      <a:pt x="151" y="47"/>
                    </a:lnTo>
                    <a:lnTo>
                      <a:pt x="167" y="58"/>
                    </a:lnTo>
                    <a:lnTo>
                      <a:pt x="184" y="44"/>
                    </a:lnTo>
                    <a:lnTo>
                      <a:pt x="181" y="23"/>
                    </a:lnTo>
                    <a:lnTo>
                      <a:pt x="203" y="17"/>
                    </a:lnTo>
                    <a:lnTo>
                      <a:pt x="214" y="0"/>
                    </a:lnTo>
                    <a:lnTo>
                      <a:pt x="249" y="25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4" name="Freeform 233">
                <a:extLst>
                  <a:ext uri="{FF2B5EF4-FFF2-40B4-BE49-F238E27FC236}">
                    <a16:creationId xmlns:a16="http://schemas.microsoft.com/office/drawing/2014/main" id="{6ADD0435-F43D-4973-BF28-A1896C94E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4" y="1799"/>
                <a:ext cx="95" cy="294"/>
              </a:xfrm>
              <a:custGeom>
                <a:avLst/>
                <a:gdLst>
                  <a:gd name="T0" fmla="*/ 0 w 95"/>
                  <a:gd name="T1" fmla="*/ 0 h 294"/>
                  <a:gd name="T2" fmla="*/ 16 w 95"/>
                  <a:gd name="T3" fmla="*/ 41 h 294"/>
                  <a:gd name="T4" fmla="*/ 44 w 95"/>
                  <a:gd name="T5" fmla="*/ 69 h 294"/>
                  <a:gd name="T6" fmla="*/ 79 w 95"/>
                  <a:gd name="T7" fmla="*/ 197 h 294"/>
                  <a:gd name="T8" fmla="*/ 77 w 95"/>
                  <a:gd name="T9" fmla="*/ 248 h 294"/>
                  <a:gd name="T10" fmla="*/ 95 w 95"/>
                  <a:gd name="T11" fmla="*/ 263 h 294"/>
                  <a:gd name="T12" fmla="*/ 30 w 95"/>
                  <a:gd name="T13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294">
                    <a:moveTo>
                      <a:pt x="0" y="0"/>
                    </a:moveTo>
                    <a:lnTo>
                      <a:pt x="16" y="41"/>
                    </a:lnTo>
                    <a:lnTo>
                      <a:pt x="44" y="69"/>
                    </a:lnTo>
                    <a:lnTo>
                      <a:pt x="79" y="197"/>
                    </a:lnTo>
                    <a:lnTo>
                      <a:pt x="77" y="248"/>
                    </a:lnTo>
                    <a:lnTo>
                      <a:pt x="95" y="263"/>
                    </a:lnTo>
                    <a:lnTo>
                      <a:pt x="30" y="29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5" name="Line 234">
                <a:extLst>
                  <a:ext uri="{FF2B5EF4-FFF2-40B4-BE49-F238E27FC236}">
                    <a16:creationId xmlns:a16="http://schemas.microsoft.com/office/drawing/2014/main" id="{70F11CA9-6D07-4352-AFAF-7B7B28EC1A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499" y="1772"/>
                <a:ext cx="75" cy="27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6" name="Freeform 235">
                <a:extLst>
                  <a:ext uri="{FF2B5EF4-FFF2-40B4-BE49-F238E27FC236}">
                    <a16:creationId xmlns:a16="http://schemas.microsoft.com/office/drawing/2014/main" id="{AA386454-0F09-485B-9E08-A151A37154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" y="2062"/>
                <a:ext cx="115" cy="31"/>
              </a:xfrm>
              <a:custGeom>
                <a:avLst/>
                <a:gdLst>
                  <a:gd name="T0" fmla="*/ 115 w 115"/>
                  <a:gd name="T1" fmla="*/ 31 h 31"/>
                  <a:gd name="T2" fmla="*/ 98 w 115"/>
                  <a:gd name="T3" fmla="*/ 19 h 31"/>
                  <a:gd name="T4" fmla="*/ 54 w 115"/>
                  <a:gd name="T5" fmla="*/ 20 h 31"/>
                  <a:gd name="T6" fmla="*/ 63 w 115"/>
                  <a:gd name="T7" fmla="*/ 0 h 31"/>
                  <a:gd name="T8" fmla="*/ 0 w 115"/>
                  <a:gd name="T9" fmla="*/ 2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31">
                    <a:moveTo>
                      <a:pt x="115" y="31"/>
                    </a:moveTo>
                    <a:lnTo>
                      <a:pt x="98" y="19"/>
                    </a:lnTo>
                    <a:lnTo>
                      <a:pt x="54" y="20"/>
                    </a:lnTo>
                    <a:lnTo>
                      <a:pt x="63" y="0"/>
                    </a:lnTo>
                    <a:lnTo>
                      <a:pt x="0" y="2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7" name="Freeform 236">
                <a:extLst>
                  <a:ext uri="{FF2B5EF4-FFF2-40B4-BE49-F238E27FC236}">
                    <a16:creationId xmlns:a16="http://schemas.microsoft.com/office/drawing/2014/main" id="{D0D4CDC8-BF57-4124-A006-904214822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1" y="3212"/>
                <a:ext cx="39" cy="238"/>
              </a:xfrm>
              <a:custGeom>
                <a:avLst/>
                <a:gdLst>
                  <a:gd name="T0" fmla="*/ 8 w 39"/>
                  <a:gd name="T1" fmla="*/ 238 h 238"/>
                  <a:gd name="T2" fmla="*/ 11 w 39"/>
                  <a:gd name="T3" fmla="*/ 214 h 238"/>
                  <a:gd name="T4" fmla="*/ 28 w 39"/>
                  <a:gd name="T5" fmla="*/ 202 h 238"/>
                  <a:gd name="T6" fmla="*/ 13 w 39"/>
                  <a:gd name="T7" fmla="*/ 156 h 238"/>
                  <a:gd name="T8" fmla="*/ 20 w 39"/>
                  <a:gd name="T9" fmla="*/ 137 h 238"/>
                  <a:gd name="T10" fmla="*/ 39 w 39"/>
                  <a:gd name="T11" fmla="*/ 134 h 238"/>
                  <a:gd name="T12" fmla="*/ 0 w 39"/>
                  <a:gd name="T13" fmla="*/ 69 h 238"/>
                  <a:gd name="T14" fmla="*/ 14 w 39"/>
                  <a:gd name="T15" fmla="*/ 33 h 238"/>
                  <a:gd name="T16" fmla="*/ 38 w 39"/>
                  <a:gd name="T17" fmla="*/ 27 h 238"/>
                  <a:gd name="T18" fmla="*/ 24 w 39"/>
                  <a:gd name="T19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238">
                    <a:moveTo>
                      <a:pt x="8" y="238"/>
                    </a:moveTo>
                    <a:lnTo>
                      <a:pt x="11" y="214"/>
                    </a:lnTo>
                    <a:lnTo>
                      <a:pt x="28" y="202"/>
                    </a:lnTo>
                    <a:lnTo>
                      <a:pt x="13" y="156"/>
                    </a:lnTo>
                    <a:lnTo>
                      <a:pt x="20" y="137"/>
                    </a:lnTo>
                    <a:lnTo>
                      <a:pt x="39" y="134"/>
                    </a:lnTo>
                    <a:lnTo>
                      <a:pt x="0" y="69"/>
                    </a:lnTo>
                    <a:lnTo>
                      <a:pt x="14" y="33"/>
                    </a:lnTo>
                    <a:lnTo>
                      <a:pt x="38" y="27"/>
                    </a:lnTo>
                    <a:lnTo>
                      <a:pt x="24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8" name="Freeform 237">
                <a:extLst>
                  <a:ext uri="{FF2B5EF4-FFF2-40B4-BE49-F238E27FC236}">
                    <a16:creationId xmlns:a16="http://schemas.microsoft.com/office/drawing/2014/main" id="{3A80060B-A9AE-4EAA-AE90-8A9866E28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0" y="2106"/>
                <a:ext cx="19" cy="19"/>
              </a:xfrm>
              <a:custGeom>
                <a:avLst/>
                <a:gdLst>
                  <a:gd name="T0" fmla="*/ 17 w 19"/>
                  <a:gd name="T1" fmla="*/ 17 h 19"/>
                  <a:gd name="T2" fmla="*/ 17 w 19"/>
                  <a:gd name="T3" fmla="*/ 15 h 19"/>
                  <a:gd name="T4" fmla="*/ 19 w 19"/>
                  <a:gd name="T5" fmla="*/ 15 h 19"/>
                  <a:gd name="T6" fmla="*/ 17 w 19"/>
                  <a:gd name="T7" fmla="*/ 15 h 19"/>
                  <a:gd name="T8" fmla="*/ 0 w 19"/>
                  <a:gd name="T9" fmla="*/ 0 h 19"/>
                  <a:gd name="T10" fmla="*/ 0 w 19"/>
                  <a:gd name="T11" fmla="*/ 1 h 19"/>
                  <a:gd name="T12" fmla="*/ 8 w 19"/>
                  <a:gd name="T13" fmla="*/ 19 h 19"/>
                  <a:gd name="T14" fmla="*/ 12 w 19"/>
                  <a:gd name="T1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9">
                    <a:moveTo>
                      <a:pt x="17" y="17"/>
                    </a:moveTo>
                    <a:lnTo>
                      <a:pt x="17" y="15"/>
                    </a:lnTo>
                    <a:lnTo>
                      <a:pt x="19" y="15"/>
                    </a:lnTo>
                    <a:lnTo>
                      <a:pt x="17" y="15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8" y="19"/>
                    </a:lnTo>
                    <a:lnTo>
                      <a:pt x="12" y="1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9" name="Line 238">
                <a:extLst>
                  <a:ext uri="{FF2B5EF4-FFF2-40B4-BE49-F238E27FC236}">
                    <a16:creationId xmlns:a16="http://schemas.microsoft.com/office/drawing/2014/main" id="{889985E3-62AB-44C9-A9FA-848CF2EBA4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5" y="3209"/>
                <a:ext cx="1" cy="3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0" name="Freeform 239">
                <a:extLst>
                  <a:ext uri="{FF2B5EF4-FFF2-40B4-BE49-F238E27FC236}">
                    <a16:creationId xmlns:a16="http://schemas.microsoft.com/office/drawing/2014/main" id="{84C59EA3-2336-4C72-8E2A-55A36F73A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2" y="3137"/>
                <a:ext cx="323" cy="107"/>
              </a:xfrm>
              <a:custGeom>
                <a:avLst/>
                <a:gdLst>
                  <a:gd name="T0" fmla="*/ 323 w 323"/>
                  <a:gd name="T1" fmla="*/ 75 h 107"/>
                  <a:gd name="T2" fmla="*/ 323 w 323"/>
                  <a:gd name="T3" fmla="*/ 75 h 107"/>
                  <a:gd name="T4" fmla="*/ 275 w 323"/>
                  <a:gd name="T5" fmla="*/ 103 h 107"/>
                  <a:gd name="T6" fmla="*/ 253 w 323"/>
                  <a:gd name="T7" fmla="*/ 107 h 107"/>
                  <a:gd name="T8" fmla="*/ 168 w 323"/>
                  <a:gd name="T9" fmla="*/ 72 h 107"/>
                  <a:gd name="T10" fmla="*/ 143 w 323"/>
                  <a:gd name="T11" fmla="*/ 77 h 107"/>
                  <a:gd name="T12" fmla="*/ 112 w 323"/>
                  <a:gd name="T13" fmla="*/ 61 h 107"/>
                  <a:gd name="T14" fmla="*/ 74 w 323"/>
                  <a:gd name="T15" fmla="*/ 20 h 107"/>
                  <a:gd name="T16" fmla="*/ 0 w 323"/>
                  <a:gd name="T1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3" h="107">
                    <a:moveTo>
                      <a:pt x="323" y="75"/>
                    </a:moveTo>
                    <a:lnTo>
                      <a:pt x="323" y="75"/>
                    </a:lnTo>
                    <a:lnTo>
                      <a:pt x="275" y="103"/>
                    </a:lnTo>
                    <a:lnTo>
                      <a:pt x="253" y="107"/>
                    </a:lnTo>
                    <a:lnTo>
                      <a:pt x="168" y="72"/>
                    </a:lnTo>
                    <a:lnTo>
                      <a:pt x="143" y="77"/>
                    </a:lnTo>
                    <a:lnTo>
                      <a:pt x="112" y="61"/>
                    </a:lnTo>
                    <a:lnTo>
                      <a:pt x="74" y="2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1" name="Freeform 240">
                <a:extLst>
                  <a:ext uri="{FF2B5EF4-FFF2-40B4-BE49-F238E27FC236}">
                    <a16:creationId xmlns:a16="http://schemas.microsoft.com/office/drawing/2014/main" id="{E1D3FB96-58E1-4F07-8861-B1CD18374F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093"/>
                <a:ext cx="191" cy="153"/>
              </a:xfrm>
              <a:custGeom>
                <a:avLst/>
                <a:gdLst>
                  <a:gd name="T0" fmla="*/ 0 w 191"/>
                  <a:gd name="T1" fmla="*/ 0 h 153"/>
                  <a:gd name="T2" fmla="*/ 0 w 191"/>
                  <a:gd name="T3" fmla="*/ 27 h 153"/>
                  <a:gd name="T4" fmla="*/ 43 w 191"/>
                  <a:gd name="T5" fmla="*/ 73 h 153"/>
                  <a:gd name="T6" fmla="*/ 165 w 191"/>
                  <a:gd name="T7" fmla="*/ 120 h 153"/>
                  <a:gd name="T8" fmla="*/ 191 w 191"/>
                  <a:gd name="T9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53">
                    <a:moveTo>
                      <a:pt x="0" y="0"/>
                    </a:moveTo>
                    <a:lnTo>
                      <a:pt x="0" y="27"/>
                    </a:lnTo>
                    <a:lnTo>
                      <a:pt x="43" y="73"/>
                    </a:lnTo>
                    <a:lnTo>
                      <a:pt x="165" y="120"/>
                    </a:lnTo>
                    <a:lnTo>
                      <a:pt x="191" y="15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2" name="Freeform 241">
                <a:extLst>
                  <a:ext uri="{FF2B5EF4-FFF2-40B4-BE49-F238E27FC236}">
                    <a16:creationId xmlns:a16="http://schemas.microsoft.com/office/drawing/2014/main" id="{72521014-4D1B-4D3C-8631-FCDA7F27D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5" y="2194"/>
                <a:ext cx="93" cy="52"/>
              </a:xfrm>
              <a:custGeom>
                <a:avLst/>
                <a:gdLst>
                  <a:gd name="T0" fmla="*/ 0 w 93"/>
                  <a:gd name="T1" fmla="*/ 52 h 52"/>
                  <a:gd name="T2" fmla="*/ 19 w 93"/>
                  <a:gd name="T3" fmla="*/ 41 h 52"/>
                  <a:gd name="T4" fmla="*/ 22 w 93"/>
                  <a:gd name="T5" fmla="*/ 20 h 52"/>
                  <a:gd name="T6" fmla="*/ 61 w 93"/>
                  <a:gd name="T7" fmla="*/ 1 h 52"/>
                  <a:gd name="T8" fmla="*/ 88 w 93"/>
                  <a:gd name="T9" fmla="*/ 5 h 52"/>
                  <a:gd name="T10" fmla="*/ 93 w 93"/>
                  <a:gd name="T11" fmla="*/ 0 h 52"/>
                  <a:gd name="T12" fmla="*/ 93 w 93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52">
                    <a:moveTo>
                      <a:pt x="0" y="52"/>
                    </a:moveTo>
                    <a:lnTo>
                      <a:pt x="19" y="41"/>
                    </a:lnTo>
                    <a:lnTo>
                      <a:pt x="22" y="20"/>
                    </a:lnTo>
                    <a:lnTo>
                      <a:pt x="61" y="1"/>
                    </a:lnTo>
                    <a:lnTo>
                      <a:pt x="88" y="5"/>
                    </a:lnTo>
                    <a:lnTo>
                      <a:pt x="93" y="0"/>
                    </a:lnTo>
                    <a:lnTo>
                      <a:pt x="93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4" name="Freeform 242">
                <a:extLst>
                  <a:ext uri="{FF2B5EF4-FFF2-40B4-BE49-F238E27FC236}">
                    <a16:creationId xmlns:a16="http://schemas.microsoft.com/office/drawing/2014/main" id="{CBB9B214-DC59-464F-B2DD-D7130DBB3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8" y="3045"/>
                <a:ext cx="88" cy="164"/>
              </a:xfrm>
              <a:custGeom>
                <a:avLst/>
                <a:gdLst>
                  <a:gd name="T0" fmla="*/ 0 w 88"/>
                  <a:gd name="T1" fmla="*/ 0 h 164"/>
                  <a:gd name="T2" fmla="*/ 16 w 88"/>
                  <a:gd name="T3" fmla="*/ 38 h 164"/>
                  <a:gd name="T4" fmla="*/ 6 w 88"/>
                  <a:gd name="T5" fmla="*/ 60 h 164"/>
                  <a:gd name="T6" fmla="*/ 33 w 88"/>
                  <a:gd name="T7" fmla="*/ 96 h 164"/>
                  <a:gd name="T8" fmla="*/ 20 w 88"/>
                  <a:gd name="T9" fmla="*/ 114 h 164"/>
                  <a:gd name="T10" fmla="*/ 46 w 88"/>
                  <a:gd name="T11" fmla="*/ 121 h 164"/>
                  <a:gd name="T12" fmla="*/ 88 w 88"/>
                  <a:gd name="T1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164">
                    <a:moveTo>
                      <a:pt x="0" y="0"/>
                    </a:moveTo>
                    <a:lnTo>
                      <a:pt x="16" y="38"/>
                    </a:lnTo>
                    <a:lnTo>
                      <a:pt x="6" y="60"/>
                    </a:lnTo>
                    <a:lnTo>
                      <a:pt x="33" y="96"/>
                    </a:lnTo>
                    <a:lnTo>
                      <a:pt x="20" y="114"/>
                    </a:lnTo>
                    <a:lnTo>
                      <a:pt x="46" y="121"/>
                    </a:lnTo>
                    <a:lnTo>
                      <a:pt x="88" y="16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5" name="Freeform 243">
                <a:extLst>
                  <a:ext uri="{FF2B5EF4-FFF2-40B4-BE49-F238E27FC236}">
                    <a16:creationId xmlns:a16="http://schemas.microsoft.com/office/drawing/2014/main" id="{8694414D-C1B2-441C-AB77-8741676476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9" y="1497"/>
                <a:ext cx="112" cy="74"/>
              </a:xfrm>
              <a:custGeom>
                <a:avLst/>
                <a:gdLst>
                  <a:gd name="T0" fmla="*/ 0 w 112"/>
                  <a:gd name="T1" fmla="*/ 74 h 74"/>
                  <a:gd name="T2" fmla="*/ 109 w 112"/>
                  <a:gd name="T3" fmla="*/ 42 h 74"/>
                  <a:gd name="T4" fmla="*/ 112 w 112"/>
                  <a:gd name="T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" h="74">
                    <a:moveTo>
                      <a:pt x="0" y="74"/>
                    </a:moveTo>
                    <a:lnTo>
                      <a:pt x="109" y="42"/>
                    </a:lnTo>
                    <a:lnTo>
                      <a:pt x="112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6" name="Freeform 244">
                <a:extLst>
                  <a:ext uri="{FF2B5EF4-FFF2-40B4-BE49-F238E27FC236}">
                    <a16:creationId xmlns:a16="http://schemas.microsoft.com/office/drawing/2014/main" id="{1CABA3DB-8398-483A-BEE1-AFC52594A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6" y="3170"/>
                <a:ext cx="276" cy="63"/>
              </a:xfrm>
              <a:custGeom>
                <a:avLst/>
                <a:gdLst>
                  <a:gd name="T0" fmla="*/ 276 w 276"/>
                  <a:gd name="T1" fmla="*/ 0 h 63"/>
                  <a:gd name="T2" fmla="*/ 206 w 276"/>
                  <a:gd name="T3" fmla="*/ 3 h 63"/>
                  <a:gd name="T4" fmla="*/ 198 w 276"/>
                  <a:gd name="T5" fmla="*/ 26 h 63"/>
                  <a:gd name="T6" fmla="*/ 156 w 276"/>
                  <a:gd name="T7" fmla="*/ 1 h 63"/>
                  <a:gd name="T8" fmla="*/ 85 w 276"/>
                  <a:gd name="T9" fmla="*/ 63 h 63"/>
                  <a:gd name="T10" fmla="*/ 57 w 276"/>
                  <a:gd name="T11" fmla="*/ 28 h 63"/>
                  <a:gd name="T12" fmla="*/ 38 w 276"/>
                  <a:gd name="T13" fmla="*/ 40 h 63"/>
                  <a:gd name="T14" fmla="*/ 0 w 276"/>
                  <a:gd name="T15" fmla="*/ 3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6" h="63">
                    <a:moveTo>
                      <a:pt x="276" y="0"/>
                    </a:moveTo>
                    <a:lnTo>
                      <a:pt x="206" y="3"/>
                    </a:lnTo>
                    <a:lnTo>
                      <a:pt x="198" y="26"/>
                    </a:lnTo>
                    <a:lnTo>
                      <a:pt x="156" y="1"/>
                    </a:lnTo>
                    <a:lnTo>
                      <a:pt x="85" y="63"/>
                    </a:lnTo>
                    <a:lnTo>
                      <a:pt x="57" y="28"/>
                    </a:lnTo>
                    <a:lnTo>
                      <a:pt x="38" y="40"/>
                    </a:lnTo>
                    <a:lnTo>
                      <a:pt x="0" y="3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7" name="Freeform 245">
                <a:extLst>
                  <a:ext uri="{FF2B5EF4-FFF2-40B4-BE49-F238E27FC236}">
                    <a16:creationId xmlns:a16="http://schemas.microsoft.com/office/drawing/2014/main" id="{862175C3-62A8-4BE3-9EC6-342753382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3" y="2246"/>
                <a:ext cx="134" cy="340"/>
              </a:xfrm>
              <a:custGeom>
                <a:avLst/>
                <a:gdLst>
                  <a:gd name="T0" fmla="*/ 112 w 134"/>
                  <a:gd name="T1" fmla="*/ 0 h 340"/>
                  <a:gd name="T2" fmla="*/ 93 w 134"/>
                  <a:gd name="T3" fmla="*/ 82 h 340"/>
                  <a:gd name="T4" fmla="*/ 74 w 134"/>
                  <a:gd name="T5" fmla="*/ 83 h 340"/>
                  <a:gd name="T6" fmla="*/ 58 w 134"/>
                  <a:gd name="T7" fmla="*/ 69 h 340"/>
                  <a:gd name="T8" fmla="*/ 0 w 134"/>
                  <a:gd name="T9" fmla="*/ 91 h 340"/>
                  <a:gd name="T10" fmla="*/ 24 w 134"/>
                  <a:gd name="T11" fmla="*/ 132 h 340"/>
                  <a:gd name="T12" fmla="*/ 8 w 134"/>
                  <a:gd name="T13" fmla="*/ 146 h 340"/>
                  <a:gd name="T14" fmla="*/ 42 w 134"/>
                  <a:gd name="T15" fmla="*/ 168 h 340"/>
                  <a:gd name="T16" fmla="*/ 44 w 134"/>
                  <a:gd name="T17" fmla="*/ 190 h 340"/>
                  <a:gd name="T18" fmla="*/ 61 w 134"/>
                  <a:gd name="T19" fmla="*/ 201 h 340"/>
                  <a:gd name="T20" fmla="*/ 49 w 134"/>
                  <a:gd name="T21" fmla="*/ 220 h 340"/>
                  <a:gd name="T22" fmla="*/ 60 w 134"/>
                  <a:gd name="T23" fmla="*/ 239 h 340"/>
                  <a:gd name="T24" fmla="*/ 44 w 134"/>
                  <a:gd name="T25" fmla="*/ 250 h 340"/>
                  <a:gd name="T26" fmla="*/ 60 w 134"/>
                  <a:gd name="T27" fmla="*/ 264 h 340"/>
                  <a:gd name="T28" fmla="*/ 47 w 134"/>
                  <a:gd name="T29" fmla="*/ 286 h 340"/>
                  <a:gd name="T30" fmla="*/ 90 w 134"/>
                  <a:gd name="T31" fmla="*/ 294 h 340"/>
                  <a:gd name="T32" fmla="*/ 134 w 134"/>
                  <a:gd name="T33" fmla="*/ 340 h 340"/>
                  <a:gd name="T34" fmla="*/ 134 w 134"/>
                  <a:gd name="T35" fmla="*/ 34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" h="340">
                    <a:moveTo>
                      <a:pt x="112" y="0"/>
                    </a:moveTo>
                    <a:lnTo>
                      <a:pt x="93" y="82"/>
                    </a:lnTo>
                    <a:lnTo>
                      <a:pt x="74" y="83"/>
                    </a:lnTo>
                    <a:lnTo>
                      <a:pt x="58" y="69"/>
                    </a:lnTo>
                    <a:lnTo>
                      <a:pt x="0" y="91"/>
                    </a:lnTo>
                    <a:lnTo>
                      <a:pt x="24" y="132"/>
                    </a:lnTo>
                    <a:lnTo>
                      <a:pt x="8" y="146"/>
                    </a:lnTo>
                    <a:lnTo>
                      <a:pt x="42" y="168"/>
                    </a:lnTo>
                    <a:lnTo>
                      <a:pt x="44" y="190"/>
                    </a:lnTo>
                    <a:lnTo>
                      <a:pt x="61" y="201"/>
                    </a:lnTo>
                    <a:lnTo>
                      <a:pt x="49" y="220"/>
                    </a:lnTo>
                    <a:lnTo>
                      <a:pt x="60" y="239"/>
                    </a:lnTo>
                    <a:lnTo>
                      <a:pt x="44" y="250"/>
                    </a:lnTo>
                    <a:lnTo>
                      <a:pt x="60" y="264"/>
                    </a:lnTo>
                    <a:lnTo>
                      <a:pt x="47" y="286"/>
                    </a:lnTo>
                    <a:lnTo>
                      <a:pt x="90" y="294"/>
                    </a:lnTo>
                    <a:lnTo>
                      <a:pt x="134" y="340"/>
                    </a:lnTo>
                    <a:lnTo>
                      <a:pt x="134" y="34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8" name="Freeform 246">
                <a:extLst>
                  <a:ext uri="{FF2B5EF4-FFF2-40B4-BE49-F238E27FC236}">
                    <a16:creationId xmlns:a16="http://schemas.microsoft.com/office/drawing/2014/main" id="{DF60A5F8-5FD8-49BB-BC09-D23D938E4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" y="2513"/>
                <a:ext cx="207" cy="110"/>
              </a:xfrm>
              <a:custGeom>
                <a:avLst/>
                <a:gdLst>
                  <a:gd name="T0" fmla="*/ 207 w 207"/>
                  <a:gd name="T1" fmla="*/ 110 h 110"/>
                  <a:gd name="T2" fmla="*/ 140 w 207"/>
                  <a:gd name="T3" fmla="*/ 104 h 110"/>
                  <a:gd name="T4" fmla="*/ 96 w 207"/>
                  <a:gd name="T5" fmla="*/ 73 h 110"/>
                  <a:gd name="T6" fmla="*/ 93 w 207"/>
                  <a:gd name="T7" fmla="*/ 32 h 110"/>
                  <a:gd name="T8" fmla="*/ 48 w 207"/>
                  <a:gd name="T9" fmla="*/ 19 h 110"/>
                  <a:gd name="T10" fmla="*/ 43 w 207"/>
                  <a:gd name="T11" fmla="*/ 0 h 110"/>
                  <a:gd name="T12" fmla="*/ 0 w 207"/>
                  <a:gd name="T13" fmla="*/ 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" h="110">
                    <a:moveTo>
                      <a:pt x="207" y="110"/>
                    </a:moveTo>
                    <a:lnTo>
                      <a:pt x="140" y="104"/>
                    </a:lnTo>
                    <a:lnTo>
                      <a:pt x="96" y="73"/>
                    </a:lnTo>
                    <a:lnTo>
                      <a:pt x="93" y="32"/>
                    </a:lnTo>
                    <a:lnTo>
                      <a:pt x="48" y="19"/>
                    </a:lnTo>
                    <a:lnTo>
                      <a:pt x="43" y="0"/>
                    </a:lnTo>
                    <a:lnTo>
                      <a:pt x="0" y="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9" name="Freeform 247">
                <a:extLst>
                  <a:ext uri="{FF2B5EF4-FFF2-40B4-BE49-F238E27FC236}">
                    <a16:creationId xmlns:a16="http://schemas.microsoft.com/office/drawing/2014/main" id="{0D20F5A7-429A-4683-8EA4-E9B3C53910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7" y="2362"/>
                <a:ext cx="387" cy="224"/>
              </a:xfrm>
              <a:custGeom>
                <a:avLst/>
                <a:gdLst>
                  <a:gd name="T0" fmla="*/ 0 w 387"/>
                  <a:gd name="T1" fmla="*/ 224 h 224"/>
                  <a:gd name="T2" fmla="*/ 0 w 387"/>
                  <a:gd name="T3" fmla="*/ 224 h 224"/>
                  <a:gd name="T4" fmla="*/ 15 w 387"/>
                  <a:gd name="T5" fmla="*/ 210 h 224"/>
                  <a:gd name="T6" fmla="*/ 53 w 387"/>
                  <a:gd name="T7" fmla="*/ 205 h 224"/>
                  <a:gd name="T8" fmla="*/ 82 w 387"/>
                  <a:gd name="T9" fmla="*/ 164 h 224"/>
                  <a:gd name="T10" fmla="*/ 88 w 387"/>
                  <a:gd name="T11" fmla="*/ 123 h 224"/>
                  <a:gd name="T12" fmla="*/ 143 w 387"/>
                  <a:gd name="T13" fmla="*/ 82 h 224"/>
                  <a:gd name="T14" fmla="*/ 159 w 387"/>
                  <a:gd name="T15" fmla="*/ 44 h 224"/>
                  <a:gd name="T16" fmla="*/ 198 w 387"/>
                  <a:gd name="T17" fmla="*/ 0 h 224"/>
                  <a:gd name="T18" fmla="*/ 198 w 387"/>
                  <a:gd name="T19" fmla="*/ 0 h 224"/>
                  <a:gd name="T20" fmla="*/ 242 w 387"/>
                  <a:gd name="T21" fmla="*/ 22 h 224"/>
                  <a:gd name="T22" fmla="*/ 242 w 387"/>
                  <a:gd name="T23" fmla="*/ 55 h 224"/>
                  <a:gd name="T24" fmla="*/ 308 w 387"/>
                  <a:gd name="T25" fmla="*/ 47 h 224"/>
                  <a:gd name="T26" fmla="*/ 359 w 387"/>
                  <a:gd name="T27" fmla="*/ 87 h 224"/>
                  <a:gd name="T28" fmla="*/ 346 w 387"/>
                  <a:gd name="T29" fmla="*/ 106 h 224"/>
                  <a:gd name="T30" fmla="*/ 387 w 387"/>
                  <a:gd name="T31" fmla="*/ 121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87" h="224">
                    <a:moveTo>
                      <a:pt x="0" y="224"/>
                    </a:moveTo>
                    <a:lnTo>
                      <a:pt x="0" y="224"/>
                    </a:lnTo>
                    <a:lnTo>
                      <a:pt x="15" y="210"/>
                    </a:lnTo>
                    <a:lnTo>
                      <a:pt x="53" y="205"/>
                    </a:lnTo>
                    <a:lnTo>
                      <a:pt x="82" y="164"/>
                    </a:lnTo>
                    <a:lnTo>
                      <a:pt x="88" y="123"/>
                    </a:lnTo>
                    <a:lnTo>
                      <a:pt x="143" y="82"/>
                    </a:lnTo>
                    <a:lnTo>
                      <a:pt x="159" y="44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42" y="22"/>
                    </a:lnTo>
                    <a:lnTo>
                      <a:pt x="242" y="55"/>
                    </a:lnTo>
                    <a:lnTo>
                      <a:pt x="308" y="47"/>
                    </a:lnTo>
                    <a:lnTo>
                      <a:pt x="359" y="87"/>
                    </a:lnTo>
                    <a:lnTo>
                      <a:pt x="346" y="106"/>
                    </a:lnTo>
                    <a:lnTo>
                      <a:pt x="387" y="12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0" name="Freeform 248">
                <a:extLst>
                  <a:ext uri="{FF2B5EF4-FFF2-40B4-BE49-F238E27FC236}">
                    <a16:creationId xmlns:a16="http://schemas.microsoft.com/office/drawing/2014/main" id="{EACDBFF5-C780-4A1C-9A9C-C97F4F429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3" y="2586"/>
                <a:ext cx="14" cy="37"/>
              </a:xfrm>
              <a:custGeom>
                <a:avLst/>
                <a:gdLst>
                  <a:gd name="T0" fmla="*/ 14 w 14"/>
                  <a:gd name="T1" fmla="*/ 0 h 37"/>
                  <a:gd name="T2" fmla="*/ 14 w 14"/>
                  <a:gd name="T3" fmla="*/ 3 h 37"/>
                  <a:gd name="T4" fmla="*/ 0 w 14"/>
                  <a:gd name="T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37">
                    <a:moveTo>
                      <a:pt x="14" y="0"/>
                    </a:moveTo>
                    <a:lnTo>
                      <a:pt x="14" y="3"/>
                    </a:lnTo>
                    <a:lnTo>
                      <a:pt x="0" y="3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1" name="Freeform 249">
                <a:extLst>
                  <a:ext uri="{FF2B5EF4-FFF2-40B4-BE49-F238E27FC236}">
                    <a16:creationId xmlns:a16="http://schemas.microsoft.com/office/drawing/2014/main" id="{E49259B0-CCD0-4C98-BF23-656CBBED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" y="2620"/>
                <a:ext cx="102" cy="155"/>
              </a:xfrm>
              <a:custGeom>
                <a:avLst/>
                <a:gdLst>
                  <a:gd name="T0" fmla="*/ 102 w 102"/>
                  <a:gd name="T1" fmla="*/ 155 h 155"/>
                  <a:gd name="T2" fmla="*/ 94 w 102"/>
                  <a:gd name="T3" fmla="*/ 145 h 155"/>
                  <a:gd name="T4" fmla="*/ 101 w 102"/>
                  <a:gd name="T5" fmla="*/ 125 h 155"/>
                  <a:gd name="T6" fmla="*/ 85 w 102"/>
                  <a:gd name="T7" fmla="*/ 106 h 155"/>
                  <a:gd name="T8" fmla="*/ 69 w 102"/>
                  <a:gd name="T9" fmla="*/ 129 h 155"/>
                  <a:gd name="T10" fmla="*/ 0 w 102"/>
                  <a:gd name="T11" fmla="*/ 114 h 155"/>
                  <a:gd name="T12" fmla="*/ 16 w 102"/>
                  <a:gd name="T13" fmla="*/ 98 h 155"/>
                  <a:gd name="T14" fmla="*/ 16 w 102"/>
                  <a:gd name="T15" fmla="*/ 57 h 155"/>
                  <a:gd name="T16" fmla="*/ 36 w 102"/>
                  <a:gd name="T17" fmla="*/ 19 h 155"/>
                  <a:gd name="T18" fmla="*/ 28 w 102"/>
                  <a:gd name="T19" fmla="*/ 0 h 155"/>
                  <a:gd name="T20" fmla="*/ 2 w 102"/>
                  <a:gd name="T21" fmla="*/ 3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2" h="155">
                    <a:moveTo>
                      <a:pt x="102" y="155"/>
                    </a:moveTo>
                    <a:lnTo>
                      <a:pt x="94" y="145"/>
                    </a:lnTo>
                    <a:lnTo>
                      <a:pt x="101" y="125"/>
                    </a:lnTo>
                    <a:lnTo>
                      <a:pt x="85" y="106"/>
                    </a:lnTo>
                    <a:lnTo>
                      <a:pt x="69" y="129"/>
                    </a:lnTo>
                    <a:lnTo>
                      <a:pt x="0" y="114"/>
                    </a:lnTo>
                    <a:lnTo>
                      <a:pt x="16" y="98"/>
                    </a:lnTo>
                    <a:lnTo>
                      <a:pt x="16" y="57"/>
                    </a:lnTo>
                    <a:lnTo>
                      <a:pt x="36" y="19"/>
                    </a:lnTo>
                    <a:lnTo>
                      <a:pt x="28" y="0"/>
                    </a:lnTo>
                    <a:lnTo>
                      <a:pt x="2" y="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2" name="Freeform 250">
                <a:extLst>
                  <a:ext uri="{FF2B5EF4-FFF2-40B4-BE49-F238E27FC236}">
                    <a16:creationId xmlns:a16="http://schemas.microsoft.com/office/drawing/2014/main" id="{13DB43D6-D5D9-4E85-972C-36A21DBB9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" y="2861"/>
                <a:ext cx="345" cy="150"/>
              </a:xfrm>
              <a:custGeom>
                <a:avLst/>
                <a:gdLst>
                  <a:gd name="T0" fmla="*/ 0 w 345"/>
                  <a:gd name="T1" fmla="*/ 24 h 150"/>
                  <a:gd name="T2" fmla="*/ 55 w 345"/>
                  <a:gd name="T3" fmla="*/ 0 h 150"/>
                  <a:gd name="T4" fmla="*/ 82 w 345"/>
                  <a:gd name="T5" fmla="*/ 10 h 150"/>
                  <a:gd name="T6" fmla="*/ 73 w 345"/>
                  <a:gd name="T7" fmla="*/ 46 h 150"/>
                  <a:gd name="T8" fmla="*/ 194 w 345"/>
                  <a:gd name="T9" fmla="*/ 41 h 150"/>
                  <a:gd name="T10" fmla="*/ 191 w 345"/>
                  <a:gd name="T11" fmla="*/ 61 h 150"/>
                  <a:gd name="T12" fmla="*/ 269 w 345"/>
                  <a:gd name="T13" fmla="*/ 115 h 150"/>
                  <a:gd name="T14" fmla="*/ 273 w 345"/>
                  <a:gd name="T15" fmla="*/ 150 h 150"/>
                  <a:gd name="T16" fmla="*/ 318 w 345"/>
                  <a:gd name="T17" fmla="*/ 150 h 150"/>
                  <a:gd name="T18" fmla="*/ 329 w 345"/>
                  <a:gd name="T19" fmla="*/ 124 h 150"/>
                  <a:gd name="T20" fmla="*/ 345 w 345"/>
                  <a:gd name="T21" fmla="*/ 14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5" h="150">
                    <a:moveTo>
                      <a:pt x="0" y="24"/>
                    </a:moveTo>
                    <a:lnTo>
                      <a:pt x="55" y="0"/>
                    </a:lnTo>
                    <a:lnTo>
                      <a:pt x="82" y="10"/>
                    </a:lnTo>
                    <a:lnTo>
                      <a:pt x="73" y="46"/>
                    </a:lnTo>
                    <a:lnTo>
                      <a:pt x="194" y="41"/>
                    </a:lnTo>
                    <a:lnTo>
                      <a:pt x="191" y="61"/>
                    </a:lnTo>
                    <a:lnTo>
                      <a:pt x="269" y="115"/>
                    </a:lnTo>
                    <a:lnTo>
                      <a:pt x="273" y="150"/>
                    </a:lnTo>
                    <a:lnTo>
                      <a:pt x="318" y="150"/>
                    </a:lnTo>
                    <a:lnTo>
                      <a:pt x="329" y="124"/>
                    </a:lnTo>
                    <a:lnTo>
                      <a:pt x="345" y="14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3" name="Freeform 251">
                <a:extLst>
                  <a:ext uri="{FF2B5EF4-FFF2-40B4-BE49-F238E27FC236}">
                    <a16:creationId xmlns:a16="http://schemas.microsoft.com/office/drawing/2014/main" id="{37D16F55-C9A1-48DC-B354-5D8C6C962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0" y="2773"/>
                <a:ext cx="143" cy="231"/>
              </a:xfrm>
              <a:custGeom>
                <a:avLst/>
                <a:gdLst>
                  <a:gd name="T0" fmla="*/ 0 w 143"/>
                  <a:gd name="T1" fmla="*/ 231 h 231"/>
                  <a:gd name="T2" fmla="*/ 32 w 143"/>
                  <a:gd name="T3" fmla="*/ 203 h 231"/>
                  <a:gd name="T4" fmla="*/ 21 w 143"/>
                  <a:gd name="T5" fmla="*/ 186 h 231"/>
                  <a:gd name="T6" fmla="*/ 43 w 143"/>
                  <a:gd name="T7" fmla="*/ 168 h 231"/>
                  <a:gd name="T8" fmla="*/ 46 w 143"/>
                  <a:gd name="T9" fmla="*/ 105 h 231"/>
                  <a:gd name="T10" fmla="*/ 107 w 143"/>
                  <a:gd name="T11" fmla="*/ 44 h 231"/>
                  <a:gd name="T12" fmla="*/ 85 w 143"/>
                  <a:gd name="T13" fmla="*/ 35 h 231"/>
                  <a:gd name="T14" fmla="*/ 93 w 143"/>
                  <a:gd name="T15" fmla="*/ 13 h 231"/>
                  <a:gd name="T16" fmla="*/ 113 w 143"/>
                  <a:gd name="T17" fmla="*/ 17 h 231"/>
                  <a:gd name="T18" fmla="*/ 121 w 143"/>
                  <a:gd name="T19" fmla="*/ 0 h 231"/>
                  <a:gd name="T20" fmla="*/ 143 w 143"/>
                  <a:gd name="T21" fmla="*/ 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3" h="231">
                    <a:moveTo>
                      <a:pt x="0" y="231"/>
                    </a:moveTo>
                    <a:lnTo>
                      <a:pt x="32" y="203"/>
                    </a:lnTo>
                    <a:lnTo>
                      <a:pt x="21" y="186"/>
                    </a:lnTo>
                    <a:lnTo>
                      <a:pt x="43" y="168"/>
                    </a:lnTo>
                    <a:lnTo>
                      <a:pt x="46" y="105"/>
                    </a:lnTo>
                    <a:lnTo>
                      <a:pt x="107" y="44"/>
                    </a:lnTo>
                    <a:lnTo>
                      <a:pt x="85" y="35"/>
                    </a:lnTo>
                    <a:lnTo>
                      <a:pt x="93" y="13"/>
                    </a:lnTo>
                    <a:lnTo>
                      <a:pt x="113" y="17"/>
                    </a:lnTo>
                    <a:lnTo>
                      <a:pt x="121" y="0"/>
                    </a:lnTo>
                    <a:lnTo>
                      <a:pt x="143" y="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4" name="Freeform 252">
                <a:extLst>
                  <a:ext uri="{FF2B5EF4-FFF2-40B4-BE49-F238E27FC236}">
                    <a16:creationId xmlns:a16="http://schemas.microsoft.com/office/drawing/2014/main" id="{E4C202FA-BB31-44A0-ABBC-54EA94794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3" y="2775"/>
                <a:ext cx="240" cy="85"/>
              </a:xfrm>
              <a:custGeom>
                <a:avLst/>
                <a:gdLst>
                  <a:gd name="T0" fmla="*/ 240 w 240"/>
                  <a:gd name="T1" fmla="*/ 85 h 85"/>
                  <a:gd name="T2" fmla="*/ 210 w 240"/>
                  <a:gd name="T3" fmla="*/ 56 h 85"/>
                  <a:gd name="T4" fmla="*/ 172 w 240"/>
                  <a:gd name="T5" fmla="*/ 75 h 85"/>
                  <a:gd name="T6" fmla="*/ 161 w 240"/>
                  <a:gd name="T7" fmla="*/ 31 h 85"/>
                  <a:gd name="T8" fmla="*/ 118 w 240"/>
                  <a:gd name="T9" fmla="*/ 39 h 85"/>
                  <a:gd name="T10" fmla="*/ 103 w 240"/>
                  <a:gd name="T11" fmla="*/ 26 h 85"/>
                  <a:gd name="T12" fmla="*/ 82 w 240"/>
                  <a:gd name="T13" fmla="*/ 40 h 85"/>
                  <a:gd name="T14" fmla="*/ 19 w 240"/>
                  <a:gd name="T15" fmla="*/ 44 h 85"/>
                  <a:gd name="T16" fmla="*/ 0 w 240"/>
                  <a:gd name="T1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0" h="85">
                    <a:moveTo>
                      <a:pt x="240" y="85"/>
                    </a:moveTo>
                    <a:lnTo>
                      <a:pt x="210" y="56"/>
                    </a:lnTo>
                    <a:lnTo>
                      <a:pt x="172" y="75"/>
                    </a:lnTo>
                    <a:lnTo>
                      <a:pt x="161" y="31"/>
                    </a:lnTo>
                    <a:lnTo>
                      <a:pt x="118" y="39"/>
                    </a:lnTo>
                    <a:lnTo>
                      <a:pt x="103" y="26"/>
                    </a:lnTo>
                    <a:lnTo>
                      <a:pt x="82" y="40"/>
                    </a:lnTo>
                    <a:lnTo>
                      <a:pt x="19" y="44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5" name="Freeform 253">
                <a:extLst>
                  <a:ext uri="{FF2B5EF4-FFF2-40B4-BE49-F238E27FC236}">
                    <a16:creationId xmlns:a16="http://schemas.microsoft.com/office/drawing/2014/main" id="{89D5405C-3F4E-4914-9207-B5921A055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0" y="3004"/>
                <a:ext cx="85" cy="107"/>
              </a:xfrm>
              <a:custGeom>
                <a:avLst/>
                <a:gdLst>
                  <a:gd name="T0" fmla="*/ 65 w 85"/>
                  <a:gd name="T1" fmla="*/ 107 h 107"/>
                  <a:gd name="T2" fmla="*/ 60 w 85"/>
                  <a:gd name="T3" fmla="*/ 90 h 107"/>
                  <a:gd name="T4" fmla="*/ 85 w 85"/>
                  <a:gd name="T5" fmla="*/ 52 h 107"/>
                  <a:gd name="T6" fmla="*/ 3 w 85"/>
                  <a:gd name="T7" fmla="*/ 32 h 107"/>
                  <a:gd name="T8" fmla="*/ 0 w 85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07">
                    <a:moveTo>
                      <a:pt x="65" y="107"/>
                    </a:moveTo>
                    <a:lnTo>
                      <a:pt x="60" y="90"/>
                    </a:lnTo>
                    <a:lnTo>
                      <a:pt x="85" y="52"/>
                    </a:lnTo>
                    <a:lnTo>
                      <a:pt x="3" y="3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6" name="Freeform 254">
                <a:extLst>
                  <a:ext uri="{FF2B5EF4-FFF2-40B4-BE49-F238E27FC236}">
                    <a16:creationId xmlns:a16="http://schemas.microsoft.com/office/drawing/2014/main" id="{9E701C72-217B-4C74-8101-E3219578A8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" y="1654"/>
                <a:ext cx="34" cy="80"/>
              </a:xfrm>
              <a:custGeom>
                <a:avLst/>
                <a:gdLst>
                  <a:gd name="T0" fmla="*/ 33 w 34"/>
                  <a:gd name="T1" fmla="*/ 80 h 80"/>
                  <a:gd name="T2" fmla="*/ 33 w 34"/>
                  <a:gd name="T3" fmla="*/ 74 h 80"/>
                  <a:gd name="T4" fmla="*/ 34 w 34"/>
                  <a:gd name="T5" fmla="*/ 52 h 80"/>
                  <a:gd name="T6" fmla="*/ 8 w 34"/>
                  <a:gd name="T7" fmla="*/ 44 h 80"/>
                  <a:gd name="T8" fmla="*/ 0 w 34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80">
                    <a:moveTo>
                      <a:pt x="33" y="80"/>
                    </a:moveTo>
                    <a:lnTo>
                      <a:pt x="33" y="74"/>
                    </a:lnTo>
                    <a:lnTo>
                      <a:pt x="34" y="52"/>
                    </a:lnTo>
                    <a:lnTo>
                      <a:pt x="8" y="44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7" name="Freeform 255">
                <a:extLst>
                  <a:ext uri="{FF2B5EF4-FFF2-40B4-BE49-F238E27FC236}">
                    <a16:creationId xmlns:a16="http://schemas.microsoft.com/office/drawing/2014/main" id="{3F83BDAF-67DC-4D5E-9919-8980E49F8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1560"/>
                <a:ext cx="335" cy="97"/>
              </a:xfrm>
              <a:custGeom>
                <a:avLst/>
                <a:gdLst>
                  <a:gd name="T0" fmla="*/ 335 w 335"/>
                  <a:gd name="T1" fmla="*/ 94 h 97"/>
                  <a:gd name="T2" fmla="*/ 295 w 335"/>
                  <a:gd name="T3" fmla="*/ 97 h 97"/>
                  <a:gd name="T4" fmla="*/ 286 w 335"/>
                  <a:gd name="T5" fmla="*/ 78 h 97"/>
                  <a:gd name="T6" fmla="*/ 266 w 335"/>
                  <a:gd name="T7" fmla="*/ 85 h 97"/>
                  <a:gd name="T8" fmla="*/ 259 w 335"/>
                  <a:gd name="T9" fmla="*/ 58 h 97"/>
                  <a:gd name="T10" fmla="*/ 218 w 335"/>
                  <a:gd name="T11" fmla="*/ 64 h 97"/>
                  <a:gd name="T12" fmla="*/ 179 w 335"/>
                  <a:gd name="T13" fmla="*/ 44 h 97"/>
                  <a:gd name="T14" fmla="*/ 152 w 335"/>
                  <a:gd name="T15" fmla="*/ 4 h 97"/>
                  <a:gd name="T16" fmla="*/ 119 w 335"/>
                  <a:gd name="T17" fmla="*/ 34 h 97"/>
                  <a:gd name="T18" fmla="*/ 77 w 335"/>
                  <a:gd name="T19" fmla="*/ 34 h 97"/>
                  <a:gd name="T20" fmla="*/ 25 w 335"/>
                  <a:gd name="T21" fmla="*/ 0 h 97"/>
                  <a:gd name="T22" fmla="*/ 0 w 335"/>
                  <a:gd name="T23" fmla="*/ 0 h 97"/>
                  <a:gd name="T24" fmla="*/ 0 w 335"/>
                  <a:gd name="T2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5" h="97">
                    <a:moveTo>
                      <a:pt x="335" y="94"/>
                    </a:moveTo>
                    <a:lnTo>
                      <a:pt x="295" y="97"/>
                    </a:lnTo>
                    <a:lnTo>
                      <a:pt x="286" y="78"/>
                    </a:lnTo>
                    <a:lnTo>
                      <a:pt x="266" y="85"/>
                    </a:lnTo>
                    <a:lnTo>
                      <a:pt x="259" y="58"/>
                    </a:lnTo>
                    <a:lnTo>
                      <a:pt x="218" y="64"/>
                    </a:lnTo>
                    <a:lnTo>
                      <a:pt x="179" y="44"/>
                    </a:lnTo>
                    <a:lnTo>
                      <a:pt x="152" y="4"/>
                    </a:lnTo>
                    <a:lnTo>
                      <a:pt x="119" y="34"/>
                    </a:lnTo>
                    <a:lnTo>
                      <a:pt x="77" y="34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8" name="Line 256">
                <a:extLst>
                  <a:ext uri="{FF2B5EF4-FFF2-40B4-BE49-F238E27FC236}">
                    <a16:creationId xmlns:a16="http://schemas.microsoft.com/office/drawing/2014/main" id="{491BA9A2-2A48-45C1-B759-AE670BACC6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82" y="1734"/>
                <a:ext cx="10" cy="2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9" name="Freeform 257">
                <a:extLst>
                  <a:ext uri="{FF2B5EF4-FFF2-40B4-BE49-F238E27FC236}">
                    <a16:creationId xmlns:a16="http://schemas.microsoft.com/office/drawing/2014/main" id="{7C205C6F-AD20-43B7-8FC8-BAE547A95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" y="653"/>
                <a:ext cx="118" cy="169"/>
              </a:xfrm>
              <a:custGeom>
                <a:avLst/>
                <a:gdLst>
                  <a:gd name="T0" fmla="*/ 118 w 118"/>
                  <a:gd name="T1" fmla="*/ 0 h 169"/>
                  <a:gd name="T2" fmla="*/ 105 w 118"/>
                  <a:gd name="T3" fmla="*/ 8 h 169"/>
                  <a:gd name="T4" fmla="*/ 91 w 118"/>
                  <a:gd name="T5" fmla="*/ 27 h 169"/>
                  <a:gd name="T6" fmla="*/ 50 w 118"/>
                  <a:gd name="T7" fmla="*/ 13 h 169"/>
                  <a:gd name="T8" fmla="*/ 38 w 118"/>
                  <a:gd name="T9" fmla="*/ 27 h 169"/>
                  <a:gd name="T10" fmla="*/ 44 w 118"/>
                  <a:gd name="T11" fmla="*/ 88 h 169"/>
                  <a:gd name="T12" fmla="*/ 20 w 118"/>
                  <a:gd name="T13" fmla="*/ 124 h 169"/>
                  <a:gd name="T14" fmla="*/ 30 w 118"/>
                  <a:gd name="T15" fmla="*/ 142 h 169"/>
                  <a:gd name="T16" fmla="*/ 0 w 118"/>
                  <a:gd name="T17" fmla="*/ 169 h 169"/>
                  <a:gd name="T18" fmla="*/ 0 w 118"/>
                  <a:gd name="T19" fmla="*/ 1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169">
                    <a:moveTo>
                      <a:pt x="118" y="0"/>
                    </a:moveTo>
                    <a:lnTo>
                      <a:pt x="105" y="8"/>
                    </a:lnTo>
                    <a:lnTo>
                      <a:pt x="91" y="27"/>
                    </a:lnTo>
                    <a:lnTo>
                      <a:pt x="50" y="13"/>
                    </a:lnTo>
                    <a:lnTo>
                      <a:pt x="38" y="27"/>
                    </a:lnTo>
                    <a:lnTo>
                      <a:pt x="44" y="88"/>
                    </a:lnTo>
                    <a:lnTo>
                      <a:pt x="20" y="124"/>
                    </a:lnTo>
                    <a:lnTo>
                      <a:pt x="30" y="142"/>
                    </a:lnTo>
                    <a:lnTo>
                      <a:pt x="0" y="169"/>
                    </a:lnTo>
                    <a:lnTo>
                      <a:pt x="0" y="16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0" name="Freeform 258">
                <a:extLst>
                  <a:ext uri="{FF2B5EF4-FFF2-40B4-BE49-F238E27FC236}">
                    <a16:creationId xmlns:a16="http://schemas.microsoft.com/office/drawing/2014/main" id="{33950FCB-2E5B-4115-AE07-37A4FAFD11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4" y="1736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1 w 18"/>
                  <a:gd name="T3" fmla="*/ 12 h 12"/>
                  <a:gd name="T4" fmla="*/ 0 w 18"/>
                  <a:gd name="T5" fmla="*/ 3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1" y="12"/>
                    </a:ln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1" name="Freeform 259">
                <a:extLst>
                  <a:ext uri="{FF2B5EF4-FFF2-40B4-BE49-F238E27FC236}">
                    <a16:creationId xmlns:a16="http://schemas.microsoft.com/office/drawing/2014/main" id="{AF77A923-73CC-44FE-8ACB-DEB0104700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" y="1748"/>
                <a:ext cx="143" cy="186"/>
              </a:xfrm>
              <a:custGeom>
                <a:avLst/>
                <a:gdLst>
                  <a:gd name="T0" fmla="*/ 0 w 143"/>
                  <a:gd name="T1" fmla="*/ 166 h 186"/>
                  <a:gd name="T2" fmla="*/ 50 w 143"/>
                  <a:gd name="T3" fmla="*/ 186 h 186"/>
                  <a:gd name="T4" fmla="*/ 129 w 143"/>
                  <a:gd name="T5" fmla="*/ 145 h 186"/>
                  <a:gd name="T6" fmla="*/ 124 w 143"/>
                  <a:gd name="T7" fmla="*/ 126 h 186"/>
                  <a:gd name="T8" fmla="*/ 138 w 143"/>
                  <a:gd name="T9" fmla="*/ 111 h 186"/>
                  <a:gd name="T10" fmla="*/ 110 w 143"/>
                  <a:gd name="T11" fmla="*/ 62 h 186"/>
                  <a:gd name="T12" fmla="*/ 124 w 143"/>
                  <a:gd name="T13" fmla="*/ 49 h 186"/>
                  <a:gd name="T14" fmla="*/ 123 w 143"/>
                  <a:gd name="T15" fmla="*/ 7 h 186"/>
                  <a:gd name="T16" fmla="*/ 143 w 143"/>
                  <a:gd name="T1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3" h="186">
                    <a:moveTo>
                      <a:pt x="0" y="166"/>
                    </a:moveTo>
                    <a:lnTo>
                      <a:pt x="50" y="186"/>
                    </a:lnTo>
                    <a:lnTo>
                      <a:pt x="129" y="145"/>
                    </a:lnTo>
                    <a:lnTo>
                      <a:pt x="124" y="126"/>
                    </a:lnTo>
                    <a:lnTo>
                      <a:pt x="138" y="111"/>
                    </a:lnTo>
                    <a:lnTo>
                      <a:pt x="110" y="62"/>
                    </a:lnTo>
                    <a:lnTo>
                      <a:pt x="124" y="49"/>
                    </a:lnTo>
                    <a:lnTo>
                      <a:pt x="123" y="7"/>
                    </a:lnTo>
                    <a:lnTo>
                      <a:pt x="143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2" name="Freeform 260">
                <a:extLst>
                  <a:ext uri="{FF2B5EF4-FFF2-40B4-BE49-F238E27FC236}">
                    <a16:creationId xmlns:a16="http://schemas.microsoft.com/office/drawing/2014/main" id="{251B391C-CB70-4017-B60C-C5AD7C9AC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4" y="1582"/>
                <a:ext cx="61" cy="314"/>
              </a:xfrm>
              <a:custGeom>
                <a:avLst/>
                <a:gdLst>
                  <a:gd name="T0" fmla="*/ 0 w 61"/>
                  <a:gd name="T1" fmla="*/ 0 h 314"/>
                  <a:gd name="T2" fmla="*/ 14 w 61"/>
                  <a:gd name="T3" fmla="*/ 45 h 314"/>
                  <a:gd name="T4" fmla="*/ 1 w 61"/>
                  <a:gd name="T5" fmla="*/ 86 h 314"/>
                  <a:gd name="T6" fmla="*/ 20 w 61"/>
                  <a:gd name="T7" fmla="*/ 100 h 314"/>
                  <a:gd name="T8" fmla="*/ 42 w 61"/>
                  <a:gd name="T9" fmla="*/ 154 h 314"/>
                  <a:gd name="T10" fmla="*/ 45 w 61"/>
                  <a:gd name="T11" fmla="*/ 196 h 314"/>
                  <a:gd name="T12" fmla="*/ 61 w 61"/>
                  <a:gd name="T13" fmla="*/ 211 h 314"/>
                  <a:gd name="T14" fmla="*/ 59 w 61"/>
                  <a:gd name="T15" fmla="*/ 251 h 314"/>
                  <a:gd name="T16" fmla="*/ 50 w 61"/>
                  <a:gd name="T17" fmla="*/ 31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314">
                    <a:moveTo>
                      <a:pt x="0" y="0"/>
                    </a:moveTo>
                    <a:lnTo>
                      <a:pt x="14" y="45"/>
                    </a:lnTo>
                    <a:lnTo>
                      <a:pt x="1" y="86"/>
                    </a:lnTo>
                    <a:lnTo>
                      <a:pt x="20" y="100"/>
                    </a:lnTo>
                    <a:lnTo>
                      <a:pt x="42" y="154"/>
                    </a:lnTo>
                    <a:lnTo>
                      <a:pt x="45" y="196"/>
                    </a:lnTo>
                    <a:lnTo>
                      <a:pt x="61" y="211"/>
                    </a:lnTo>
                    <a:lnTo>
                      <a:pt x="59" y="251"/>
                    </a:lnTo>
                    <a:lnTo>
                      <a:pt x="50" y="31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3" name="Freeform 261">
                <a:extLst>
                  <a:ext uri="{FF2B5EF4-FFF2-40B4-BE49-F238E27FC236}">
                    <a16:creationId xmlns:a16="http://schemas.microsoft.com/office/drawing/2014/main" id="{B20C47EE-073F-406E-A9B9-E82008662C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4" y="1560"/>
                <a:ext cx="30" cy="22"/>
              </a:xfrm>
              <a:custGeom>
                <a:avLst/>
                <a:gdLst>
                  <a:gd name="T0" fmla="*/ 30 w 30"/>
                  <a:gd name="T1" fmla="*/ 0 h 22"/>
                  <a:gd name="T2" fmla="*/ 11 w 30"/>
                  <a:gd name="T3" fmla="*/ 4 h 22"/>
                  <a:gd name="T4" fmla="*/ 0 w 30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22">
                    <a:moveTo>
                      <a:pt x="30" y="0"/>
                    </a:moveTo>
                    <a:lnTo>
                      <a:pt x="11" y="4"/>
                    </a:lnTo>
                    <a:lnTo>
                      <a:pt x="0" y="2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4" name="Freeform 262">
                <a:extLst>
                  <a:ext uri="{FF2B5EF4-FFF2-40B4-BE49-F238E27FC236}">
                    <a16:creationId xmlns:a16="http://schemas.microsoft.com/office/drawing/2014/main" id="{93289624-0653-4D28-BE39-5D2FD00F9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6" y="1538"/>
                <a:ext cx="188" cy="55"/>
              </a:xfrm>
              <a:custGeom>
                <a:avLst/>
                <a:gdLst>
                  <a:gd name="T0" fmla="*/ 188 w 188"/>
                  <a:gd name="T1" fmla="*/ 44 h 55"/>
                  <a:gd name="T2" fmla="*/ 123 w 188"/>
                  <a:gd name="T3" fmla="*/ 55 h 55"/>
                  <a:gd name="T4" fmla="*/ 96 w 188"/>
                  <a:gd name="T5" fmla="*/ 22 h 55"/>
                  <a:gd name="T6" fmla="*/ 0 w 188"/>
                  <a:gd name="T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8" h="55">
                    <a:moveTo>
                      <a:pt x="188" y="44"/>
                    </a:moveTo>
                    <a:lnTo>
                      <a:pt x="123" y="55"/>
                    </a:lnTo>
                    <a:lnTo>
                      <a:pt x="96" y="2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5" name="Freeform 263">
                <a:extLst>
                  <a:ext uri="{FF2B5EF4-FFF2-40B4-BE49-F238E27FC236}">
                    <a16:creationId xmlns:a16="http://schemas.microsoft.com/office/drawing/2014/main" id="{AB57F869-FD9B-40CA-9420-7B129C5C1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9" y="1896"/>
                <a:ext cx="225" cy="285"/>
              </a:xfrm>
              <a:custGeom>
                <a:avLst/>
                <a:gdLst>
                  <a:gd name="T0" fmla="*/ 85 w 225"/>
                  <a:gd name="T1" fmla="*/ 285 h 285"/>
                  <a:gd name="T2" fmla="*/ 60 w 225"/>
                  <a:gd name="T3" fmla="*/ 227 h 285"/>
                  <a:gd name="T4" fmla="*/ 60 w 225"/>
                  <a:gd name="T5" fmla="*/ 227 h 285"/>
                  <a:gd name="T6" fmla="*/ 8 w 225"/>
                  <a:gd name="T7" fmla="*/ 192 h 285"/>
                  <a:gd name="T8" fmla="*/ 0 w 225"/>
                  <a:gd name="T9" fmla="*/ 164 h 285"/>
                  <a:gd name="T10" fmla="*/ 0 w 225"/>
                  <a:gd name="T11" fmla="*/ 164 h 285"/>
                  <a:gd name="T12" fmla="*/ 25 w 225"/>
                  <a:gd name="T13" fmla="*/ 123 h 285"/>
                  <a:gd name="T14" fmla="*/ 86 w 225"/>
                  <a:gd name="T15" fmla="*/ 115 h 285"/>
                  <a:gd name="T16" fmla="*/ 99 w 225"/>
                  <a:gd name="T17" fmla="*/ 98 h 285"/>
                  <a:gd name="T18" fmla="*/ 86 w 225"/>
                  <a:gd name="T19" fmla="*/ 60 h 285"/>
                  <a:gd name="T20" fmla="*/ 102 w 225"/>
                  <a:gd name="T21" fmla="*/ 48 h 285"/>
                  <a:gd name="T22" fmla="*/ 162 w 225"/>
                  <a:gd name="T23" fmla="*/ 27 h 285"/>
                  <a:gd name="T24" fmla="*/ 195 w 225"/>
                  <a:gd name="T25" fmla="*/ 0 h 285"/>
                  <a:gd name="T26" fmla="*/ 225 w 225"/>
                  <a:gd name="T27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5" h="285">
                    <a:moveTo>
                      <a:pt x="85" y="285"/>
                    </a:moveTo>
                    <a:lnTo>
                      <a:pt x="60" y="227"/>
                    </a:lnTo>
                    <a:lnTo>
                      <a:pt x="60" y="227"/>
                    </a:lnTo>
                    <a:lnTo>
                      <a:pt x="8" y="192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25" y="123"/>
                    </a:lnTo>
                    <a:lnTo>
                      <a:pt x="86" y="115"/>
                    </a:lnTo>
                    <a:lnTo>
                      <a:pt x="99" y="98"/>
                    </a:lnTo>
                    <a:lnTo>
                      <a:pt x="86" y="60"/>
                    </a:lnTo>
                    <a:lnTo>
                      <a:pt x="102" y="48"/>
                    </a:lnTo>
                    <a:lnTo>
                      <a:pt x="162" y="27"/>
                    </a:lnTo>
                    <a:lnTo>
                      <a:pt x="195" y="0"/>
                    </a:lnTo>
                    <a:lnTo>
                      <a:pt x="225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6" name="Freeform 264">
                <a:extLst>
                  <a:ext uri="{FF2B5EF4-FFF2-40B4-BE49-F238E27FC236}">
                    <a16:creationId xmlns:a16="http://schemas.microsoft.com/office/drawing/2014/main" id="{94B32A1D-92B4-4299-ACED-22929C0ED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4" y="1896"/>
                <a:ext cx="178" cy="60"/>
              </a:xfrm>
              <a:custGeom>
                <a:avLst/>
                <a:gdLst>
                  <a:gd name="T0" fmla="*/ 0 w 178"/>
                  <a:gd name="T1" fmla="*/ 0 h 60"/>
                  <a:gd name="T2" fmla="*/ 41 w 178"/>
                  <a:gd name="T3" fmla="*/ 46 h 60"/>
                  <a:gd name="T4" fmla="*/ 85 w 178"/>
                  <a:gd name="T5" fmla="*/ 46 h 60"/>
                  <a:gd name="T6" fmla="*/ 105 w 178"/>
                  <a:gd name="T7" fmla="*/ 35 h 60"/>
                  <a:gd name="T8" fmla="*/ 137 w 178"/>
                  <a:gd name="T9" fmla="*/ 60 h 60"/>
                  <a:gd name="T10" fmla="*/ 178 w 178"/>
                  <a:gd name="T11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60">
                    <a:moveTo>
                      <a:pt x="0" y="0"/>
                    </a:moveTo>
                    <a:lnTo>
                      <a:pt x="41" y="46"/>
                    </a:lnTo>
                    <a:lnTo>
                      <a:pt x="85" y="46"/>
                    </a:lnTo>
                    <a:lnTo>
                      <a:pt x="105" y="35"/>
                    </a:lnTo>
                    <a:lnTo>
                      <a:pt x="137" y="60"/>
                    </a:lnTo>
                    <a:lnTo>
                      <a:pt x="178" y="1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7" name="Freeform 265">
                <a:extLst>
                  <a:ext uri="{FF2B5EF4-FFF2-40B4-BE49-F238E27FC236}">
                    <a16:creationId xmlns:a16="http://schemas.microsoft.com/office/drawing/2014/main" id="{5630FB05-6152-47F4-A19C-EA031D6736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2" y="2181"/>
                <a:ext cx="64" cy="177"/>
              </a:xfrm>
              <a:custGeom>
                <a:avLst/>
                <a:gdLst>
                  <a:gd name="T0" fmla="*/ 52 w 64"/>
                  <a:gd name="T1" fmla="*/ 0 h 177"/>
                  <a:gd name="T2" fmla="*/ 49 w 64"/>
                  <a:gd name="T3" fmla="*/ 30 h 177"/>
                  <a:gd name="T4" fmla="*/ 64 w 64"/>
                  <a:gd name="T5" fmla="*/ 77 h 177"/>
                  <a:gd name="T6" fmla="*/ 0 w 64"/>
                  <a:gd name="T7" fmla="*/ 137 h 177"/>
                  <a:gd name="T8" fmla="*/ 31 w 64"/>
                  <a:gd name="T9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77">
                    <a:moveTo>
                      <a:pt x="52" y="0"/>
                    </a:moveTo>
                    <a:lnTo>
                      <a:pt x="49" y="30"/>
                    </a:lnTo>
                    <a:lnTo>
                      <a:pt x="64" y="77"/>
                    </a:lnTo>
                    <a:lnTo>
                      <a:pt x="0" y="137"/>
                    </a:lnTo>
                    <a:lnTo>
                      <a:pt x="31" y="17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8" name="Freeform 266">
                <a:extLst>
                  <a:ext uri="{FF2B5EF4-FFF2-40B4-BE49-F238E27FC236}">
                    <a16:creationId xmlns:a16="http://schemas.microsoft.com/office/drawing/2014/main" id="{4CABDDD5-B0BA-41E3-B093-2285A3671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2132"/>
                <a:ext cx="345" cy="139"/>
              </a:xfrm>
              <a:custGeom>
                <a:avLst/>
                <a:gdLst>
                  <a:gd name="T0" fmla="*/ 345 w 345"/>
                  <a:gd name="T1" fmla="*/ 139 h 139"/>
                  <a:gd name="T2" fmla="*/ 318 w 345"/>
                  <a:gd name="T3" fmla="*/ 109 h 139"/>
                  <a:gd name="T4" fmla="*/ 274 w 345"/>
                  <a:gd name="T5" fmla="*/ 106 h 139"/>
                  <a:gd name="T6" fmla="*/ 264 w 345"/>
                  <a:gd name="T7" fmla="*/ 82 h 139"/>
                  <a:gd name="T8" fmla="*/ 171 w 345"/>
                  <a:gd name="T9" fmla="*/ 79 h 139"/>
                  <a:gd name="T10" fmla="*/ 160 w 345"/>
                  <a:gd name="T11" fmla="*/ 62 h 139"/>
                  <a:gd name="T12" fmla="*/ 137 w 345"/>
                  <a:gd name="T13" fmla="*/ 65 h 139"/>
                  <a:gd name="T14" fmla="*/ 105 w 345"/>
                  <a:gd name="T15" fmla="*/ 34 h 139"/>
                  <a:gd name="T16" fmla="*/ 113 w 345"/>
                  <a:gd name="T17" fmla="*/ 13 h 139"/>
                  <a:gd name="T18" fmla="*/ 97 w 345"/>
                  <a:gd name="T19" fmla="*/ 0 h 139"/>
                  <a:gd name="T20" fmla="*/ 19 w 345"/>
                  <a:gd name="T21" fmla="*/ 59 h 139"/>
                  <a:gd name="T22" fmla="*/ 0 w 345"/>
                  <a:gd name="T23" fmla="*/ 4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5" h="139">
                    <a:moveTo>
                      <a:pt x="345" y="139"/>
                    </a:moveTo>
                    <a:lnTo>
                      <a:pt x="318" y="109"/>
                    </a:lnTo>
                    <a:lnTo>
                      <a:pt x="274" y="106"/>
                    </a:lnTo>
                    <a:lnTo>
                      <a:pt x="264" y="82"/>
                    </a:lnTo>
                    <a:lnTo>
                      <a:pt x="171" y="79"/>
                    </a:lnTo>
                    <a:lnTo>
                      <a:pt x="160" y="62"/>
                    </a:lnTo>
                    <a:lnTo>
                      <a:pt x="137" y="65"/>
                    </a:lnTo>
                    <a:lnTo>
                      <a:pt x="105" y="34"/>
                    </a:lnTo>
                    <a:lnTo>
                      <a:pt x="113" y="13"/>
                    </a:lnTo>
                    <a:lnTo>
                      <a:pt x="97" y="0"/>
                    </a:lnTo>
                    <a:lnTo>
                      <a:pt x="19" y="59"/>
                    </a:lnTo>
                    <a:lnTo>
                      <a:pt x="0" y="4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9" name="Freeform 267">
                <a:extLst>
                  <a:ext uri="{FF2B5EF4-FFF2-40B4-BE49-F238E27FC236}">
                    <a16:creationId xmlns:a16="http://schemas.microsoft.com/office/drawing/2014/main" id="{C19637BE-7764-468E-8A8C-2FD098A28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" y="1914"/>
                <a:ext cx="115" cy="204"/>
              </a:xfrm>
              <a:custGeom>
                <a:avLst/>
                <a:gdLst>
                  <a:gd name="T0" fmla="*/ 85 w 115"/>
                  <a:gd name="T1" fmla="*/ 204 h 204"/>
                  <a:gd name="T2" fmla="*/ 112 w 115"/>
                  <a:gd name="T3" fmla="*/ 171 h 204"/>
                  <a:gd name="T4" fmla="*/ 115 w 115"/>
                  <a:gd name="T5" fmla="*/ 133 h 204"/>
                  <a:gd name="T6" fmla="*/ 104 w 115"/>
                  <a:gd name="T7" fmla="*/ 116 h 204"/>
                  <a:gd name="T8" fmla="*/ 47 w 115"/>
                  <a:gd name="T9" fmla="*/ 96 h 204"/>
                  <a:gd name="T10" fmla="*/ 0 w 115"/>
                  <a:gd name="T11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204">
                    <a:moveTo>
                      <a:pt x="85" y="204"/>
                    </a:moveTo>
                    <a:lnTo>
                      <a:pt x="112" y="171"/>
                    </a:lnTo>
                    <a:lnTo>
                      <a:pt x="115" y="133"/>
                    </a:lnTo>
                    <a:lnTo>
                      <a:pt x="104" y="116"/>
                    </a:lnTo>
                    <a:lnTo>
                      <a:pt x="47" y="9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0" name="Freeform 268">
                <a:extLst>
                  <a:ext uri="{FF2B5EF4-FFF2-40B4-BE49-F238E27FC236}">
                    <a16:creationId xmlns:a16="http://schemas.microsoft.com/office/drawing/2014/main" id="{03F2ECF5-B0CD-4559-BFA6-9E900CFB1A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9" y="2118"/>
                <a:ext cx="58" cy="153"/>
              </a:xfrm>
              <a:custGeom>
                <a:avLst/>
                <a:gdLst>
                  <a:gd name="T0" fmla="*/ 0 w 58"/>
                  <a:gd name="T1" fmla="*/ 153 h 153"/>
                  <a:gd name="T2" fmla="*/ 37 w 58"/>
                  <a:gd name="T3" fmla="*/ 118 h 153"/>
                  <a:gd name="T4" fmla="*/ 26 w 58"/>
                  <a:gd name="T5" fmla="*/ 30 h 153"/>
                  <a:gd name="T6" fmla="*/ 31 w 58"/>
                  <a:gd name="T7" fmla="*/ 10 h 153"/>
                  <a:gd name="T8" fmla="*/ 58 w 58"/>
                  <a:gd name="T9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53">
                    <a:moveTo>
                      <a:pt x="0" y="153"/>
                    </a:moveTo>
                    <a:lnTo>
                      <a:pt x="37" y="118"/>
                    </a:lnTo>
                    <a:lnTo>
                      <a:pt x="26" y="30"/>
                    </a:lnTo>
                    <a:lnTo>
                      <a:pt x="31" y="10"/>
                    </a:lnTo>
                    <a:lnTo>
                      <a:pt x="58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1" name="Freeform 269">
                <a:extLst>
                  <a:ext uri="{FF2B5EF4-FFF2-40B4-BE49-F238E27FC236}">
                    <a16:creationId xmlns:a16="http://schemas.microsoft.com/office/drawing/2014/main" id="{09AEE713-B6D9-43D9-A3F5-231BFC7DA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7" y="2118"/>
                <a:ext cx="148" cy="49"/>
              </a:xfrm>
              <a:custGeom>
                <a:avLst/>
                <a:gdLst>
                  <a:gd name="T0" fmla="*/ 148 w 148"/>
                  <a:gd name="T1" fmla="*/ 22 h 49"/>
                  <a:gd name="T2" fmla="*/ 108 w 148"/>
                  <a:gd name="T3" fmla="*/ 49 h 49"/>
                  <a:gd name="T4" fmla="*/ 93 w 148"/>
                  <a:gd name="T5" fmla="*/ 35 h 49"/>
                  <a:gd name="T6" fmla="*/ 38 w 148"/>
                  <a:gd name="T7" fmla="*/ 44 h 49"/>
                  <a:gd name="T8" fmla="*/ 0 w 148"/>
                  <a:gd name="T9" fmla="*/ 22 h 49"/>
                  <a:gd name="T10" fmla="*/ 0 w 148"/>
                  <a:gd name="T1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8" h="49">
                    <a:moveTo>
                      <a:pt x="148" y="22"/>
                    </a:moveTo>
                    <a:lnTo>
                      <a:pt x="108" y="49"/>
                    </a:lnTo>
                    <a:lnTo>
                      <a:pt x="93" y="35"/>
                    </a:lnTo>
                    <a:lnTo>
                      <a:pt x="38" y="44"/>
                    </a:lnTo>
                    <a:lnTo>
                      <a:pt x="0" y="2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2" name="Freeform 270">
                <a:extLst>
                  <a:ext uri="{FF2B5EF4-FFF2-40B4-BE49-F238E27FC236}">
                    <a16:creationId xmlns:a16="http://schemas.microsoft.com/office/drawing/2014/main" id="{33C72B8F-2B08-4380-8592-4B68B5D51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" y="1314"/>
                <a:ext cx="197" cy="76"/>
              </a:xfrm>
              <a:custGeom>
                <a:avLst/>
                <a:gdLst>
                  <a:gd name="T0" fmla="*/ 197 w 197"/>
                  <a:gd name="T1" fmla="*/ 65 h 76"/>
                  <a:gd name="T2" fmla="*/ 173 w 197"/>
                  <a:gd name="T3" fmla="*/ 52 h 76"/>
                  <a:gd name="T4" fmla="*/ 135 w 197"/>
                  <a:gd name="T5" fmla="*/ 76 h 76"/>
                  <a:gd name="T6" fmla="*/ 44 w 197"/>
                  <a:gd name="T7" fmla="*/ 0 h 76"/>
                  <a:gd name="T8" fmla="*/ 0 w 197"/>
                  <a:gd name="T9" fmla="*/ 1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76">
                    <a:moveTo>
                      <a:pt x="197" y="65"/>
                    </a:moveTo>
                    <a:lnTo>
                      <a:pt x="173" y="52"/>
                    </a:lnTo>
                    <a:lnTo>
                      <a:pt x="135" y="76"/>
                    </a:lnTo>
                    <a:lnTo>
                      <a:pt x="44" y="0"/>
                    </a:lnTo>
                    <a:lnTo>
                      <a:pt x="0" y="1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3" name="Freeform 271">
                <a:extLst>
                  <a:ext uri="{FF2B5EF4-FFF2-40B4-BE49-F238E27FC236}">
                    <a16:creationId xmlns:a16="http://schemas.microsoft.com/office/drawing/2014/main" id="{1D5DBCBA-1DDE-4CD8-A0B3-8F0C50C489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5" y="1687"/>
                <a:ext cx="153" cy="39"/>
              </a:xfrm>
              <a:custGeom>
                <a:avLst/>
                <a:gdLst>
                  <a:gd name="T0" fmla="*/ 153 w 153"/>
                  <a:gd name="T1" fmla="*/ 25 h 39"/>
                  <a:gd name="T2" fmla="*/ 117 w 153"/>
                  <a:gd name="T3" fmla="*/ 0 h 39"/>
                  <a:gd name="T4" fmla="*/ 71 w 153"/>
                  <a:gd name="T5" fmla="*/ 6 h 39"/>
                  <a:gd name="T6" fmla="*/ 60 w 153"/>
                  <a:gd name="T7" fmla="*/ 25 h 39"/>
                  <a:gd name="T8" fmla="*/ 43 w 153"/>
                  <a:gd name="T9" fmla="*/ 16 h 39"/>
                  <a:gd name="T10" fmla="*/ 0 w 153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39">
                    <a:moveTo>
                      <a:pt x="153" y="25"/>
                    </a:moveTo>
                    <a:lnTo>
                      <a:pt x="117" y="0"/>
                    </a:lnTo>
                    <a:lnTo>
                      <a:pt x="71" y="6"/>
                    </a:lnTo>
                    <a:lnTo>
                      <a:pt x="60" y="25"/>
                    </a:lnTo>
                    <a:lnTo>
                      <a:pt x="43" y="16"/>
                    </a:lnTo>
                    <a:lnTo>
                      <a:pt x="0" y="3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4" name="Freeform 272">
                <a:extLst>
                  <a:ext uri="{FF2B5EF4-FFF2-40B4-BE49-F238E27FC236}">
                    <a16:creationId xmlns:a16="http://schemas.microsoft.com/office/drawing/2014/main" id="{34EDB74E-4D37-41D9-B954-E2062D8C6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9" y="1712"/>
                <a:ext cx="126" cy="348"/>
              </a:xfrm>
              <a:custGeom>
                <a:avLst/>
                <a:gdLst>
                  <a:gd name="T0" fmla="*/ 115 w 126"/>
                  <a:gd name="T1" fmla="*/ 348 h 348"/>
                  <a:gd name="T2" fmla="*/ 126 w 126"/>
                  <a:gd name="T3" fmla="*/ 323 h 348"/>
                  <a:gd name="T4" fmla="*/ 120 w 126"/>
                  <a:gd name="T5" fmla="*/ 260 h 348"/>
                  <a:gd name="T6" fmla="*/ 87 w 126"/>
                  <a:gd name="T7" fmla="*/ 203 h 348"/>
                  <a:gd name="T8" fmla="*/ 96 w 126"/>
                  <a:gd name="T9" fmla="*/ 184 h 348"/>
                  <a:gd name="T10" fmla="*/ 81 w 126"/>
                  <a:gd name="T11" fmla="*/ 169 h 348"/>
                  <a:gd name="T12" fmla="*/ 98 w 126"/>
                  <a:gd name="T13" fmla="*/ 132 h 348"/>
                  <a:gd name="T14" fmla="*/ 81 w 126"/>
                  <a:gd name="T15" fmla="*/ 51 h 348"/>
                  <a:gd name="T16" fmla="*/ 0 w 126"/>
                  <a:gd name="T17" fmla="*/ 40 h 348"/>
                  <a:gd name="T18" fmla="*/ 19 w 126"/>
                  <a:gd name="T19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348">
                    <a:moveTo>
                      <a:pt x="115" y="348"/>
                    </a:moveTo>
                    <a:lnTo>
                      <a:pt x="126" y="323"/>
                    </a:lnTo>
                    <a:lnTo>
                      <a:pt x="120" y="260"/>
                    </a:lnTo>
                    <a:lnTo>
                      <a:pt x="87" y="203"/>
                    </a:lnTo>
                    <a:lnTo>
                      <a:pt x="96" y="184"/>
                    </a:lnTo>
                    <a:lnTo>
                      <a:pt x="81" y="169"/>
                    </a:lnTo>
                    <a:lnTo>
                      <a:pt x="98" y="132"/>
                    </a:lnTo>
                    <a:lnTo>
                      <a:pt x="81" y="51"/>
                    </a:lnTo>
                    <a:lnTo>
                      <a:pt x="0" y="40"/>
                    </a:lnTo>
                    <a:lnTo>
                      <a:pt x="19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5" name="Freeform 273">
                <a:extLst>
                  <a:ext uri="{FF2B5EF4-FFF2-40B4-BE49-F238E27FC236}">
                    <a16:creationId xmlns:a16="http://schemas.microsoft.com/office/drawing/2014/main" id="{11F2777A-A1C0-49A8-A0FA-4F0BA647A1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7" y="1726"/>
                <a:ext cx="145" cy="188"/>
              </a:xfrm>
              <a:custGeom>
                <a:avLst/>
                <a:gdLst>
                  <a:gd name="T0" fmla="*/ 138 w 145"/>
                  <a:gd name="T1" fmla="*/ 0 h 188"/>
                  <a:gd name="T2" fmla="*/ 145 w 145"/>
                  <a:gd name="T3" fmla="*/ 35 h 188"/>
                  <a:gd name="T4" fmla="*/ 127 w 145"/>
                  <a:gd name="T5" fmla="*/ 49 h 188"/>
                  <a:gd name="T6" fmla="*/ 110 w 145"/>
                  <a:gd name="T7" fmla="*/ 74 h 188"/>
                  <a:gd name="T8" fmla="*/ 93 w 145"/>
                  <a:gd name="T9" fmla="*/ 62 h 188"/>
                  <a:gd name="T10" fmla="*/ 57 w 145"/>
                  <a:gd name="T11" fmla="*/ 81 h 188"/>
                  <a:gd name="T12" fmla="*/ 35 w 145"/>
                  <a:gd name="T13" fmla="*/ 166 h 188"/>
                  <a:gd name="T14" fmla="*/ 41 w 145"/>
                  <a:gd name="T15" fmla="*/ 185 h 188"/>
                  <a:gd name="T16" fmla="*/ 0 w 145"/>
                  <a:gd name="T17" fmla="*/ 18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188">
                    <a:moveTo>
                      <a:pt x="138" y="0"/>
                    </a:moveTo>
                    <a:lnTo>
                      <a:pt x="145" y="35"/>
                    </a:lnTo>
                    <a:lnTo>
                      <a:pt x="127" y="49"/>
                    </a:lnTo>
                    <a:lnTo>
                      <a:pt x="110" y="74"/>
                    </a:lnTo>
                    <a:lnTo>
                      <a:pt x="93" y="62"/>
                    </a:lnTo>
                    <a:lnTo>
                      <a:pt x="57" y="81"/>
                    </a:lnTo>
                    <a:lnTo>
                      <a:pt x="35" y="166"/>
                    </a:lnTo>
                    <a:lnTo>
                      <a:pt x="41" y="185"/>
                    </a:lnTo>
                    <a:lnTo>
                      <a:pt x="0" y="18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6" name="Freeform 274">
                <a:extLst>
                  <a:ext uri="{FF2B5EF4-FFF2-40B4-BE49-F238E27FC236}">
                    <a16:creationId xmlns:a16="http://schemas.microsoft.com/office/drawing/2014/main" id="{8E49A514-85D8-43B9-B9EC-CF141E111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7" y="1914"/>
                <a:ext cx="101" cy="160"/>
              </a:xfrm>
              <a:custGeom>
                <a:avLst/>
                <a:gdLst>
                  <a:gd name="T0" fmla="*/ 0 w 101"/>
                  <a:gd name="T1" fmla="*/ 0 h 160"/>
                  <a:gd name="T2" fmla="*/ 16 w 101"/>
                  <a:gd name="T3" fmla="*/ 20 h 160"/>
                  <a:gd name="T4" fmla="*/ 11 w 101"/>
                  <a:gd name="T5" fmla="*/ 63 h 160"/>
                  <a:gd name="T6" fmla="*/ 42 w 101"/>
                  <a:gd name="T7" fmla="*/ 93 h 160"/>
                  <a:gd name="T8" fmla="*/ 63 w 101"/>
                  <a:gd name="T9" fmla="*/ 93 h 160"/>
                  <a:gd name="T10" fmla="*/ 82 w 101"/>
                  <a:gd name="T11" fmla="*/ 132 h 160"/>
                  <a:gd name="T12" fmla="*/ 101 w 101"/>
                  <a:gd name="T13" fmla="*/ 140 h 160"/>
                  <a:gd name="T14" fmla="*/ 90 w 101"/>
                  <a:gd name="T15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1" h="160">
                    <a:moveTo>
                      <a:pt x="0" y="0"/>
                    </a:moveTo>
                    <a:lnTo>
                      <a:pt x="16" y="20"/>
                    </a:lnTo>
                    <a:lnTo>
                      <a:pt x="11" y="63"/>
                    </a:lnTo>
                    <a:lnTo>
                      <a:pt x="42" y="93"/>
                    </a:lnTo>
                    <a:lnTo>
                      <a:pt x="63" y="93"/>
                    </a:lnTo>
                    <a:lnTo>
                      <a:pt x="82" y="132"/>
                    </a:lnTo>
                    <a:lnTo>
                      <a:pt x="101" y="140"/>
                    </a:lnTo>
                    <a:lnTo>
                      <a:pt x="90" y="16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7" name="Freeform 275">
                <a:extLst>
                  <a:ext uri="{FF2B5EF4-FFF2-40B4-BE49-F238E27FC236}">
                    <a16:creationId xmlns:a16="http://schemas.microsoft.com/office/drawing/2014/main" id="{6F1C357C-4014-4F9F-94F6-60305E240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7" y="2074"/>
                <a:ext cx="71" cy="18"/>
              </a:xfrm>
              <a:custGeom>
                <a:avLst/>
                <a:gdLst>
                  <a:gd name="T0" fmla="*/ 0 w 71"/>
                  <a:gd name="T1" fmla="*/ 0 h 18"/>
                  <a:gd name="T2" fmla="*/ 17 w 71"/>
                  <a:gd name="T3" fmla="*/ 8 h 18"/>
                  <a:gd name="T4" fmla="*/ 58 w 71"/>
                  <a:gd name="T5" fmla="*/ 0 h 18"/>
                  <a:gd name="T6" fmla="*/ 71 w 71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" h="18">
                    <a:moveTo>
                      <a:pt x="0" y="0"/>
                    </a:moveTo>
                    <a:lnTo>
                      <a:pt x="17" y="8"/>
                    </a:lnTo>
                    <a:lnTo>
                      <a:pt x="58" y="0"/>
                    </a:lnTo>
                    <a:lnTo>
                      <a:pt x="71" y="1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8" name="Freeform 276">
                <a:extLst>
                  <a:ext uri="{FF2B5EF4-FFF2-40B4-BE49-F238E27FC236}">
                    <a16:creationId xmlns:a16="http://schemas.microsoft.com/office/drawing/2014/main" id="{F44B2436-D971-4203-9307-66719F2672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8" y="2073"/>
                <a:ext cx="109" cy="110"/>
              </a:xfrm>
              <a:custGeom>
                <a:avLst/>
                <a:gdLst>
                  <a:gd name="T0" fmla="*/ 109 w 109"/>
                  <a:gd name="T1" fmla="*/ 1 h 110"/>
                  <a:gd name="T2" fmla="*/ 102 w 109"/>
                  <a:gd name="T3" fmla="*/ 0 h 110"/>
                  <a:gd name="T4" fmla="*/ 93 w 109"/>
                  <a:gd name="T5" fmla="*/ 15 h 110"/>
                  <a:gd name="T6" fmla="*/ 69 w 109"/>
                  <a:gd name="T7" fmla="*/ 9 h 110"/>
                  <a:gd name="T8" fmla="*/ 61 w 109"/>
                  <a:gd name="T9" fmla="*/ 31 h 110"/>
                  <a:gd name="T10" fmla="*/ 21 w 109"/>
                  <a:gd name="T11" fmla="*/ 50 h 110"/>
                  <a:gd name="T12" fmla="*/ 0 w 109"/>
                  <a:gd name="T13" fmla="*/ 86 h 110"/>
                  <a:gd name="T14" fmla="*/ 0 w 109"/>
                  <a:gd name="T15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110">
                    <a:moveTo>
                      <a:pt x="109" y="1"/>
                    </a:moveTo>
                    <a:lnTo>
                      <a:pt x="102" y="0"/>
                    </a:lnTo>
                    <a:lnTo>
                      <a:pt x="93" y="15"/>
                    </a:lnTo>
                    <a:lnTo>
                      <a:pt x="69" y="9"/>
                    </a:lnTo>
                    <a:lnTo>
                      <a:pt x="61" y="31"/>
                    </a:lnTo>
                    <a:lnTo>
                      <a:pt x="21" y="50"/>
                    </a:lnTo>
                    <a:lnTo>
                      <a:pt x="0" y="86"/>
                    </a:lnTo>
                    <a:lnTo>
                      <a:pt x="0" y="11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9" name="Freeform 277">
                <a:extLst>
                  <a:ext uri="{FF2B5EF4-FFF2-40B4-BE49-F238E27FC236}">
                    <a16:creationId xmlns:a16="http://schemas.microsoft.com/office/drawing/2014/main" id="{0EF88C15-87A1-44B7-9317-57154623C8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8" y="2178"/>
                <a:ext cx="190" cy="36"/>
              </a:xfrm>
              <a:custGeom>
                <a:avLst/>
                <a:gdLst>
                  <a:gd name="T0" fmla="*/ 190 w 190"/>
                  <a:gd name="T1" fmla="*/ 5 h 36"/>
                  <a:gd name="T2" fmla="*/ 155 w 190"/>
                  <a:gd name="T3" fmla="*/ 0 h 36"/>
                  <a:gd name="T4" fmla="*/ 146 w 190"/>
                  <a:gd name="T5" fmla="*/ 17 h 36"/>
                  <a:gd name="T6" fmla="*/ 119 w 190"/>
                  <a:gd name="T7" fmla="*/ 28 h 36"/>
                  <a:gd name="T8" fmla="*/ 91 w 190"/>
                  <a:gd name="T9" fmla="*/ 0 h 36"/>
                  <a:gd name="T10" fmla="*/ 75 w 190"/>
                  <a:gd name="T11" fmla="*/ 14 h 36"/>
                  <a:gd name="T12" fmla="*/ 85 w 190"/>
                  <a:gd name="T13" fmla="*/ 30 h 36"/>
                  <a:gd name="T14" fmla="*/ 64 w 190"/>
                  <a:gd name="T15" fmla="*/ 36 h 36"/>
                  <a:gd name="T16" fmla="*/ 0 w 190"/>
                  <a:gd name="T17" fmla="*/ 1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36">
                    <a:moveTo>
                      <a:pt x="190" y="5"/>
                    </a:moveTo>
                    <a:lnTo>
                      <a:pt x="155" y="0"/>
                    </a:lnTo>
                    <a:lnTo>
                      <a:pt x="146" y="17"/>
                    </a:lnTo>
                    <a:lnTo>
                      <a:pt x="119" y="28"/>
                    </a:lnTo>
                    <a:lnTo>
                      <a:pt x="91" y="0"/>
                    </a:lnTo>
                    <a:lnTo>
                      <a:pt x="75" y="14"/>
                    </a:lnTo>
                    <a:lnTo>
                      <a:pt x="85" y="30"/>
                    </a:lnTo>
                    <a:lnTo>
                      <a:pt x="64" y="36"/>
                    </a:lnTo>
                    <a:lnTo>
                      <a:pt x="0" y="1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0" name="Freeform 278">
                <a:extLst>
                  <a:ext uri="{FF2B5EF4-FFF2-40B4-BE49-F238E27FC236}">
                    <a16:creationId xmlns:a16="http://schemas.microsoft.com/office/drawing/2014/main" id="{55C461F6-4CB2-41BD-B464-5B83799852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5" y="2183"/>
                <a:ext cx="95" cy="179"/>
              </a:xfrm>
              <a:custGeom>
                <a:avLst/>
                <a:gdLst>
                  <a:gd name="T0" fmla="*/ 0 w 95"/>
                  <a:gd name="T1" fmla="*/ 179 h 179"/>
                  <a:gd name="T2" fmla="*/ 24 w 95"/>
                  <a:gd name="T3" fmla="*/ 152 h 179"/>
                  <a:gd name="T4" fmla="*/ 44 w 95"/>
                  <a:gd name="T5" fmla="*/ 148 h 179"/>
                  <a:gd name="T6" fmla="*/ 72 w 95"/>
                  <a:gd name="T7" fmla="*/ 91 h 179"/>
                  <a:gd name="T8" fmla="*/ 90 w 95"/>
                  <a:gd name="T9" fmla="*/ 85 h 179"/>
                  <a:gd name="T10" fmla="*/ 95 w 95"/>
                  <a:gd name="T11" fmla="*/ 61 h 179"/>
                  <a:gd name="T12" fmla="*/ 61 w 95"/>
                  <a:gd name="T13" fmla="*/ 36 h 179"/>
                  <a:gd name="T14" fmla="*/ 63 w 95"/>
                  <a:gd name="T15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" h="179">
                    <a:moveTo>
                      <a:pt x="0" y="179"/>
                    </a:moveTo>
                    <a:lnTo>
                      <a:pt x="24" y="152"/>
                    </a:lnTo>
                    <a:lnTo>
                      <a:pt x="44" y="148"/>
                    </a:lnTo>
                    <a:lnTo>
                      <a:pt x="72" y="91"/>
                    </a:lnTo>
                    <a:lnTo>
                      <a:pt x="90" y="85"/>
                    </a:lnTo>
                    <a:lnTo>
                      <a:pt x="95" y="61"/>
                    </a:lnTo>
                    <a:lnTo>
                      <a:pt x="61" y="36"/>
                    </a:lnTo>
                    <a:lnTo>
                      <a:pt x="63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1" name="Line 279">
                <a:extLst>
                  <a:ext uri="{FF2B5EF4-FFF2-40B4-BE49-F238E27FC236}">
                    <a16:creationId xmlns:a16="http://schemas.microsoft.com/office/drawing/2014/main" id="{FA312602-6452-4B53-924B-C96AD1A47D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84" y="2060"/>
                <a:ext cx="35" cy="0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2" name="Freeform 280">
                <a:extLst>
                  <a:ext uri="{FF2B5EF4-FFF2-40B4-BE49-F238E27FC236}">
                    <a16:creationId xmlns:a16="http://schemas.microsoft.com/office/drawing/2014/main" id="{CC8C0FCA-83D2-4A52-BCA1-53CBC64FFB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8" y="2046"/>
                <a:ext cx="226" cy="46"/>
              </a:xfrm>
              <a:custGeom>
                <a:avLst/>
                <a:gdLst>
                  <a:gd name="T0" fmla="*/ 0 w 226"/>
                  <a:gd name="T1" fmla="*/ 46 h 46"/>
                  <a:gd name="T2" fmla="*/ 18 w 226"/>
                  <a:gd name="T3" fmla="*/ 25 h 46"/>
                  <a:gd name="T4" fmla="*/ 100 w 226"/>
                  <a:gd name="T5" fmla="*/ 17 h 46"/>
                  <a:gd name="T6" fmla="*/ 114 w 226"/>
                  <a:gd name="T7" fmla="*/ 0 h 46"/>
                  <a:gd name="T8" fmla="*/ 207 w 226"/>
                  <a:gd name="T9" fmla="*/ 19 h 46"/>
                  <a:gd name="T10" fmla="*/ 226 w 226"/>
                  <a:gd name="T11" fmla="*/ 1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46">
                    <a:moveTo>
                      <a:pt x="0" y="46"/>
                    </a:moveTo>
                    <a:lnTo>
                      <a:pt x="18" y="25"/>
                    </a:lnTo>
                    <a:lnTo>
                      <a:pt x="100" y="17"/>
                    </a:lnTo>
                    <a:lnTo>
                      <a:pt x="114" y="0"/>
                    </a:lnTo>
                    <a:lnTo>
                      <a:pt x="207" y="19"/>
                    </a:lnTo>
                    <a:lnTo>
                      <a:pt x="226" y="1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3" name="Freeform 281">
                <a:extLst>
                  <a:ext uri="{FF2B5EF4-FFF2-40B4-BE49-F238E27FC236}">
                    <a16:creationId xmlns:a16="http://schemas.microsoft.com/office/drawing/2014/main" id="{D20F4A7E-EB3B-4509-949C-1B5297B16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5" y="2092"/>
                <a:ext cx="157" cy="283"/>
              </a:xfrm>
              <a:custGeom>
                <a:avLst/>
                <a:gdLst>
                  <a:gd name="T0" fmla="*/ 157 w 157"/>
                  <a:gd name="T1" fmla="*/ 283 h 283"/>
                  <a:gd name="T2" fmla="*/ 153 w 157"/>
                  <a:gd name="T3" fmla="*/ 240 h 283"/>
                  <a:gd name="T4" fmla="*/ 120 w 157"/>
                  <a:gd name="T5" fmla="*/ 220 h 283"/>
                  <a:gd name="T6" fmla="*/ 74 w 157"/>
                  <a:gd name="T7" fmla="*/ 217 h 283"/>
                  <a:gd name="T8" fmla="*/ 72 w 157"/>
                  <a:gd name="T9" fmla="*/ 196 h 283"/>
                  <a:gd name="T10" fmla="*/ 53 w 157"/>
                  <a:gd name="T11" fmla="*/ 185 h 283"/>
                  <a:gd name="T12" fmla="*/ 58 w 157"/>
                  <a:gd name="T13" fmla="*/ 162 h 283"/>
                  <a:gd name="T14" fmla="*/ 47 w 157"/>
                  <a:gd name="T15" fmla="*/ 125 h 283"/>
                  <a:gd name="T16" fmla="*/ 0 w 157"/>
                  <a:gd name="T17" fmla="*/ 56 h 283"/>
                  <a:gd name="T18" fmla="*/ 20 w 157"/>
                  <a:gd name="T19" fmla="*/ 18 h 283"/>
                  <a:gd name="T20" fmla="*/ 13 w 157"/>
                  <a:gd name="T21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283">
                    <a:moveTo>
                      <a:pt x="157" y="283"/>
                    </a:moveTo>
                    <a:lnTo>
                      <a:pt x="153" y="240"/>
                    </a:lnTo>
                    <a:lnTo>
                      <a:pt x="120" y="220"/>
                    </a:lnTo>
                    <a:lnTo>
                      <a:pt x="74" y="217"/>
                    </a:lnTo>
                    <a:lnTo>
                      <a:pt x="72" y="196"/>
                    </a:lnTo>
                    <a:lnTo>
                      <a:pt x="53" y="185"/>
                    </a:lnTo>
                    <a:lnTo>
                      <a:pt x="58" y="162"/>
                    </a:lnTo>
                    <a:lnTo>
                      <a:pt x="47" y="125"/>
                    </a:lnTo>
                    <a:lnTo>
                      <a:pt x="0" y="56"/>
                    </a:lnTo>
                    <a:lnTo>
                      <a:pt x="20" y="18"/>
                    </a:lnTo>
                    <a:lnTo>
                      <a:pt x="13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4" name="Freeform 282">
                <a:extLst>
                  <a:ext uri="{FF2B5EF4-FFF2-40B4-BE49-F238E27FC236}">
                    <a16:creationId xmlns:a16="http://schemas.microsoft.com/office/drawing/2014/main" id="{0CD219A5-6E94-463F-85E8-6111D5C72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" y="2351"/>
                <a:ext cx="181" cy="36"/>
              </a:xfrm>
              <a:custGeom>
                <a:avLst/>
                <a:gdLst>
                  <a:gd name="T0" fmla="*/ 181 w 181"/>
                  <a:gd name="T1" fmla="*/ 7 h 36"/>
                  <a:gd name="T2" fmla="*/ 164 w 181"/>
                  <a:gd name="T3" fmla="*/ 24 h 36"/>
                  <a:gd name="T4" fmla="*/ 145 w 181"/>
                  <a:gd name="T5" fmla="*/ 18 h 36"/>
                  <a:gd name="T6" fmla="*/ 129 w 181"/>
                  <a:gd name="T7" fmla="*/ 36 h 36"/>
                  <a:gd name="T8" fmla="*/ 49 w 181"/>
                  <a:gd name="T9" fmla="*/ 0 h 36"/>
                  <a:gd name="T10" fmla="*/ 0 w 181"/>
                  <a:gd name="T11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1" h="36">
                    <a:moveTo>
                      <a:pt x="181" y="7"/>
                    </a:moveTo>
                    <a:lnTo>
                      <a:pt x="164" y="24"/>
                    </a:lnTo>
                    <a:lnTo>
                      <a:pt x="145" y="18"/>
                    </a:lnTo>
                    <a:lnTo>
                      <a:pt x="129" y="36"/>
                    </a:lnTo>
                    <a:lnTo>
                      <a:pt x="49" y="0"/>
                    </a:lnTo>
                    <a:lnTo>
                      <a:pt x="0" y="2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5" name="Freeform 283">
                <a:extLst>
                  <a:ext uri="{FF2B5EF4-FFF2-40B4-BE49-F238E27FC236}">
                    <a16:creationId xmlns:a16="http://schemas.microsoft.com/office/drawing/2014/main" id="{DE2BB604-1647-4ECE-97AB-076FBB5A2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4" y="2375"/>
                <a:ext cx="198" cy="108"/>
              </a:xfrm>
              <a:custGeom>
                <a:avLst/>
                <a:gdLst>
                  <a:gd name="T0" fmla="*/ 198 w 198"/>
                  <a:gd name="T1" fmla="*/ 0 h 108"/>
                  <a:gd name="T2" fmla="*/ 135 w 198"/>
                  <a:gd name="T3" fmla="*/ 28 h 108"/>
                  <a:gd name="T4" fmla="*/ 102 w 198"/>
                  <a:gd name="T5" fmla="*/ 61 h 108"/>
                  <a:gd name="T6" fmla="*/ 61 w 198"/>
                  <a:gd name="T7" fmla="*/ 69 h 108"/>
                  <a:gd name="T8" fmla="*/ 28 w 198"/>
                  <a:gd name="T9" fmla="*/ 97 h 108"/>
                  <a:gd name="T10" fmla="*/ 9 w 198"/>
                  <a:gd name="T11" fmla="*/ 90 h 108"/>
                  <a:gd name="T12" fmla="*/ 0 w 198"/>
                  <a:gd name="T13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8" h="108">
                    <a:moveTo>
                      <a:pt x="198" y="0"/>
                    </a:moveTo>
                    <a:lnTo>
                      <a:pt x="135" y="28"/>
                    </a:lnTo>
                    <a:lnTo>
                      <a:pt x="102" y="61"/>
                    </a:lnTo>
                    <a:lnTo>
                      <a:pt x="61" y="69"/>
                    </a:lnTo>
                    <a:lnTo>
                      <a:pt x="28" y="97"/>
                    </a:lnTo>
                    <a:lnTo>
                      <a:pt x="9" y="90"/>
                    </a:lnTo>
                    <a:lnTo>
                      <a:pt x="0" y="10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6" name="Freeform 284">
                <a:extLst>
                  <a:ext uri="{FF2B5EF4-FFF2-40B4-BE49-F238E27FC236}">
                    <a16:creationId xmlns:a16="http://schemas.microsoft.com/office/drawing/2014/main" id="{06F9C970-942A-4EF6-B0EC-91DA5BCCE0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1" y="2471"/>
                <a:ext cx="142" cy="219"/>
              </a:xfrm>
              <a:custGeom>
                <a:avLst/>
                <a:gdLst>
                  <a:gd name="T0" fmla="*/ 137 w 142"/>
                  <a:gd name="T1" fmla="*/ 0 h 219"/>
                  <a:gd name="T2" fmla="*/ 142 w 142"/>
                  <a:gd name="T3" fmla="*/ 42 h 219"/>
                  <a:gd name="T4" fmla="*/ 98 w 142"/>
                  <a:gd name="T5" fmla="*/ 28 h 219"/>
                  <a:gd name="T6" fmla="*/ 93 w 142"/>
                  <a:gd name="T7" fmla="*/ 52 h 219"/>
                  <a:gd name="T8" fmla="*/ 40 w 142"/>
                  <a:gd name="T9" fmla="*/ 119 h 219"/>
                  <a:gd name="T10" fmla="*/ 52 w 142"/>
                  <a:gd name="T11" fmla="*/ 135 h 219"/>
                  <a:gd name="T12" fmla="*/ 36 w 142"/>
                  <a:gd name="T13" fmla="*/ 149 h 219"/>
                  <a:gd name="T14" fmla="*/ 35 w 142"/>
                  <a:gd name="T15" fmla="*/ 173 h 219"/>
                  <a:gd name="T16" fmla="*/ 13 w 142"/>
                  <a:gd name="T17" fmla="*/ 181 h 219"/>
                  <a:gd name="T18" fmla="*/ 24 w 142"/>
                  <a:gd name="T19" fmla="*/ 204 h 219"/>
                  <a:gd name="T20" fmla="*/ 0 w 142"/>
                  <a:gd name="T21" fmla="*/ 219 h 219"/>
                  <a:gd name="T22" fmla="*/ 0 w 142"/>
                  <a:gd name="T23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2" h="219">
                    <a:moveTo>
                      <a:pt x="137" y="0"/>
                    </a:moveTo>
                    <a:lnTo>
                      <a:pt x="142" y="42"/>
                    </a:lnTo>
                    <a:lnTo>
                      <a:pt x="98" y="28"/>
                    </a:lnTo>
                    <a:lnTo>
                      <a:pt x="93" y="52"/>
                    </a:lnTo>
                    <a:lnTo>
                      <a:pt x="40" y="119"/>
                    </a:lnTo>
                    <a:lnTo>
                      <a:pt x="52" y="135"/>
                    </a:lnTo>
                    <a:lnTo>
                      <a:pt x="36" y="149"/>
                    </a:lnTo>
                    <a:lnTo>
                      <a:pt x="35" y="173"/>
                    </a:lnTo>
                    <a:lnTo>
                      <a:pt x="13" y="181"/>
                    </a:lnTo>
                    <a:lnTo>
                      <a:pt x="24" y="204"/>
                    </a:lnTo>
                    <a:lnTo>
                      <a:pt x="0" y="219"/>
                    </a:lnTo>
                    <a:lnTo>
                      <a:pt x="0" y="21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7" name="Freeform 285">
                <a:extLst>
                  <a:ext uri="{FF2B5EF4-FFF2-40B4-BE49-F238E27FC236}">
                    <a16:creationId xmlns:a16="http://schemas.microsoft.com/office/drawing/2014/main" id="{6CAE0073-ACAB-45E6-85E9-A4ADCD43F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" y="2483"/>
                <a:ext cx="65" cy="186"/>
              </a:xfrm>
              <a:custGeom>
                <a:avLst/>
                <a:gdLst>
                  <a:gd name="T0" fmla="*/ 8 w 65"/>
                  <a:gd name="T1" fmla="*/ 0 h 186"/>
                  <a:gd name="T2" fmla="*/ 27 w 65"/>
                  <a:gd name="T3" fmla="*/ 33 h 186"/>
                  <a:gd name="T4" fmla="*/ 2 w 65"/>
                  <a:gd name="T5" fmla="*/ 67 h 186"/>
                  <a:gd name="T6" fmla="*/ 14 w 65"/>
                  <a:gd name="T7" fmla="*/ 87 h 186"/>
                  <a:gd name="T8" fmla="*/ 0 w 65"/>
                  <a:gd name="T9" fmla="*/ 100 h 186"/>
                  <a:gd name="T10" fmla="*/ 16 w 65"/>
                  <a:gd name="T11" fmla="*/ 111 h 186"/>
                  <a:gd name="T12" fmla="*/ 17 w 65"/>
                  <a:gd name="T13" fmla="*/ 131 h 186"/>
                  <a:gd name="T14" fmla="*/ 41 w 65"/>
                  <a:gd name="T15" fmla="*/ 137 h 186"/>
                  <a:gd name="T16" fmla="*/ 65 w 65"/>
                  <a:gd name="T17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186">
                    <a:moveTo>
                      <a:pt x="8" y="0"/>
                    </a:moveTo>
                    <a:lnTo>
                      <a:pt x="27" y="33"/>
                    </a:lnTo>
                    <a:lnTo>
                      <a:pt x="2" y="67"/>
                    </a:lnTo>
                    <a:lnTo>
                      <a:pt x="14" y="87"/>
                    </a:lnTo>
                    <a:lnTo>
                      <a:pt x="0" y="100"/>
                    </a:lnTo>
                    <a:lnTo>
                      <a:pt x="16" y="111"/>
                    </a:lnTo>
                    <a:lnTo>
                      <a:pt x="17" y="131"/>
                    </a:lnTo>
                    <a:lnTo>
                      <a:pt x="41" y="137"/>
                    </a:lnTo>
                    <a:lnTo>
                      <a:pt x="65" y="18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8" name="Freeform 286">
                <a:extLst>
                  <a:ext uri="{FF2B5EF4-FFF2-40B4-BE49-F238E27FC236}">
                    <a16:creationId xmlns:a16="http://schemas.microsoft.com/office/drawing/2014/main" id="{487456E0-ACE0-4086-A4BB-B057030193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3" y="2669"/>
                <a:ext cx="118" cy="191"/>
              </a:xfrm>
              <a:custGeom>
                <a:avLst/>
                <a:gdLst>
                  <a:gd name="T0" fmla="*/ 118 w 118"/>
                  <a:gd name="T1" fmla="*/ 0 h 191"/>
                  <a:gd name="T2" fmla="*/ 113 w 118"/>
                  <a:gd name="T3" fmla="*/ 36 h 191"/>
                  <a:gd name="T4" fmla="*/ 104 w 118"/>
                  <a:gd name="T5" fmla="*/ 74 h 191"/>
                  <a:gd name="T6" fmla="*/ 70 w 118"/>
                  <a:gd name="T7" fmla="*/ 96 h 191"/>
                  <a:gd name="T8" fmla="*/ 77 w 118"/>
                  <a:gd name="T9" fmla="*/ 121 h 191"/>
                  <a:gd name="T10" fmla="*/ 33 w 118"/>
                  <a:gd name="T11" fmla="*/ 146 h 191"/>
                  <a:gd name="T12" fmla="*/ 0 w 118"/>
                  <a:gd name="T13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91">
                    <a:moveTo>
                      <a:pt x="118" y="0"/>
                    </a:moveTo>
                    <a:lnTo>
                      <a:pt x="113" y="36"/>
                    </a:lnTo>
                    <a:lnTo>
                      <a:pt x="104" y="74"/>
                    </a:lnTo>
                    <a:lnTo>
                      <a:pt x="70" y="96"/>
                    </a:lnTo>
                    <a:lnTo>
                      <a:pt x="77" y="121"/>
                    </a:lnTo>
                    <a:lnTo>
                      <a:pt x="33" y="146"/>
                    </a:lnTo>
                    <a:lnTo>
                      <a:pt x="0" y="19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9" name="Freeform 287">
                <a:extLst>
                  <a:ext uri="{FF2B5EF4-FFF2-40B4-BE49-F238E27FC236}">
                    <a16:creationId xmlns:a16="http://schemas.microsoft.com/office/drawing/2014/main" id="{2479F90A-D823-45F3-86A2-A15C83AB32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4" y="2948"/>
                <a:ext cx="104" cy="133"/>
              </a:xfrm>
              <a:custGeom>
                <a:avLst/>
                <a:gdLst>
                  <a:gd name="T0" fmla="*/ 104 w 104"/>
                  <a:gd name="T1" fmla="*/ 0 h 133"/>
                  <a:gd name="T2" fmla="*/ 50 w 104"/>
                  <a:gd name="T3" fmla="*/ 12 h 133"/>
                  <a:gd name="T4" fmla="*/ 50 w 104"/>
                  <a:gd name="T5" fmla="*/ 34 h 133"/>
                  <a:gd name="T6" fmla="*/ 68 w 104"/>
                  <a:gd name="T7" fmla="*/ 44 h 133"/>
                  <a:gd name="T8" fmla="*/ 36 w 104"/>
                  <a:gd name="T9" fmla="*/ 82 h 133"/>
                  <a:gd name="T10" fmla="*/ 46 w 104"/>
                  <a:gd name="T11" fmla="*/ 102 h 133"/>
                  <a:gd name="T12" fmla="*/ 25 w 104"/>
                  <a:gd name="T13" fmla="*/ 100 h 133"/>
                  <a:gd name="T14" fmla="*/ 0 w 104"/>
                  <a:gd name="T15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33">
                    <a:moveTo>
                      <a:pt x="104" y="0"/>
                    </a:moveTo>
                    <a:lnTo>
                      <a:pt x="50" y="12"/>
                    </a:lnTo>
                    <a:lnTo>
                      <a:pt x="50" y="34"/>
                    </a:lnTo>
                    <a:lnTo>
                      <a:pt x="68" y="44"/>
                    </a:lnTo>
                    <a:lnTo>
                      <a:pt x="36" y="82"/>
                    </a:lnTo>
                    <a:lnTo>
                      <a:pt x="46" y="102"/>
                    </a:lnTo>
                    <a:lnTo>
                      <a:pt x="25" y="100"/>
                    </a:lnTo>
                    <a:lnTo>
                      <a:pt x="0" y="13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0" name="Freeform 288">
                <a:extLst>
                  <a:ext uri="{FF2B5EF4-FFF2-40B4-BE49-F238E27FC236}">
                    <a16:creationId xmlns:a16="http://schemas.microsoft.com/office/drawing/2014/main" id="{57020DCB-DCD7-4255-BD42-6E554AAB6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8" y="2943"/>
                <a:ext cx="255" cy="69"/>
              </a:xfrm>
              <a:custGeom>
                <a:avLst/>
                <a:gdLst>
                  <a:gd name="T0" fmla="*/ 0 w 255"/>
                  <a:gd name="T1" fmla="*/ 5 h 69"/>
                  <a:gd name="T2" fmla="*/ 22 w 255"/>
                  <a:gd name="T3" fmla="*/ 0 h 69"/>
                  <a:gd name="T4" fmla="*/ 6 w 255"/>
                  <a:gd name="T5" fmla="*/ 17 h 69"/>
                  <a:gd name="T6" fmla="*/ 38 w 255"/>
                  <a:gd name="T7" fmla="*/ 44 h 69"/>
                  <a:gd name="T8" fmla="*/ 58 w 255"/>
                  <a:gd name="T9" fmla="*/ 52 h 69"/>
                  <a:gd name="T10" fmla="*/ 75 w 255"/>
                  <a:gd name="T11" fmla="*/ 42 h 69"/>
                  <a:gd name="T12" fmla="*/ 79 w 255"/>
                  <a:gd name="T13" fmla="*/ 69 h 69"/>
                  <a:gd name="T14" fmla="*/ 140 w 255"/>
                  <a:gd name="T15" fmla="*/ 52 h 69"/>
                  <a:gd name="T16" fmla="*/ 159 w 255"/>
                  <a:gd name="T17" fmla="*/ 68 h 69"/>
                  <a:gd name="T18" fmla="*/ 211 w 255"/>
                  <a:gd name="T19" fmla="*/ 28 h 69"/>
                  <a:gd name="T20" fmla="*/ 255 w 255"/>
                  <a:gd name="T21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5" h="69">
                    <a:moveTo>
                      <a:pt x="0" y="5"/>
                    </a:moveTo>
                    <a:lnTo>
                      <a:pt x="22" y="0"/>
                    </a:lnTo>
                    <a:lnTo>
                      <a:pt x="6" y="17"/>
                    </a:lnTo>
                    <a:lnTo>
                      <a:pt x="38" y="44"/>
                    </a:lnTo>
                    <a:lnTo>
                      <a:pt x="58" y="52"/>
                    </a:lnTo>
                    <a:lnTo>
                      <a:pt x="75" y="42"/>
                    </a:lnTo>
                    <a:lnTo>
                      <a:pt x="79" y="69"/>
                    </a:lnTo>
                    <a:lnTo>
                      <a:pt x="140" y="52"/>
                    </a:lnTo>
                    <a:lnTo>
                      <a:pt x="159" y="68"/>
                    </a:lnTo>
                    <a:lnTo>
                      <a:pt x="211" y="28"/>
                    </a:lnTo>
                    <a:lnTo>
                      <a:pt x="255" y="2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1" name="Freeform 289">
                <a:extLst>
                  <a:ext uri="{FF2B5EF4-FFF2-40B4-BE49-F238E27FC236}">
                    <a16:creationId xmlns:a16="http://schemas.microsoft.com/office/drawing/2014/main" id="{097B8E4C-D643-43C0-824E-6183F27C3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9" y="2860"/>
                <a:ext cx="24" cy="88"/>
              </a:xfrm>
              <a:custGeom>
                <a:avLst/>
                <a:gdLst>
                  <a:gd name="T0" fmla="*/ 24 w 24"/>
                  <a:gd name="T1" fmla="*/ 0 h 88"/>
                  <a:gd name="T2" fmla="*/ 0 w 24"/>
                  <a:gd name="T3" fmla="*/ 22 h 88"/>
                  <a:gd name="T4" fmla="*/ 19 w 24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88">
                    <a:moveTo>
                      <a:pt x="24" y="0"/>
                    </a:moveTo>
                    <a:lnTo>
                      <a:pt x="0" y="22"/>
                    </a:lnTo>
                    <a:lnTo>
                      <a:pt x="19" y="8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2" name="Freeform 290">
                <a:extLst>
                  <a:ext uri="{FF2B5EF4-FFF2-40B4-BE49-F238E27FC236}">
                    <a16:creationId xmlns:a16="http://schemas.microsoft.com/office/drawing/2014/main" id="{8105365F-4722-4200-9D24-F1D933B01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1" y="2664"/>
                <a:ext cx="190" cy="43"/>
              </a:xfrm>
              <a:custGeom>
                <a:avLst/>
                <a:gdLst>
                  <a:gd name="T0" fmla="*/ 190 w 190"/>
                  <a:gd name="T1" fmla="*/ 26 h 43"/>
                  <a:gd name="T2" fmla="*/ 141 w 190"/>
                  <a:gd name="T3" fmla="*/ 24 h 43"/>
                  <a:gd name="T4" fmla="*/ 105 w 190"/>
                  <a:gd name="T5" fmla="*/ 43 h 43"/>
                  <a:gd name="T6" fmla="*/ 56 w 190"/>
                  <a:gd name="T7" fmla="*/ 0 h 43"/>
                  <a:gd name="T8" fmla="*/ 0 w 190"/>
                  <a:gd name="T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43">
                    <a:moveTo>
                      <a:pt x="190" y="26"/>
                    </a:moveTo>
                    <a:lnTo>
                      <a:pt x="141" y="24"/>
                    </a:lnTo>
                    <a:lnTo>
                      <a:pt x="105" y="43"/>
                    </a:lnTo>
                    <a:lnTo>
                      <a:pt x="56" y="0"/>
                    </a:lnTo>
                    <a:lnTo>
                      <a:pt x="0" y="5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3" name="Freeform 291">
                <a:extLst>
                  <a:ext uri="{FF2B5EF4-FFF2-40B4-BE49-F238E27FC236}">
                    <a16:creationId xmlns:a16="http://schemas.microsoft.com/office/drawing/2014/main" id="{6C73F8A4-F4F6-412F-B8BB-A850B1115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1" y="2690"/>
                <a:ext cx="44" cy="157"/>
              </a:xfrm>
              <a:custGeom>
                <a:avLst/>
                <a:gdLst>
                  <a:gd name="T0" fmla="*/ 44 w 44"/>
                  <a:gd name="T1" fmla="*/ 157 h 157"/>
                  <a:gd name="T2" fmla="*/ 21 w 44"/>
                  <a:gd name="T3" fmla="*/ 121 h 157"/>
                  <a:gd name="T4" fmla="*/ 33 w 44"/>
                  <a:gd name="T5" fmla="*/ 80 h 157"/>
                  <a:gd name="T6" fmla="*/ 6 w 44"/>
                  <a:gd name="T7" fmla="*/ 37 h 157"/>
                  <a:gd name="T8" fmla="*/ 0 w 44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57">
                    <a:moveTo>
                      <a:pt x="44" y="157"/>
                    </a:moveTo>
                    <a:lnTo>
                      <a:pt x="21" y="121"/>
                    </a:lnTo>
                    <a:lnTo>
                      <a:pt x="33" y="80"/>
                    </a:lnTo>
                    <a:lnTo>
                      <a:pt x="6" y="3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4" name="Freeform 292">
                <a:extLst>
                  <a:ext uri="{FF2B5EF4-FFF2-40B4-BE49-F238E27FC236}">
                    <a16:creationId xmlns:a16="http://schemas.microsoft.com/office/drawing/2014/main" id="{176B234F-255C-4C99-A363-09B0285579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5" y="2707"/>
                <a:ext cx="241" cy="140"/>
              </a:xfrm>
              <a:custGeom>
                <a:avLst/>
                <a:gdLst>
                  <a:gd name="T0" fmla="*/ 241 w 241"/>
                  <a:gd name="T1" fmla="*/ 126 h 140"/>
                  <a:gd name="T2" fmla="*/ 222 w 241"/>
                  <a:gd name="T3" fmla="*/ 90 h 140"/>
                  <a:gd name="T4" fmla="*/ 225 w 241"/>
                  <a:gd name="T5" fmla="*/ 68 h 140"/>
                  <a:gd name="T6" fmla="*/ 210 w 241"/>
                  <a:gd name="T7" fmla="*/ 58 h 140"/>
                  <a:gd name="T8" fmla="*/ 200 w 241"/>
                  <a:gd name="T9" fmla="*/ 27 h 140"/>
                  <a:gd name="T10" fmla="*/ 164 w 241"/>
                  <a:gd name="T11" fmla="*/ 0 h 140"/>
                  <a:gd name="T12" fmla="*/ 131 w 241"/>
                  <a:gd name="T13" fmla="*/ 30 h 140"/>
                  <a:gd name="T14" fmla="*/ 109 w 241"/>
                  <a:gd name="T15" fmla="*/ 93 h 140"/>
                  <a:gd name="T16" fmla="*/ 82 w 241"/>
                  <a:gd name="T17" fmla="*/ 127 h 140"/>
                  <a:gd name="T18" fmla="*/ 36 w 241"/>
                  <a:gd name="T19" fmla="*/ 116 h 140"/>
                  <a:gd name="T20" fmla="*/ 0 w 241"/>
                  <a:gd name="T21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1" h="140">
                    <a:moveTo>
                      <a:pt x="241" y="126"/>
                    </a:moveTo>
                    <a:lnTo>
                      <a:pt x="222" y="90"/>
                    </a:lnTo>
                    <a:lnTo>
                      <a:pt x="225" y="68"/>
                    </a:lnTo>
                    <a:lnTo>
                      <a:pt x="210" y="58"/>
                    </a:lnTo>
                    <a:lnTo>
                      <a:pt x="200" y="27"/>
                    </a:lnTo>
                    <a:lnTo>
                      <a:pt x="164" y="0"/>
                    </a:lnTo>
                    <a:lnTo>
                      <a:pt x="131" y="30"/>
                    </a:lnTo>
                    <a:lnTo>
                      <a:pt x="109" y="93"/>
                    </a:lnTo>
                    <a:lnTo>
                      <a:pt x="82" y="127"/>
                    </a:lnTo>
                    <a:lnTo>
                      <a:pt x="36" y="116"/>
                    </a:lnTo>
                    <a:lnTo>
                      <a:pt x="0" y="14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5" name="Freeform 293">
                <a:extLst>
                  <a:ext uri="{FF2B5EF4-FFF2-40B4-BE49-F238E27FC236}">
                    <a16:creationId xmlns:a16="http://schemas.microsoft.com/office/drawing/2014/main" id="{BA5DE4C3-D324-4B0F-961E-DE7CD2DF16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" y="2847"/>
                <a:ext cx="108" cy="120"/>
              </a:xfrm>
              <a:custGeom>
                <a:avLst/>
                <a:gdLst>
                  <a:gd name="T0" fmla="*/ 6 w 108"/>
                  <a:gd name="T1" fmla="*/ 120 h 120"/>
                  <a:gd name="T2" fmla="*/ 0 w 108"/>
                  <a:gd name="T3" fmla="*/ 55 h 120"/>
                  <a:gd name="T4" fmla="*/ 55 w 108"/>
                  <a:gd name="T5" fmla="*/ 19 h 120"/>
                  <a:gd name="T6" fmla="*/ 97 w 108"/>
                  <a:gd name="T7" fmla="*/ 9 h 120"/>
                  <a:gd name="T8" fmla="*/ 108 w 108"/>
                  <a:gd name="T9" fmla="*/ 0 h 120"/>
                  <a:gd name="T10" fmla="*/ 108 w 108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120">
                    <a:moveTo>
                      <a:pt x="6" y="120"/>
                    </a:moveTo>
                    <a:lnTo>
                      <a:pt x="0" y="55"/>
                    </a:lnTo>
                    <a:lnTo>
                      <a:pt x="55" y="19"/>
                    </a:lnTo>
                    <a:lnTo>
                      <a:pt x="97" y="9"/>
                    </a:lnTo>
                    <a:lnTo>
                      <a:pt x="108" y="0"/>
                    </a:lnTo>
                    <a:lnTo>
                      <a:pt x="108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6" name="Freeform 294">
                <a:extLst>
                  <a:ext uri="{FF2B5EF4-FFF2-40B4-BE49-F238E27FC236}">
                    <a16:creationId xmlns:a16="http://schemas.microsoft.com/office/drawing/2014/main" id="{C510725C-753A-4962-A58C-77632F6AE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0" y="2967"/>
                <a:ext cx="36" cy="81"/>
              </a:xfrm>
              <a:custGeom>
                <a:avLst/>
                <a:gdLst>
                  <a:gd name="T0" fmla="*/ 3 w 36"/>
                  <a:gd name="T1" fmla="*/ 0 h 81"/>
                  <a:gd name="T2" fmla="*/ 3 w 36"/>
                  <a:gd name="T3" fmla="*/ 0 h 81"/>
                  <a:gd name="T4" fmla="*/ 0 w 36"/>
                  <a:gd name="T5" fmla="*/ 20 h 81"/>
                  <a:gd name="T6" fmla="*/ 22 w 36"/>
                  <a:gd name="T7" fmla="*/ 40 h 81"/>
                  <a:gd name="T8" fmla="*/ 6 w 36"/>
                  <a:gd name="T9" fmla="*/ 56 h 81"/>
                  <a:gd name="T10" fmla="*/ 36 w 36"/>
                  <a:gd name="T11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81">
                    <a:moveTo>
                      <a:pt x="3" y="0"/>
                    </a:moveTo>
                    <a:lnTo>
                      <a:pt x="3" y="0"/>
                    </a:lnTo>
                    <a:lnTo>
                      <a:pt x="0" y="20"/>
                    </a:lnTo>
                    <a:lnTo>
                      <a:pt x="22" y="40"/>
                    </a:lnTo>
                    <a:lnTo>
                      <a:pt x="6" y="56"/>
                    </a:lnTo>
                    <a:lnTo>
                      <a:pt x="36" y="8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7" name="Freeform 295">
                <a:extLst>
                  <a:ext uri="{FF2B5EF4-FFF2-40B4-BE49-F238E27FC236}">
                    <a16:creationId xmlns:a16="http://schemas.microsoft.com/office/drawing/2014/main" id="{589FA211-FB30-4428-B50B-A06AEDD28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9" y="2271"/>
                <a:ext cx="86" cy="249"/>
              </a:xfrm>
              <a:custGeom>
                <a:avLst/>
                <a:gdLst>
                  <a:gd name="T0" fmla="*/ 66 w 86"/>
                  <a:gd name="T1" fmla="*/ 249 h 249"/>
                  <a:gd name="T2" fmla="*/ 86 w 86"/>
                  <a:gd name="T3" fmla="*/ 198 h 249"/>
                  <a:gd name="T4" fmla="*/ 67 w 86"/>
                  <a:gd name="T5" fmla="*/ 145 h 249"/>
                  <a:gd name="T6" fmla="*/ 34 w 86"/>
                  <a:gd name="T7" fmla="*/ 118 h 249"/>
                  <a:gd name="T8" fmla="*/ 1 w 86"/>
                  <a:gd name="T9" fmla="*/ 63 h 249"/>
                  <a:gd name="T10" fmla="*/ 17 w 86"/>
                  <a:gd name="T11" fmla="*/ 19 h 249"/>
                  <a:gd name="T12" fmla="*/ 0 w 86"/>
                  <a:gd name="T13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249">
                    <a:moveTo>
                      <a:pt x="66" y="249"/>
                    </a:moveTo>
                    <a:lnTo>
                      <a:pt x="86" y="198"/>
                    </a:lnTo>
                    <a:lnTo>
                      <a:pt x="67" y="145"/>
                    </a:lnTo>
                    <a:lnTo>
                      <a:pt x="34" y="118"/>
                    </a:lnTo>
                    <a:lnTo>
                      <a:pt x="1" y="63"/>
                    </a:lnTo>
                    <a:lnTo>
                      <a:pt x="17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8" name="Freeform 296">
                <a:extLst>
                  <a:ext uri="{FF2B5EF4-FFF2-40B4-BE49-F238E27FC236}">
                    <a16:creationId xmlns:a16="http://schemas.microsoft.com/office/drawing/2014/main" id="{2406F954-1C46-41EA-967B-48B66C0E0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2501"/>
                <a:ext cx="244" cy="23"/>
              </a:xfrm>
              <a:custGeom>
                <a:avLst/>
                <a:gdLst>
                  <a:gd name="T0" fmla="*/ 244 w 244"/>
                  <a:gd name="T1" fmla="*/ 19 h 23"/>
                  <a:gd name="T2" fmla="*/ 165 w 244"/>
                  <a:gd name="T3" fmla="*/ 23 h 23"/>
                  <a:gd name="T4" fmla="*/ 127 w 244"/>
                  <a:gd name="T5" fmla="*/ 0 h 23"/>
                  <a:gd name="T6" fmla="*/ 67 w 244"/>
                  <a:gd name="T7" fmla="*/ 0 h 23"/>
                  <a:gd name="T8" fmla="*/ 0 w 244"/>
                  <a:gd name="T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23">
                    <a:moveTo>
                      <a:pt x="244" y="19"/>
                    </a:moveTo>
                    <a:lnTo>
                      <a:pt x="165" y="23"/>
                    </a:lnTo>
                    <a:lnTo>
                      <a:pt x="127" y="0"/>
                    </a:lnTo>
                    <a:lnTo>
                      <a:pt x="67" y="0"/>
                    </a:lnTo>
                    <a:lnTo>
                      <a:pt x="0" y="2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9" name="Freeform 297">
                <a:extLst>
                  <a:ext uri="{FF2B5EF4-FFF2-40B4-BE49-F238E27FC236}">
                    <a16:creationId xmlns:a16="http://schemas.microsoft.com/office/drawing/2014/main" id="{421CA305-7679-472A-8CC4-9FC75D8EE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5" y="2504"/>
                <a:ext cx="181" cy="63"/>
              </a:xfrm>
              <a:custGeom>
                <a:avLst/>
                <a:gdLst>
                  <a:gd name="T0" fmla="*/ 181 w 181"/>
                  <a:gd name="T1" fmla="*/ 63 h 63"/>
                  <a:gd name="T2" fmla="*/ 165 w 181"/>
                  <a:gd name="T3" fmla="*/ 47 h 63"/>
                  <a:gd name="T4" fmla="*/ 146 w 181"/>
                  <a:gd name="T5" fmla="*/ 53 h 63"/>
                  <a:gd name="T6" fmla="*/ 141 w 181"/>
                  <a:gd name="T7" fmla="*/ 16 h 63"/>
                  <a:gd name="T8" fmla="*/ 99 w 181"/>
                  <a:gd name="T9" fmla="*/ 0 h 63"/>
                  <a:gd name="T10" fmla="*/ 55 w 181"/>
                  <a:gd name="T11" fmla="*/ 20 h 63"/>
                  <a:gd name="T12" fmla="*/ 34 w 181"/>
                  <a:gd name="T13" fmla="*/ 23 h 63"/>
                  <a:gd name="T14" fmla="*/ 19 w 181"/>
                  <a:gd name="T15" fmla="*/ 9 h 63"/>
                  <a:gd name="T16" fmla="*/ 0 w 181"/>
                  <a:gd name="T17" fmla="*/ 1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63">
                    <a:moveTo>
                      <a:pt x="181" y="63"/>
                    </a:moveTo>
                    <a:lnTo>
                      <a:pt x="165" y="47"/>
                    </a:lnTo>
                    <a:lnTo>
                      <a:pt x="146" y="53"/>
                    </a:lnTo>
                    <a:lnTo>
                      <a:pt x="141" y="16"/>
                    </a:lnTo>
                    <a:lnTo>
                      <a:pt x="99" y="0"/>
                    </a:lnTo>
                    <a:lnTo>
                      <a:pt x="55" y="20"/>
                    </a:lnTo>
                    <a:lnTo>
                      <a:pt x="34" y="23"/>
                    </a:lnTo>
                    <a:lnTo>
                      <a:pt x="19" y="9"/>
                    </a:lnTo>
                    <a:lnTo>
                      <a:pt x="0" y="1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0" name="Freeform 298">
                <a:extLst>
                  <a:ext uri="{FF2B5EF4-FFF2-40B4-BE49-F238E27FC236}">
                    <a16:creationId xmlns:a16="http://schemas.microsoft.com/office/drawing/2014/main" id="{D1AAA274-D588-4DD7-A40D-16BA30CAB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2358"/>
                <a:ext cx="12" cy="113"/>
              </a:xfrm>
              <a:custGeom>
                <a:avLst/>
                <a:gdLst>
                  <a:gd name="T0" fmla="*/ 4 w 12"/>
                  <a:gd name="T1" fmla="*/ 0 h 113"/>
                  <a:gd name="T2" fmla="*/ 12 w 12"/>
                  <a:gd name="T3" fmla="*/ 39 h 113"/>
                  <a:gd name="T4" fmla="*/ 0 w 12"/>
                  <a:gd name="T5" fmla="*/ 56 h 113"/>
                  <a:gd name="T6" fmla="*/ 9 w 12"/>
                  <a:gd name="T7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13">
                    <a:moveTo>
                      <a:pt x="4" y="0"/>
                    </a:moveTo>
                    <a:lnTo>
                      <a:pt x="12" y="39"/>
                    </a:lnTo>
                    <a:lnTo>
                      <a:pt x="0" y="56"/>
                    </a:lnTo>
                    <a:lnTo>
                      <a:pt x="9" y="11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1" name="Freeform 299">
                <a:extLst>
                  <a:ext uri="{FF2B5EF4-FFF2-40B4-BE49-F238E27FC236}">
                    <a16:creationId xmlns:a16="http://schemas.microsoft.com/office/drawing/2014/main" id="{AE8478FF-FAD4-44E9-8B0E-AE36943293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8" y="2471"/>
                <a:ext cx="183" cy="82"/>
              </a:xfrm>
              <a:custGeom>
                <a:avLst/>
                <a:gdLst>
                  <a:gd name="T0" fmla="*/ 0 w 183"/>
                  <a:gd name="T1" fmla="*/ 0 h 82"/>
                  <a:gd name="T2" fmla="*/ 54 w 183"/>
                  <a:gd name="T3" fmla="*/ 23 h 82"/>
                  <a:gd name="T4" fmla="*/ 63 w 183"/>
                  <a:gd name="T5" fmla="*/ 42 h 82"/>
                  <a:gd name="T6" fmla="*/ 110 w 183"/>
                  <a:gd name="T7" fmla="*/ 44 h 82"/>
                  <a:gd name="T8" fmla="*/ 158 w 183"/>
                  <a:gd name="T9" fmla="*/ 82 h 82"/>
                  <a:gd name="T10" fmla="*/ 183 w 183"/>
                  <a:gd name="T11" fmla="*/ 52 h 82"/>
                  <a:gd name="T12" fmla="*/ 183 w 183"/>
                  <a:gd name="T13" fmla="*/ 5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3" h="82">
                    <a:moveTo>
                      <a:pt x="0" y="0"/>
                    </a:moveTo>
                    <a:lnTo>
                      <a:pt x="54" y="23"/>
                    </a:lnTo>
                    <a:lnTo>
                      <a:pt x="63" y="42"/>
                    </a:lnTo>
                    <a:lnTo>
                      <a:pt x="110" y="44"/>
                    </a:lnTo>
                    <a:lnTo>
                      <a:pt x="158" y="82"/>
                    </a:lnTo>
                    <a:lnTo>
                      <a:pt x="183" y="52"/>
                    </a:lnTo>
                    <a:lnTo>
                      <a:pt x="183" y="5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2" name="Freeform 300">
                <a:extLst>
                  <a:ext uri="{FF2B5EF4-FFF2-40B4-BE49-F238E27FC236}">
                    <a16:creationId xmlns:a16="http://schemas.microsoft.com/office/drawing/2014/main" id="{D0E80272-00BE-4811-AA51-F212956923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2523"/>
                <a:ext cx="82" cy="167"/>
              </a:xfrm>
              <a:custGeom>
                <a:avLst/>
                <a:gdLst>
                  <a:gd name="T0" fmla="*/ 0 w 82"/>
                  <a:gd name="T1" fmla="*/ 0 h 167"/>
                  <a:gd name="T2" fmla="*/ 0 w 82"/>
                  <a:gd name="T3" fmla="*/ 28 h 167"/>
                  <a:gd name="T4" fmla="*/ 39 w 82"/>
                  <a:gd name="T5" fmla="*/ 39 h 167"/>
                  <a:gd name="T6" fmla="*/ 63 w 82"/>
                  <a:gd name="T7" fmla="*/ 100 h 167"/>
                  <a:gd name="T8" fmla="*/ 80 w 82"/>
                  <a:gd name="T9" fmla="*/ 108 h 167"/>
                  <a:gd name="T10" fmla="*/ 56 w 82"/>
                  <a:gd name="T11" fmla="*/ 110 h 167"/>
                  <a:gd name="T12" fmla="*/ 82 w 82"/>
                  <a:gd name="T13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67">
                    <a:moveTo>
                      <a:pt x="0" y="0"/>
                    </a:moveTo>
                    <a:lnTo>
                      <a:pt x="0" y="28"/>
                    </a:lnTo>
                    <a:lnTo>
                      <a:pt x="39" y="39"/>
                    </a:lnTo>
                    <a:lnTo>
                      <a:pt x="63" y="100"/>
                    </a:lnTo>
                    <a:lnTo>
                      <a:pt x="80" y="108"/>
                    </a:lnTo>
                    <a:lnTo>
                      <a:pt x="56" y="110"/>
                    </a:lnTo>
                    <a:lnTo>
                      <a:pt x="82" y="16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3" name="Freeform 301">
                <a:extLst>
                  <a:ext uri="{FF2B5EF4-FFF2-40B4-BE49-F238E27FC236}">
                    <a16:creationId xmlns:a16="http://schemas.microsoft.com/office/drawing/2014/main" id="{65E893D6-E856-42C3-954E-64085E954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6" y="2690"/>
                <a:ext cx="274" cy="143"/>
              </a:xfrm>
              <a:custGeom>
                <a:avLst/>
                <a:gdLst>
                  <a:gd name="T0" fmla="*/ 274 w 274"/>
                  <a:gd name="T1" fmla="*/ 97 h 143"/>
                  <a:gd name="T2" fmla="*/ 209 w 274"/>
                  <a:gd name="T3" fmla="*/ 42 h 143"/>
                  <a:gd name="T4" fmla="*/ 189 w 274"/>
                  <a:gd name="T5" fmla="*/ 40 h 143"/>
                  <a:gd name="T6" fmla="*/ 189 w 274"/>
                  <a:gd name="T7" fmla="*/ 61 h 143"/>
                  <a:gd name="T8" fmla="*/ 143 w 274"/>
                  <a:gd name="T9" fmla="*/ 52 h 143"/>
                  <a:gd name="T10" fmla="*/ 132 w 274"/>
                  <a:gd name="T11" fmla="*/ 12 h 143"/>
                  <a:gd name="T12" fmla="*/ 117 w 274"/>
                  <a:gd name="T13" fmla="*/ 0 h 143"/>
                  <a:gd name="T14" fmla="*/ 109 w 274"/>
                  <a:gd name="T15" fmla="*/ 6 h 143"/>
                  <a:gd name="T16" fmla="*/ 61 w 274"/>
                  <a:gd name="T17" fmla="*/ 47 h 143"/>
                  <a:gd name="T18" fmla="*/ 49 w 274"/>
                  <a:gd name="T19" fmla="*/ 31 h 143"/>
                  <a:gd name="T20" fmla="*/ 0 w 274"/>
                  <a:gd name="T21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4" h="143">
                    <a:moveTo>
                      <a:pt x="274" y="97"/>
                    </a:moveTo>
                    <a:lnTo>
                      <a:pt x="209" y="42"/>
                    </a:lnTo>
                    <a:lnTo>
                      <a:pt x="189" y="40"/>
                    </a:lnTo>
                    <a:lnTo>
                      <a:pt x="189" y="61"/>
                    </a:lnTo>
                    <a:lnTo>
                      <a:pt x="143" y="52"/>
                    </a:lnTo>
                    <a:lnTo>
                      <a:pt x="132" y="12"/>
                    </a:lnTo>
                    <a:lnTo>
                      <a:pt x="117" y="0"/>
                    </a:lnTo>
                    <a:lnTo>
                      <a:pt x="109" y="6"/>
                    </a:lnTo>
                    <a:lnTo>
                      <a:pt x="61" y="47"/>
                    </a:lnTo>
                    <a:lnTo>
                      <a:pt x="49" y="31"/>
                    </a:lnTo>
                    <a:lnTo>
                      <a:pt x="0" y="143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4" name="Freeform 302">
                <a:extLst>
                  <a:ext uri="{FF2B5EF4-FFF2-40B4-BE49-F238E27FC236}">
                    <a16:creationId xmlns:a16="http://schemas.microsoft.com/office/drawing/2014/main" id="{7417B189-3563-4C57-AB26-E72B9D04B5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8" y="1196"/>
                <a:ext cx="354" cy="275"/>
              </a:xfrm>
              <a:custGeom>
                <a:avLst/>
                <a:gdLst>
                  <a:gd name="T0" fmla="*/ 0 w 354"/>
                  <a:gd name="T1" fmla="*/ 236 h 275"/>
                  <a:gd name="T2" fmla="*/ 74 w 354"/>
                  <a:gd name="T3" fmla="*/ 260 h 275"/>
                  <a:gd name="T4" fmla="*/ 88 w 354"/>
                  <a:gd name="T5" fmla="*/ 247 h 275"/>
                  <a:gd name="T6" fmla="*/ 149 w 354"/>
                  <a:gd name="T7" fmla="*/ 272 h 275"/>
                  <a:gd name="T8" fmla="*/ 171 w 354"/>
                  <a:gd name="T9" fmla="*/ 275 h 275"/>
                  <a:gd name="T10" fmla="*/ 212 w 354"/>
                  <a:gd name="T11" fmla="*/ 255 h 275"/>
                  <a:gd name="T12" fmla="*/ 248 w 354"/>
                  <a:gd name="T13" fmla="*/ 268 h 275"/>
                  <a:gd name="T14" fmla="*/ 237 w 354"/>
                  <a:gd name="T15" fmla="*/ 228 h 275"/>
                  <a:gd name="T16" fmla="*/ 277 w 354"/>
                  <a:gd name="T17" fmla="*/ 175 h 275"/>
                  <a:gd name="T18" fmla="*/ 267 w 354"/>
                  <a:gd name="T19" fmla="*/ 150 h 275"/>
                  <a:gd name="T20" fmla="*/ 302 w 354"/>
                  <a:gd name="T21" fmla="*/ 118 h 275"/>
                  <a:gd name="T22" fmla="*/ 294 w 354"/>
                  <a:gd name="T23" fmla="*/ 96 h 275"/>
                  <a:gd name="T24" fmla="*/ 326 w 354"/>
                  <a:gd name="T25" fmla="*/ 69 h 275"/>
                  <a:gd name="T26" fmla="*/ 322 w 354"/>
                  <a:gd name="T27" fmla="*/ 21 h 275"/>
                  <a:gd name="T28" fmla="*/ 354 w 354"/>
                  <a:gd name="T29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4" h="275">
                    <a:moveTo>
                      <a:pt x="0" y="236"/>
                    </a:moveTo>
                    <a:lnTo>
                      <a:pt x="74" y="260"/>
                    </a:lnTo>
                    <a:lnTo>
                      <a:pt x="88" y="247"/>
                    </a:lnTo>
                    <a:lnTo>
                      <a:pt x="149" y="272"/>
                    </a:lnTo>
                    <a:lnTo>
                      <a:pt x="171" y="275"/>
                    </a:lnTo>
                    <a:lnTo>
                      <a:pt x="212" y="255"/>
                    </a:lnTo>
                    <a:lnTo>
                      <a:pt x="248" y="268"/>
                    </a:lnTo>
                    <a:lnTo>
                      <a:pt x="237" y="228"/>
                    </a:lnTo>
                    <a:lnTo>
                      <a:pt x="277" y="175"/>
                    </a:lnTo>
                    <a:lnTo>
                      <a:pt x="267" y="150"/>
                    </a:lnTo>
                    <a:lnTo>
                      <a:pt x="302" y="118"/>
                    </a:lnTo>
                    <a:lnTo>
                      <a:pt x="294" y="96"/>
                    </a:lnTo>
                    <a:lnTo>
                      <a:pt x="326" y="69"/>
                    </a:lnTo>
                    <a:lnTo>
                      <a:pt x="322" y="21"/>
                    </a:lnTo>
                    <a:lnTo>
                      <a:pt x="354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5" name="Freeform 303">
                <a:extLst>
                  <a:ext uri="{FF2B5EF4-FFF2-40B4-BE49-F238E27FC236}">
                    <a16:creationId xmlns:a16="http://schemas.microsoft.com/office/drawing/2014/main" id="{42509D87-6CED-4545-A12C-91DCD46C9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6" y="2833"/>
                <a:ext cx="124" cy="204"/>
              </a:xfrm>
              <a:custGeom>
                <a:avLst/>
                <a:gdLst>
                  <a:gd name="T0" fmla="*/ 124 w 124"/>
                  <a:gd name="T1" fmla="*/ 204 h 204"/>
                  <a:gd name="T2" fmla="*/ 57 w 124"/>
                  <a:gd name="T3" fmla="*/ 173 h 204"/>
                  <a:gd name="T4" fmla="*/ 47 w 124"/>
                  <a:gd name="T5" fmla="*/ 156 h 204"/>
                  <a:gd name="T6" fmla="*/ 50 w 124"/>
                  <a:gd name="T7" fmla="*/ 94 h 204"/>
                  <a:gd name="T8" fmla="*/ 30 w 124"/>
                  <a:gd name="T9" fmla="*/ 33 h 204"/>
                  <a:gd name="T10" fmla="*/ 0 w 124"/>
                  <a:gd name="T11" fmla="*/ 1 h 204"/>
                  <a:gd name="T12" fmla="*/ 0 w 124"/>
                  <a:gd name="T13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204">
                    <a:moveTo>
                      <a:pt x="124" y="204"/>
                    </a:moveTo>
                    <a:lnTo>
                      <a:pt x="57" y="173"/>
                    </a:lnTo>
                    <a:lnTo>
                      <a:pt x="47" y="156"/>
                    </a:lnTo>
                    <a:lnTo>
                      <a:pt x="50" y="94"/>
                    </a:lnTo>
                    <a:lnTo>
                      <a:pt x="30" y="33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6" name="Freeform 304">
                <a:extLst>
                  <a:ext uri="{FF2B5EF4-FFF2-40B4-BE49-F238E27FC236}">
                    <a16:creationId xmlns:a16="http://schemas.microsoft.com/office/drawing/2014/main" id="{A256D922-83D9-40AD-9627-D60C43C3D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0" y="2787"/>
                <a:ext cx="44" cy="121"/>
              </a:xfrm>
              <a:custGeom>
                <a:avLst/>
                <a:gdLst>
                  <a:gd name="T0" fmla="*/ 44 w 44"/>
                  <a:gd name="T1" fmla="*/ 121 h 121"/>
                  <a:gd name="T2" fmla="*/ 14 w 44"/>
                  <a:gd name="T3" fmla="*/ 63 h 121"/>
                  <a:gd name="T4" fmla="*/ 0 w 44"/>
                  <a:gd name="T5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121">
                    <a:moveTo>
                      <a:pt x="44" y="121"/>
                    </a:moveTo>
                    <a:lnTo>
                      <a:pt x="14" y="63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7" name="Freeform 305">
                <a:extLst>
                  <a:ext uri="{FF2B5EF4-FFF2-40B4-BE49-F238E27FC236}">
                    <a16:creationId xmlns:a16="http://schemas.microsoft.com/office/drawing/2014/main" id="{34FABF13-9F15-4C86-8F74-B0F336956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0" y="2908"/>
                <a:ext cx="194" cy="155"/>
              </a:xfrm>
              <a:custGeom>
                <a:avLst/>
                <a:gdLst>
                  <a:gd name="T0" fmla="*/ 194 w 194"/>
                  <a:gd name="T1" fmla="*/ 0 h 155"/>
                  <a:gd name="T2" fmla="*/ 186 w 194"/>
                  <a:gd name="T3" fmla="*/ 14 h 155"/>
                  <a:gd name="T4" fmla="*/ 159 w 194"/>
                  <a:gd name="T5" fmla="*/ 33 h 155"/>
                  <a:gd name="T6" fmla="*/ 188 w 194"/>
                  <a:gd name="T7" fmla="*/ 88 h 155"/>
                  <a:gd name="T8" fmla="*/ 180 w 194"/>
                  <a:gd name="T9" fmla="*/ 109 h 155"/>
                  <a:gd name="T10" fmla="*/ 189 w 194"/>
                  <a:gd name="T11" fmla="*/ 129 h 155"/>
                  <a:gd name="T12" fmla="*/ 145 w 194"/>
                  <a:gd name="T13" fmla="*/ 144 h 155"/>
                  <a:gd name="T14" fmla="*/ 84 w 194"/>
                  <a:gd name="T15" fmla="*/ 126 h 155"/>
                  <a:gd name="T16" fmla="*/ 82 w 194"/>
                  <a:gd name="T17" fmla="*/ 150 h 155"/>
                  <a:gd name="T18" fmla="*/ 56 w 194"/>
                  <a:gd name="T19" fmla="*/ 155 h 155"/>
                  <a:gd name="T20" fmla="*/ 0 w 194"/>
                  <a:gd name="T21" fmla="*/ 12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4" h="155">
                    <a:moveTo>
                      <a:pt x="194" y="0"/>
                    </a:moveTo>
                    <a:lnTo>
                      <a:pt x="186" y="14"/>
                    </a:lnTo>
                    <a:lnTo>
                      <a:pt x="159" y="33"/>
                    </a:lnTo>
                    <a:lnTo>
                      <a:pt x="188" y="88"/>
                    </a:lnTo>
                    <a:lnTo>
                      <a:pt x="180" y="109"/>
                    </a:lnTo>
                    <a:lnTo>
                      <a:pt x="189" y="129"/>
                    </a:lnTo>
                    <a:lnTo>
                      <a:pt x="145" y="144"/>
                    </a:lnTo>
                    <a:lnTo>
                      <a:pt x="84" y="126"/>
                    </a:lnTo>
                    <a:lnTo>
                      <a:pt x="82" y="150"/>
                    </a:lnTo>
                    <a:lnTo>
                      <a:pt x="56" y="155"/>
                    </a:lnTo>
                    <a:lnTo>
                      <a:pt x="0" y="12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8" name="Freeform 306">
                <a:extLst>
                  <a:ext uri="{FF2B5EF4-FFF2-40B4-BE49-F238E27FC236}">
                    <a16:creationId xmlns:a16="http://schemas.microsoft.com/office/drawing/2014/main" id="{F9A23937-4B65-4BC1-A2DB-9633A4275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3126"/>
                <a:ext cx="266" cy="177"/>
              </a:xfrm>
              <a:custGeom>
                <a:avLst/>
                <a:gdLst>
                  <a:gd name="T0" fmla="*/ 0 w 266"/>
                  <a:gd name="T1" fmla="*/ 23 h 177"/>
                  <a:gd name="T2" fmla="*/ 0 w 266"/>
                  <a:gd name="T3" fmla="*/ 25 h 177"/>
                  <a:gd name="T4" fmla="*/ 21 w 266"/>
                  <a:gd name="T5" fmla="*/ 25 h 177"/>
                  <a:gd name="T6" fmla="*/ 24 w 266"/>
                  <a:gd name="T7" fmla="*/ 45 h 177"/>
                  <a:gd name="T8" fmla="*/ 40 w 266"/>
                  <a:gd name="T9" fmla="*/ 34 h 177"/>
                  <a:gd name="T10" fmla="*/ 76 w 266"/>
                  <a:gd name="T11" fmla="*/ 51 h 177"/>
                  <a:gd name="T12" fmla="*/ 77 w 266"/>
                  <a:gd name="T13" fmla="*/ 31 h 177"/>
                  <a:gd name="T14" fmla="*/ 107 w 266"/>
                  <a:gd name="T15" fmla="*/ 4 h 177"/>
                  <a:gd name="T16" fmla="*/ 134 w 266"/>
                  <a:gd name="T17" fmla="*/ 0 h 177"/>
                  <a:gd name="T18" fmla="*/ 148 w 266"/>
                  <a:gd name="T19" fmla="*/ 18 h 177"/>
                  <a:gd name="T20" fmla="*/ 142 w 266"/>
                  <a:gd name="T21" fmla="*/ 37 h 177"/>
                  <a:gd name="T22" fmla="*/ 189 w 266"/>
                  <a:gd name="T23" fmla="*/ 47 h 177"/>
                  <a:gd name="T24" fmla="*/ 191 w 266"/>
                  <a:gd name="T25" fmla="*/ 67 h 177"/>
                  <a:gd name="T26" fmla="*/ 213 w 266"/>
                  <a:gd name="T27" fmla="*/ 70 h 177"/>
                  <a:gd name="T28" fmla="*/ 255 w 266"/>
                  <a:gd name="T29" fmla="*/ 118 h 177"/>
                  <a:gd name="T30" fmla="*/ 266 w 266"/>
                  <a:gd name="T31" fmla="*/ 138 h 177"/>
                  <a:gd name="T32" fmla="*/ 236 w 266"/>
                  <a:gd name="T33" fmla="*/ 177 h 177"/>
                  <a:gd name="T34" fmla="*/ 236 w 266"/>
                  <a:gd name="T35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6" h="177">
                    <a:moveTo>
                      <a:pt x="0" y="23"/>
                    </a:moveTo>
                    <a:lnTo>
                      <a:pt x="0" y="25"/>
                    </a:lnTo>
                    <a:lnTo>
                      <a:pt x="21" y="25"/>
                    </a:lnTo>
                    <a:lnTo>
                      <a:pt x="24" y="45"/>
                    </a:lnTo>
                    <a:lnTo>
                      <a:pt x="40" y="34"/>
                    </a:lnTo>
                    <a:lnTo>
                      <a:pt x="76" y="51"/>
                    </a:lnTo>
                    <a:lnTo>
                      <a:pt x="77" y="31"/>
                    </a:lnTo>
                    <a:lnTo>
                      <a:pt x="107" y="4"/>
                    </a:lnTo>
                    <a:lnTo>
                      <a:pt x="134" y="0"/>
                    </a:lnTo>
                    <a:lnTo>
                      <a:pt x="148" y="18"/>
                    </a:lnTo>
                    <a:lnTo>
                      <a:pt x="142" y="37"/>
                    </a:lnTo>
                    <a:lnTo>
                      <a:pt x="189" y="47"/>
                    </a:lnTo>
                    <a:lnTo>
                      <a:pt x="191" y="67"/>
                    </a:lnTo>
                    <a:lnTo>
                      <a:pt x="213" y="70"/>
                    </a:lnTo>
                    <a:lnTo>
                      <a:pt x="255" y="118"/>
                    </a:lnTo>
                    <a:lnTo>
                      <a:pt x="266" y="138"/>
                    </a:lnTo>
                    <a:lnTo>
                      <a:pt x="236" y="177"/>
                    </a:lnTo>
                    <a:lnTo>
                      <a:pt x="236" y="17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9" name="Freeform 307">
                <a:extLst>
                  <a:ext uri="{FF2B5EF4-FFF2-40B4-BE49-F238E27FC236}">
                    <a16:creationId xmlns:a16="http://schemas.microsoft.com/office/drawing/2014/main" id="{D1B396B1-D7B1-4AE1-B611-C165678F65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2" y="3170"/>
                <a:ext cx="100" cy="127"/>
              </a:xfrm>
              <a:custGeom>
                <a:avLst/>
                <a:gdLst>
                  <a:gd name="T0" fmla="*/ 0 w 100"/>
                  <a:gd name="T1" fmla="*/ 0 h 127"/>
                  <a:gd name="T2" fmla="*/ 39 w 100"/>
                  <a:gd name="T3" fmla="*/ 20 h 127"/>
                  <a:gd name="T4" fmla="*/ 50 w 100"/>
                  <a:gd name="T5" fmla="*/ 59 h 127"/>
                  <a:gd name="T6" fmla="*/ 91 w 100"/>
                  <a:gd name="T7" fmla="*/ 78 h 127"/>
                  <a:gd name="T8" fmla="*/ 85 w 100"/>
                  <a:gd name="T9" fmla="*/ 99 h 127"/>
                  <a:gd name="T10" fmla="*/ 100 w 100"/>
                  <a:gd name="T11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127">
                    <a:moveTo>
                      <a:pt x="0" y="0"/>
                    </a:moveTo>
                    <a:lnTo>
                      <a:pt x="39" y="20"/>
                    </a:lnTo>
                    <a:lnTo>
                      <a:pt x="50" y="59"/>
                    </a:lnTo>
                    <a:lnTo>
                      <a:pt x="91" y="78"/>
                    </a:lnTo>
                    <a:lnTo>
                      <a:pt x="85" y="99"/>
                    </a:lnTo>
                    <a:lnTo>
                      <a:pt x="100" y="12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0" name="Freeform 308">
                <a:extLst>
                  <a:ext uri="{FF2B5EF4-FFF2-40B4-BE49-F238E27FC236}">
                    <a16:creationId xmlns:a16="http://schemas.microsoft.com/office/drawing/2014/main" id="{821D1349-4038-4835-8E01-C59FFF8E0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6" y="3137"/>
                <a:ext cx="156" cy="206"/>
              </a:xfrm>
              <a:custGeom>
                <a:avLst/>
                <a:gdLst>
                  <a:gd name="T0" fmla="*/ 0 w 156"/>
                  <a:gd name="T1" fmla="*/ 206 h 206"/>
                  <a:gd name="T2" fmla="*/ 28 w 156"/>
                  <a:gd name="T3" fmla="*/ 163 h 206"/>
                  <a:gd name="T4" fmla="*/ 69 w 156"/>
                  <a:gd name="T5" fmla="*/ 151 h 206"/>
                  <a:gd name="T6" fmla="*/ 61 w 156"/>
                  <a:gd name="T7" fmla="*/ 132 h 206"/>
                  <a:gd name="T8" fmla="*/ 91 w 156"/>
                  <a:gd name="T9" fmla="*/ 97 h 206"/>
                  <a:gd name="T10" fmla="*/ 113 w 156"/>
                  <a:gd name="T11" fmla="*/ 103 h 206"/>
                  <a:gd name="T12" fmla="*/ 127 w 156"/>
                  <a:gd name="T13" fmla="*/ 29 h 206"/>
                  <a:gd name="T14" fmla="*/ 156 w 156"/>
                  <a:gd name="T15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06">
                    <a:moveTo>
                      <a:pt x="0" y="206"/>
                    </a:moveTo>
                    <a:lnTo>
                      <a:pt x="28" y="163"/>
                    </a:lnTo>
                    <a:lnTo>
                      <a:pt x="69" y="151"/>
                    </a:lnTo>
                    <a:lnTo>
                      <a:pt x="61" y="132"/>
                    </a:lnTo>
                    <a:lnTo>
                      <a:pt x="91" y="97"/>
                    </a:lnTo>
                    <a:lnTo>
                      <a:pt x="113" y="103"/>
                    </a:lnTo>
                    <a:lnTo>
                      <a:pt x="127" y="29"/>
                    </a:lnTo>
                    <a:lnTo>
                      <a:pt x="156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1" name="Freeform 309">
                <a:extLst>
                  <a:ext uri="{FF2B5EF4-FFF2-40B4-BE49-F238E27FC236}">
                    <a16:creationId xmlns:a16="http://schemas.microsoft.com/office/drawing/2014/main" id="{11AA1C59-BC72-469B-8DD1-D3D2ABBB5E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6" y="3037"/>
                <a:ext cx="60" cy="112"/>
              </a:xfrm>
              <a:custGeom>
                <a:avLst/>
                <a:gdLst>
                  <a:gd name="T0" fmla="*/ 34 w 60"/>
                  <a:gd name="T1" fmla="*/ 0 h 112"/>
                  <a:gd name="T2" fmla="*/ 20 w 60"/>
                  <a:gd name="T3" fmla="*/ 29 h 112"/>
                  <a:gd name="T4" fmla="*/ 0 w 60"/>
                  <a:gd name="T5" fmla="*/ 37 h 112"/>
                  <a:gd name="T6" fmla="*/ 60 w 60"/>
                  <a:gd name="T7" fmla="*/ 65 h 112"/>
                  <a:gd name="T8" fmla="*/ 30 w 60"/>
                  <a:gd name="T9" fmla="*/ 103 h 112"/>
                  <a:gd name="T10" fmla="*/ 31 w 60"/>
                  <a:gd name="T11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112">
                    <a:moveTo>
                      <a:pt x="34" y="0"/>
                    </a:moveTo>
                    <a:lnTo>
                      <a:pt x="20" y="29"/>
                    </a:lnTo>
                    <a:lnTo>
                      <a:pt x="0" y="37"/>
                    </a:lnTo>
                    <a:lnTo>
                      <a:pt x="60" y="65"/>
                    </a:lnTo>
                    <a:lnTo>
                      <a:pt x="30" y="103"/>
                    </a:lnTo>
                    <a:lnTo>
                      <a:pt x="31" y="11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2" name="Freeform 310">
                <a:extLst>
                  <a:ext uri="{FF2B5EF4-FFF2-40B4-BE49-F238E27FC236}">
                    <a16:creationId xmlns:a16="http://schemas.microsoft.com/office/drawing/2014/main" id="{144581B1-E2DF-4A6A-A230-6B61FC586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3149"/>
                <a:ext cx="133" cy="98"/>
              </a:xfrm>
              <a:custGeom>
                <a:avLst/>
                <a:gdLst>
                  <a:gd name="T0" fmla="*/ 0 w 133"/>
                  <a:gd name="T1" fmla="*/ 98 h 98"/>
                  <a:gd name="T2" fmla="*/ 40 w 133"/>
                  <a:gd name="T3" fmla="*/ 98 h 98"/>
                  <a:gd name="T4" fmla="*/ 42 w 133"/>
                  <a:gd name="T5" fmla="*/ 36 h 98"/>
                  <a:gd name="T6" fmla="*/ 86 w 133"/>
                  <a:gd name="T7" fmla="*/ 46 h 98"/>
                  <a:gd name="T8" fmla="*/ 107 w 133"/>
                  <a:gd name="T9" fmla="*/ 8 h 98"/>
                  <a:gd name="T10" fmla="*/ 133 w 133"/>
                  <a:gd name="T11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98">
                    <a:moveTo>
                      <a:pt x="0" y="98"/>
                    </a:moveTo>
                    <a:lnTo>
                      <a:pt x="40" y="98"/>
                    </a:lnTo>
                    <a:lnTo>
                      <a:pt x="42" y="36"/>
                    </a:lnTo>
                    <a:lnTo>
                      <a:pt x="86" y="46"/>
                    </a:lnTo>
                    <a:lnTo>
                      <a:pt x="107" y="8"/>
                    </a:lnTo>
                    <a:lnTo>
                      <a:pt x="133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3" name="Freeform 311">
                <a:extLst>
                  <a:ext uri="{FF2B5EF4-FFF2-40B4-BE49-F238E27FC236}">
                    <a16:creationId xmlns:a16="http://schemas.microsoft.com/office/drawing/2014/main" id="{B7FF68DB-B735-485F-8D5A-F065185EC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6" y="3030"/>
                <a:ext cx="298" cy="217"/>
              </a:xfrm>
              <a:custGeom>
                <a:avLst/>
                <a:gdLst>
                  <a:gd name="T0" fmla="*/ 298 w 298"/>
                  <a:gd name="T1" fmla="*/ 217 h 217"/>
                  <a:gd name="T2" fmla="*/ 290 w 298"/>
                  <a:gd name="T3" fmla="*/ 198 h 217"/>
                  <a:gd name="T4" fmla="*/ 211 w 298"/>
                  <a:gd name="T5" fmla="*/ 188 h 217"/>
                  <a:gd name="T6" fmla="*/ 181 w 298"/>
                  <a:gd name="T7" fmla="*/ 152 h 217"/>
                  <a:gd name="T8" fmla="*/ 151 w 298"/>
                  <a:gd name="T9" fmla="*/ 70 h 217"/>
                  <a:gd name="T10" fmla="*/ 116 w 298"/>
                  <a:gd name="T11" fmla="*/ 40 h 217"/>
                  <a:gd name="T12" fmla="*/ 44 w 298"/>
                  <a:gd name="T13" fmla="*/ 0 h 217"/>
                  <a:gd name="T14" fmla="*/ 0 w 298"/>
                  <a:gd name="T15" fmla="*/ 18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8" h="217">
                    <a:moveTo>
                      <a:pt x="298" y="217"/>
                    </a:moveTo>
                    <a:lnTo>
                      <a:pt x="290" y="198"/>
                    </a:lnTo>
                    <a:lnTo>
                      <a:pt x="211" y="188"/>
                    </a:lnTo>
                    <a:lnTo>
                      <a:pt x="181" y="152"/>
                    </a:lnTo>
                    <a:lnTo>
                      <a:pt x="151" y="70"/>
                    </a:lnTo>
                    <a:lnTo>
                      <a:pt x="116" y="40"/>
                    </a:lnTo>
                    <a:lnTo>
                      <a:pt x="44" y="0"/>
                    </a:lnTo>
                    <a:lnTo>
                      <a:pt x="0" y="1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4" name="Freeform 312">
                <a:extLst>
                  <a:ext uri="{FF2B5EF4-FFF2-40B4-BE49-F238E27FC236}">
                    <a16:creationId xmlns:a16="http://schemas.microsoft.com/office/drawing/2014/main" id="{54EE217C-04C7-4C6F-9EE0-E1D2154B8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" y="3247"/>
                <a:ext cx="115" cy="119"/>
              </a:xfrm>
              <a:custGeom>
                <a:avLst/>
                <a:gdLst>
                  <a:gd name="T0" fmla="*/ 0 w 115"/>
                  <a:gd name="T1" fmla="*/ 119 h 119"/>
                  <a:gd name="T2" fmla="*/ 23 w 115"/>
                  <a:gd name="T3" fmla="*/ 105 h 119"/>
                  <a:gd name="T4" fmla="*/ 29 w 115"/>
                  <a:gd name="T5" fmla="*/ 83 h 119"/>
                  <a:gd name="T6" fmla="*/ 25 w 115"/>
                  <a:gd name="T7" fmla="*/ 15 h 119"/>
                  <a:gd name="T8" fmla="*/ 67 w 115"/>
                  <a:gd name="T9" fmla="*/ 31 h 119"/>
                  <a:gd name="T10" fmla="*/ 67 w 115"/>
                  <a:gd name="T11" fmla="*/ 31 h 119"/>
                  <a:gd name="T12" fmla="*/ 115 w 115"/>
                  <a:gd name="T13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5" h="119">
                    <a:moveTo>
                      <a:pt x="0" y="119"/>
                    </a:moveTo>
                    <a:lnTo>
                      <a:pt x="23" y="105"/>
                    </a:lnTo>
                    <a:lnTo>
                      <a:pt x="29" y="83"/>
                    </a:lnTo>
                    <a:lnTo>
                      <a:pt x="25" y="15"/>
                    </a:lnTo>
                    <a:lnTo>
                      <a:pt x="67" y="31"/>
                    </a:lnTo>
                    <a:lnTo>
                      <a:pt x="67" y="31"/>
                    </a:lnTo>
                    <a:lnTo>
                      <a:pt x="115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5" name="Freeform 313">
                <a:extLst>
                  <a:ext uri="{FF2B5EF4-FFF2-40B4-BE49-F238E27FC236}">
                    <a16:creationId xmlns:a16="http://schemas.microsoft.com/office/drawing/2014/main" id="{48C0CE94-A071-44DA-A970-3267BBB2BF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3366"/>
                <a:ext cx="219" cy="88"/>
              </a:xfrm>
              <a:custGeom>
                <a:avLst/>
                <a:gdLst>
                  <a:gd name="T0" fmla="*/ 219 w 219"/>
                  <a:gd name="T1" fmla="*/ 88 h 88"/>
                  <a:gd name="T2" fmla="*/ 208 w 219"/>
                  <a:gd name="T3" fmla="*/ 74 h 88"/>
                  <a:gd name="T4" fmla="*/ 108 w 219"/>
                  <a:gd name="T5" fmla="*/ 41 h 88"/>
                  <a:gd name="T6" fmla="*/ 101 w 219"/>
                  <a:gd name="T7" fmla="*/ 21 h 88"/>
                  <a:gd name="T8" fmla="*/ 75 w 219"/>
                  <a:gd name="T9" fmla="*/ 59 h 88"/>
                  <a:gd name="T10" fmla="*/ 53 w 219"/>
                  <a:gd name="T11" fmla="*/ 65 h 88"/>
                  <a:gd name="T12" fmla="*/ 44 w 219"/>
                  <a:gd name="T13" fmla="*/ 44 h 88"/>
                  <a:gd name="T14" fmla="*/ 25 w 219"/>
                  <a:gd name="T15" fmla="*/ 55 h 88"/>
                  <a:gd name="T16" fmla="*/ 0 w 219"/>
                  <a:gd name="T17" fmla="*/ 19 h 88"/>
                  <a:gd name="T18" fmla="*/ 5 w 219"/>
                  <a:gd name="T1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88">
                    <a:moveTo>
                      <a:pt x="219" y="88"/>
                    </a:moveTo>
                    <a:lnTo>
                      <a:pt x="208" y="74"/>
                    </a:lnTo>
                    <a:lnTo>
                      <a:pt x="108" y="41"/>
                    </a:lnTo>
                    <a:lnTo>
                      <a:pt x="101" y="21"/>
                    </a:lnTo>
                    <a:lnTo>
                      <a:pt x="75" y="59"/>
                    </a:lnTo>
                    <a:lnTo>
                      <a:pt x="53" y="65"/>
                    </a:lnTo>
                    <a:lnTo>
                      <a:pt x="44" y="44"/>
                    </a:lnTo>
                    <a:lnTo>
                      <a:pt x="25" y="55"/>
                    </a:lnTo>
                    <a:lnTo>
                      <a:pt x="0" y="19"/>
                    </a:lnTo>
                    <a:lnTo>
                      <a:pt x="5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6" name="Freeform 314">
                <a:extLst>
                  <a:ext uri="{FF2B5EF4-FFF2-40B4-BE49-F238E27FC236}">
                    <a16:creationId xmlns:a16="http://schemas.microsoft.com/office/drawing/2014/main" id="{4505582D-8DA4-4A65-9F1D-93FB3C04A9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7" y="3407"/>
                <a:ext cx="16" cy="19"/>
              </a:xfrm>
              <a:custGeom>
                <a:avLst/>
                <a:gdLst>
                  <a:gd name="T0" fmla="*/ 16 w 16"/>
                  <a:gd name="T1" fmla="*/ 0 h 19"/>
                  <a:gd name="T2" fmla="*/ 16 w 16"/>
                  <a:gd name="T3" fmla="*/ 19 h 19"/>
                  <a:gd name="T4" fmla="*/ 0 w 16"/>
                  <a:gd name="T5" fmla="*/ 8 h 19"/>
                  <a:gd name="T6" fmla="*/ 16 w 16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9">
                    <a:moveTo>
                      <a:pt x="16" y="0"/>
                    </a:moveTo>
                    <a:lnTo>
                      <a:pt x="16" y="19"/>
                    </a:lnTo>
                    <a:lnTo>
                      <a:pt x="0" y="8"/>
                    </a:lnTo>
                    <a:lnTo>
                      <a:pt x="16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7" name="Freeform 315">
                <a:extLst>
                  <a:ext uri="{FF2B5EF4-FFF2-40B4-BE49-F238E27FC236}">
                    <a16:creationId xmlns:a16="http://schemas.microsoft.com/office/drawing/2014/main" id="{A97B6D77-6D17-480F-8DE0-440422222D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3585"/>
                <a:ext cx="280" cy="112"/>
              </a:xfrm>
              <a:custGeom>
                <a:avLst/>
                <a:gdLst>
                  <a:gd name="T0" fmla="*/ 280 w 280"/>
                  <a:gd name="T1" fmla="*/ 35 h 112"/>
                  <a:gd name="T2" fmla="*/ 224 w 280"/>
                  <a:gd name="T3" fmla="*/ 0 h 112"/>
                  <a:gd name="T4" fmla="*/ 165 w 280"/>
                  <a:gd name="T5" fmla="*/ 39 h 112"/>
                  <a:gd name="T6" fmla="*/ 69 w 280"/>
                  <a:gd name="T7" fmla="*/ 32 h 112"/>
                  <a:gd name="T8" fmla="*/ 50 w 280"/>
                  <a:gd name="T9" fmla="*/ 43 h 112"/>
                  <a:gd name="T10" fmla="*/ 60 w 280"/>
                  <a:gd name="T11" fmla="*/ 83 h 112"/>
                  <a:gd name="T12" fmla="*/ 0 w 280"/>
                  <a:gd name="T1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0" h="112">
                    <a:moveTo>
                      <a:pt x="280" y="35"/>
                    </a:moveTo>
                    <a:lnTo>
                      <a:pt x="224" y="0"/>
                    </a:lnTo>
                    <a:lnTo>
                      <a:pt x="165" y="39"/>
                    </a:lnTo>
                    <a:lnTo>
                      <a:pt x="69" y="32"/>
                    </a:lnTo>
                    <a:lnTo>
                      <a:pt x="50" y="43"/>
                    </a:lnTo>
                    <a:lnTo>
                      <a:pt x="60" y="83"/>
                    </a:lnTo>
                    <a:lnTo>
                      <a:pt x="0" y="11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8" name="Freeform 316">
                <a:extLst>
                  <a:ext uri="{FF2B5EF4-FFF2-40B4-BE49-F238E27FC236}">
                    <a16:creationId xmlns:a16="http://schemas.microsoft.com/office/drawing/2014/main" id="{640FF85C-5088-4C98-A6AC-40EC97CCC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" y="3048"/>
                <a:ext cx="137" cy="101"/>
              </a:xfrm>
              <a:custGeom>
                <a:avLst/>
                <a:gdLst>
                  <a:gd name="T0" fmla="*/ 137 w 137"/>
                  <a:gd name="T1" fmla="*/ 0 h 101"/>
                  <a:gd name="T2" fmla="*/ 72 w 137"/>
                  <a:gd name="T3" fmla="*/ 24 h 101"/>
                  <a:gd name="T4" fmla="*/ 54 w 137"/>
                  <a:gd name="T5" fmla="*/ 16 h 101"/>
                  <a:gd name="T6" fmla="*/ 31 w 137"/>
                  <a:gd name="T7" fmla="*/ 24 h 101"/>
                  <a:gd name="T8" fmla="*/ 44 w 137"/>
                  <a:gd name="T9" fmla="*/ 40 h 101"/>
                  <a:gd name="T10" fmla="*/ 38 w 137"/>
                  <a:gd name="T11" fmla="*/ 59 h 101"/>
                  <a:gd name="T12" fmla="*/ 3 w 137"/>
                  <a:gd name="T13" fmla="*/ 81 h 101"/>
                  <a:gd name="T14" fmla="*/ 0 w 137"/>
                  <a:gd name="T15" fmla="*/ 101 h 101"/>
                  <a:gd name="T16" fmla="*/ 0 w 137"/>
                  <a:gd name="T17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7" h="101">
                    <a:moveTo>
                      <a:pt x="137" y="0"/>
                    </a:moveTo>
                    <a:lnTo>
                      <a:pt x="72" y="24"/>
                    </a:lnTo>
                    <a:lnTo>
                      <a:pt x="54" y="16"/>
                    </a:lnTo>
                    <a:lnTo>
                      <a:pt x="31" y="24"/>
                    </a:lnTo>
                    <a:lnTo>
                      <a:pt x="44" y="40"/>
                    </a:lnTo>
                    <a:lnTo>
                      <a:pt x="38" y="59"/>
                    </a:lnTo>
                    <a:lnTo>
                      <a:pt x="3" y="81"/>
                    </a:lnTo>
                    <a:lnTo>
                      <a:pt x="0" y="101"/>
                    </a:lnTo>
                    <a:lnTo>
                      <a:pt x="0" y="101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9" name="Freeform 317">
                <a:extLst>
                  <a:ext uri="{FF2B5EF4-FFF2-40B4-BE49-F238E27FC236}">
                    <a16:creationId xmlns:a16="http://schemas.microsoft.com/office/drawing/2014/main" id="{EA447BC6-0C94-470A-847E-DC1C60C3B5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" y="3149"/>
                <a:ext cx="150" cy="211"/>
              </a:xfrm>
              <a:custGeom>
                <a:avLst/>
                <a:gdLst>
                  <a:gd name="T0" fmla="*/ 150 w 150"/>
                  <a:gd name="T1" fmla="*/ 211 h 211"/>
                  <a:gd name="T2" fmla="*/ 142 w 150"/>
                  <a:gd name="T3" fmla="*/ 192 h 211"/>
                  <a:gd name="T4" fmla="*/ 41 w 150"/>
                  <a:gd name="T5" fmla="*/ 126 h 211"/>
                  <a:gd name="T6" fmla="*/ 47 w 150"/>
                  <a:gd name="T7" fmla="*/ 88 h 211"/>
                  <a:gd name="T8" fmla="*/ 30 w 150"/>
                  <a:gd name="T9" fmla="*/ 73 h 211"/>
                  <a:gd name="T10" fmla="*/ 28 w 150"/>
                  <a:gd name="T11" fmla="*/ 54 h 211"/>
                  <a:gd name="T12" fmla="*/ 9 w 150"/>
                  <a:gd name="T13" fmla="*/ 44 h 211"/>
                  <a:gd name="T14" fmla="*/ 0 w 150"/>
                  <a:gd name="T1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211">
                    <a:moveTo>
                      <a:pt x="150" y="211"/>
                    </a:moveTo>
                    <a:lnTo>
                      <a:pt x="142" y="192"/>
                    </a:lnTo>
                    <a:lnTo>
                      <a:pt x="41" y="126"/>
                    </a:lnTo>
                    <a:lnTo>
                      <a:pt x="47" y="88"/>
                    </a:lnTo>
                    <a:lnTo>
                      <a:pt x="30" y="73"/>
                    </a:lnTo>
                    <a:lnTo>
                      <a:pt x="28" y="54"/>
                    </a:lnTo>
                    <a:lnTo>
                      <a:pt x="9" y="44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0" name="Freeform 318">
                <a:extLst>
                  <a:ext uri="{FF2B5EF4-FFF2-40B4-BE49-F238E27FC236}">
                    <a16:creationId xmlns:a16="http://schemas.microsoft.com/office/drawing/2014/main" id="{7D510675-CA6B-4AC6-B92C-0CE5CE8A0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8" y="3360"/>
                <a:ext cx="111" cy="71"/>
              </a:xfrm>
              <a:custGeom>
                <a:avLst/>
                <a:gdLst>
                  <a:gd name="T0" fmla="*/ 0 w 111"/>
                  <a:gd name="T1" fmla="*/ 71 h 71"/>
                  <a:gd name="T2" fmla="*/ 60 w 111"/>
                  <a:gd name="T3" fmla="*/ 0 h 71"/>
                  <a:gd name="T4" fmla="*/ 70 w 111"/>
                  <a:gd name="T5" fmla="*/ 19 h 71"/>
                  <a:gd name="T6" fmla="*/ 107 w 111"/>
                  <a:gd name="T7" fmla="*/ 6 h 71"/>
                  <a:gd name="T8" fmla="*/ 111 w 111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71">
                    <a:moveTo>
                      <a:pt x="0" y="71"/>
                    </a:moveTo>
                    <a:lnTo>
                      <a:pt x="60" y="0"/>
                    </a:lnTo>
                    <a:lnTo>
                      <a:pt x="70" y="19"/>
                    </a:lnTo>
                    <a:lnTo>
                      <a:pt x="107" y="6"/>
                    </a:lnTo>
                    <a:lnTo>
                      <a:pt x="111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1" name="Freeform 319">
                <a:extLst>
                  <a:ext uri="{FF2B5EF4-FFF2-40B4-BE49-F238E27FC236}">
                    <a16:creationId xmlns:a16="http://schemas.microsoft.com/office/drawing/2014/main" id="{C1215DED-C4D5-447E-89F6-CE25650BB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9" y="3357"/>
                <a:ext cx="170" cy="27"/>
              </a:xfrm>
              <a:custGeom>
                <a:avLst/>
                <a:gdLst>
                  <a:gd name="T0" fmla="*/ 0 w 170"/>
                  <a:gd name="T1" fmla="*/ 3 h 27"/>
                  <a:gd name="T2" fmla="*/ 12 w 170"/>
                  <a:gd name="T3" fmla="*/ 20 h 27"/>
                  <a:gd name="T4" fmla="*/ 56 w 170"/>
                  <a:gd name="T5" fmla="*/ 27 h 27"/>
                  <a:gd name="T6" fmla="*/ 64 w 170"/>
                  <a:gd name="T7" fmla="*/ 3 h 27"/>
                  <a:gd name="T8" fmla="*/ 85 w 170"/>
                  <a:gd name="T9" fmla="*/ 0 h 27"/>
                  <a:gd name="T10" fmla="*/ 170 w 170"/>
                  <a:gd name="T11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0" h="27">
                    <a:moveTo>
                      <a:pt x="0" y="3"/>
                    </a:moveTo>
                    <a:lnTo>
                      <a:pt x="12" y="20"/>
                    </a:lnTo>
                    <a:lnTo>
                      <a:pt x="56" y="27"/>
                    </a:lnTo>
                    <a:lnTo>
                      <a:pt x="64" y="3"/>
                    </a:lnTo>
                    <a:lnTo>
                      <a:pt x="85" y="0"/>
                    </a:lnTo>
                    <a:lnTo>
                      <a:pt x="170" y="9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2" name="Freeform 320">
                <a:extLst>
                  <a:ext uri="{FF2B5EF4-FFF2-40B4-BE49-F238E27FC236}">
                    <a16:creationId xmlns:a16="http://schemas.microsoft.com/office/drawing/2014/main" id="{30DC70AE-EABD-441F-B261-4C3536097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9" y="3149"/>
                <a:ext cx="190" cy="65"/>
              </a:xfrm>
              <a:custGeom>
                <a:avLst/>
                <a:gdLst>
                  <a:gd name="T0" fmla="*/ 190 w 190"/>
                  <a:gd name="T1" fmla="*/ 0 h 65"/>
                  <a:gd name="T2" fmla="*/ 108 w 190"/>
                  <a:gd name="T3" fmla="*/ 30 h 65"/>
                  <a:gd name="T4" fmla="*/ 124 w 190"/>
                  <a:gd name="T5" fmla="*/ 47 h 65"/>
                  <a:gd name="T6" fmla="*/ 81 w 190"/>
                  <a:gd name="T7" fmla="*/ 65 h 65"/>
                  <a:gd name="T8" fmla="*/ 70 w 190"/>
                  <a:gd name="T9" fmla="*/ 47 h 65"/>
                  <a:gd name="T10" fmla="*/ 0 w 190"/>
                  <a:gd name="T11" fmla="*/ 5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0" h="65">
                    <a:moveTo>
                      <a:pt x="190" y="0"/>
                    </a:moveTo>
                    <a:lnTo>
                      <a:pt x="108" y="30"/>
                    </a:lnTo>
                    <a:lnTo>
                      <a:pt x="124" y="47"/>
                    </a:lnTo>
                    <a:lnTo>
                      <a:pt x="81" y="65"/>
                    </a:lnTo>
                    <a:lnTo>
                      <a:pt x="70" y="47"/>
                    </a:lnTo>
                    <a:lnTo>
                      <a:pt x="0" y="54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3" name="Freeform 321">
                <a:extLst>
                  <a:ext uri="{FF2B5EF4-FFF2-40B4-BE49-F238E27FC236}">
                    <a16:creationId xmlns:a16="http://schemas.microsoft.com/office/drawing/2014/main" id="{055202D9-5933-466C-BC73-CD3E7D408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4" y="3081"/>
                <a:ext cx="65" cy="122"/>
              </a:xfrm>
              <a:custGeom>
                <a:avLst/>
                <a:gdLst>
                  <a:gd name="T0" fmla="*/ 65 w 65"/>
                  <a:gd name="T1" fmla="*/ 122 h 122"/>
                  <a:gd name="T2" fmla="*/ 50 w 65"/>
                  <a:gd name="T3" fmla="*/ 74 h 122"/>
                  <a:gd name="T4" fmla="*/ 16 w 65"/>
                  <a:gd name="T5" fmla="*/ 45 h 122"/>
                  <a:gd name="T6" fmla="*/ 38 w 65"/>
                  <a:gd name="T7" fmla="*/ 11 h 122"/>
                  <a:gd name="T8" fmla="*/ 0 w 65"/>
                  <a:gd name="T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22">
                    <a:moveTo>
                      <a:pt x="65" y="122"/>
                    </a:moveTo>
                    <a:lnTo>
                      <a:pt x="50" y="74"/>
                    </a:lnTo>
                    <a:lnTo>
                      <a:pt x="16" y="45"/>
                    </a:lnTo>
                    <a:lnTo>
                      <a:pt x="38" y="1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4" name="Freeform 322">
                <a:extLst>
                  <a:ext uri="{FF2B5EF4-FFF2-40B4-BE49-F238E27FC236}">
                    <a16:creationId xmlns:a16="http://schemas.microsoft.com/office/drawing/2014/main" id="{F4A37C8C-3193-4814-A72E-9E7D69152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5" y="3081"/>
                <a:ext cx="209" cy="35"/>
              </a:xfrm>
              <a:custGeom>
                <a:avLst/>
                <a:gdLst>
                  <a:gd name="T0" fmla="*/ 209 w 209"/>
                  <a:gd name="T1" fmla="*/ 0 h 35"/>
                  <a:gd name="T2" fmla="*/ 190 w 209"/>
                  <a:gd name="T3" fmla="*/ 10 h 35"/>
                  <a:gd name="T4" fmla="*/ 130 w 209"/>
                  <a:gd name="T5" fmla="*/ 2 h 35"/>
                  <a:gd name="T6" fmla="*/ 94 w 209"/>
                  <a:gd name="T7" fmla="*/ 22 h 35"/>
                  <a:gd name="T8" fmla="*/ 36 w 209"/>
                  <a:gd name="T9" fmla="*/ 18 h 35"/>
                  <a:gd name="T10" fmla="*/ 26 w 209"/>
                  <a:gd name="T11" fmla="*/ 35 h 35"/>
                  <a:gd name="T12" fmla="*/ 0 w 209"/>
                  <a:gd name="T13" fmla="*/ 30 h 35"/>
                  <a:gd name="T14" fmla="*/ 0 w 209"/>
                  <a:gd name="T15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9" h="35">
                    <a:moveTo>
                      <a:pt x="209" y="0"/>
                    </a:moveTo>
                    <a:lnTo>
                      <a:pt x="190" y="10"/>
                    </a:lnTo>
                    <a:lnTo>
                      <a:pt x="130" y="2"/>
                    </a:lnTo>
                    <a:lnTo>
                      <a:pt x="94" y="22"/>
                    </a:lnTo>
                    <a:lnTo>
                      <a:pt x="36" y="18"/>
                    </a:lnTo>
                    <a:lnTo>
                      <a:pt x="26" y="35"/>
                    </a:lnTo>
                    <a:lnTo>
                      <a:pt x="0" y="30"/>
                    </a:lnTo>
                    <a:lnTo>
                      <a:pt x="0" y="3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5" name="Freeform 323">
                <a:extLst>
                  <a:ext uri="{FF2B5EF4-FFF2-40B4-BE49-F238E27FC236}">
                    <a16:creationId xmlns:a16="http://schemas.microsoft.com/office/drawing/2014/main" id="{4516C900-9F6C-4BDC-89C3-304DD1BFAB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5" y="3203"/>
                <a:ext cx="178" cy="206"/>
              </a:xfrm>
              <a:custGeom>
                <a:avLst/>
                <a:gdLst>
                  <a:gd name="T0" fmla="*/ 114 w 178"/>
                  <a:gd name="T1" fmla="*/ 0 h 206"/>
                  <a:gd name="T2" fmla="*/ 178 w 178"/>
                  <a:gd name="T3" fmla="*/ 94 h 206"/>
                  <a:gd name="T4" fmla="*/ 132 w 178"/>
                  <a:gd name="T5" fmla="*/ 138 h 206"/>
                  <a:gd name="T6" fmla="*/ 128 w 178"/>
                  <a:gd name="T7" fmla="*/ 179 h 206"/>
                  <a:gd name="T8" fmla="*/ 47 w 178"/>
                  <a:gd name="T9" fmla="*/ 160 h 206"/>
                  <a:gd name="T10" fmla="*/ 22 w 178"/>
                  <a:gd name="T11" fmla="*/ 198 h 206"/>
                  <a:gd name="T12" fmla="*/ 0 w 178"/>
                  <a:gd name="T13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206">
                    <a:moveTo>
                      <a:pt x="114" y="0"/>
                    </a:moveTo>
                    <a:lnTo>
                      <a:pt x="178" y="94"/>
                    </a:lnTo>
                    <a:lnTo>
                      <a:pt x="132" y="138"/>
                    </a:lnTo>
                    <a:lnTo>
                      <a:pt x="128" y="179"/>
                    </a:lnTo>
                    <a:lnTo>
                      <a:pt x="47" y="160"/>
                    </a:lnTo>
                    <a:lnTo>
                      <a:pt x="22" y="198"/>
                    </a:lnTo>
                    <a:lnTo>
                      <a:pt x="0" y="20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6" name="Freeform 324">
                <a:extLst>
                  <a:ext uri="{FF2B5EF4-FFF2-40B4-BE49-F238E27FC236}">
                    <a16:creationId xmlns:a16="http://schemas.microsoft.com/office/drawing/2014/main" id="{D767F11E-D12C-47F7-9441-8D33F6DA65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4" y="3415"/>
                <a:ext cx="274" cy="206"/>
              </a:xfrm>
              <a:custGeom>
                <a:avLst/>
                <a:gdLst>
                  <a:gd name="T0" fmla="*/ 7 w 274"/>
                  <a:gd name="T1" fmla="*/ 206 h 206"/>
                  <a:gd name="T2" fmla="*/ 0 w 274"/>
                  <a:gd name="T3" fmla="*/ 186 h 206"/>
                  <a:gd name="T4" fmla="*/ 27 w 274"/>
                  <a:gd name="T5" fmla="*/ 148 h 206"/>
                  <a:gd name="T6" fmla="*/ 48 w 274"/>
                  <a:gd name="T7" fmla="*/ 142 h 206"/>
                  <a:gd name="T8" fmla="*/ 48 w 274"/>
                  <a:gd name="T9" fmla="*/ 99 h 206"/>
                  <a:gd name="T10" fmla="*/ 74 w 274"/>
                  <a:gd name="T11" fmla="*/ 72 h 206"/>
                  <a:gd name="T12" fmla="*/ 93 w 274"/>
                  <a:gd name="T13" fmla="*/ 65 h 206"/>
                  <a:gd name="T14" fmla="*/ 137 w 274"/>
                  <a:gd name="T15" fmla="*/ 93 h 206"/>
                  <a:gd name="T16" fmla="*/ 136 w 274"/>
                  <a:gd name="T17" fmla="*/ 54 h 206"/>
                  <a:gd name="T18" fmla="*/ 174 w 274"/>
                  <a:gd name="T19" fmla="*/ 43 h 206"/>
                  <a:gd name="T20" fmla="*/ 152 w 274"/>
                  <a:gd name="T21" fmla="*/ 8 h 206"/>
                  <a:gd name="T22" fmla="*/ 172 w 274"/>
                  <a:gd name="T23" fmla="*/ 0 h 206"/>
                  <a:gd name="T24" fmla="*/ 197 w 274"/>
                  <a:gd name="T25" fmla="*/ 39 h 206"/>
                  <a:gd name="T26" fmla="*/ 216 w 274"/>
                  <a:gd name="T27" fmla="*/ 36 h 206"/>
                  <a:gd name="T28" fmla="*/ 221 w 274"/>
                  <a:gd name="T29" fmla="*/ 16 h 206"/>
                  <a:gd name="T30" fmla="*/ 260 w 274"/>
                  <a:gd name="T31" fmla="*/ 32 h 206"/>
                  <a:gd name="T32" fmla="*/ 274 w 274"/>
                  <a:gd name="T33" fmla="*/ 1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4" h="206">
                    <a:moveTo>
                      <a:pt x="7" y="206"/>
                    </a:moveTo>
                    <a:lnTo>
                      <a:pt x="0" y="186"/>
                    </a:lnTo>
                    <a:lnTo>
                      <a:pt x="27" y="148"/>
                    </a:lnTo>
                    <a:lnTo>
                      <a:pt x="48" y="142"/>
                    </a:lnTo>
                    <a:lnTo>
                      <a:pt x="48" y="99"/>
                    </a:lnTo>
                    <a:lnTo>
                      <a:pt x="74" y="72"/>
                    </a:lnTo>
                    <a:lnTo>
                      <a:pt x="93" y="65"/>
                    </a:lnTo>
                    <a:lnTo>
                      <a:pt x="137" y="93"/>
                    </a:lnTo>
                    <a:lnTo>
                      <a:pt x="136" y="54"/>
                    </a:lnTo>
                    <a:lnTo>
                      <a:pt x="174" y="43"/>
                    </a:lnTo>
                    <a:lnTo>
                      <a:pt x="152" y="8"/>
                    </a:lnTo>
                    <a:lnTo>
                      <a:pt x="172" y="0"/>
                    </a:lnTo>
                    <a:lnTo>
                      <a:pt x="197" y="39"/>
                    </a:lnTo>
                    <a:lnTo>
                      <a:pt x="216" y="36"/>
                    </a:lnTo>
                    <a:lnTo>
                      <a:pt x="221" y="16"/>
                    </a:lnTo>
                    <a:lnTo>
                      <a:pt x="260" y="32"/>
                    </a:lnTo>
                    <a:lnTo>
                      <a:pt x="274" y="1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7" name="Freeform 325">
                <a:extLst>
                  <a:ext uri="{FF2B5EF4-FFF2-40B4-BE49-F238E27FC236}">
                    <a16:creationId xmlns:a16="http://schemas.microsoft.com/office/drawing/2014/main" id="{1023B656-B2B1-43EB-B042-C8B66C594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5" y="3281"/>
                <a:ext cx="226" cy="392"/>
              </a:xfrm>
              <a:custGeom>
                <a:avLst/>
                <a:gdLst>
                  <a:gd name="T0" fmla="*/ 0 w 226"/>
                  <a:gd name="T1" fmla="*/ 3 h 392"/>
                  <a:gd name="T2" fmla="*/ 28 w 226"/>
                  <a:gd name="T3" fmla="*/ 0 h 392"/>
                  <a:gd name="T4" fmla="*/ 42 w 226"/>
                  <a:gd name="T5" fmla="*/ 25 h 392"/>
                  <a:gd name="T6" fmla="*/ 64 w 226"/>
                  <a:gd name="T7" fmla="*/ 35 h 392"/>
                  <a:gd name="T8" fmla="*/ 83 w 226"/>
                  <a:gd name="T9" fmla="*/ 96 h 392"/>
                  <a:gd name="T10" fmla="*/ 123 w 226"/>
                  <a:gd name="T11" fmla="*/ 92 h 392"/>
                  <a:gd name="T12" fmla="*/ 132 w 226"/>
                  <a:gd name="T13" fmla="*/ 112 h 392"/>
                  <a:gd name="T14" fmla="*/ 220 w 226"/>
                  <a:gd name="T15" fmla="*/ 128 h 392"/>
                  <a:gd name="T16" fmla="*/ 170 w 226"/>
                  <a:gd name="T17" fmla="*/ 208 h 392"/>
                  <a:gd name="T18" fmla="*/ 203 w 226"/>
                  <a:gd name="T19" fmla="*/ 235 h 392"/>
                  <a:gd name="T20" fmla="*/ 198 w 226"/>
                  <a:gd name="T21" fmla="*/ 260 h 392"/>
                  <a:gd name="T22" fmla="*/ 220 w 226"/>
                  <a:gd name="T23" fmla="*/ 258 h 392"/>
                  <a:gd name="T24" fmla="*/ 226 w 226"/>
                  <a:gd name="T25" fmla="*/ 277 h 392"/>
                  <a:gd name="T26" fmla="*/ 208 w 226"/>
                  <a:gd name="T27" fmla="*/ 315 h 392"/>
                  <a:gd name="T28" fmla="*/ 168 w 226"/>
                  <a:gd name="T29" fmla="*/ 337 h 392"/>
                  <a:gd name="T30" fmla="*/ 173 w 226"/>
                  <a:gd name="T31" fmla="*/ 392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6" h="392">
                    <a:moveTo>
                      <a:pt x="0" y="3"/>
                    </a:moveTo>
                    <a:lnTo>
                      <a:pt x="28" y="0"/>
                    </a:lnTo>
                    <a:lnTo>
                      <a:pt x="42" y="25"/>
                    </a:lnTo>
                    <a:lnTo>
                      <a:pt x="64" y="35"/>
                    </a:lnTo>
                    <a:lnTo>
                      <a:pt x="83" y="96"/>
                    </a:lnTo>
                    <a:lnTo>
                      <a:pt x="123" y="92"/>
                    </a:lnTo>
                    <a:lnTo>
                      <a:pt x="132" y="112"/>
                    </a:lnTo>
                    <a:lnTo>
                      <a:pt x="220" y="128"/>
                    </a:lnTo>
                    <a:lnTo>
                      <a:pt x="170" y="208"/>
                    </a:lnTo>
                    <a:lnTo>
                      <a:pt x="203" y="235"/>
                    </a:lnTo>
                    <a:lnTo>
                      <a:pt x="198" y="260"/>
                    </a:lnTo>
                    <a:lnTo>
                      <a:pt x="220" y="258"/>
                    </a:lnTo>
                    <a:lnTo>
                      <a:pt x="226" y="277"/>
                    </a:lnTo>
                    <a:lnTo>
                      <a:pt x="208" y="315"/>
                    </a:lnTo>
                    <a:lnTo>
                      <a:pt x="168" y="337"/>
                    </a:lnTo>
                    <a:lnTo>
                      <a:pt x="173" y="392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8" name="Freeform 326">
                <a:extLst>
                  <a:ext uri="{FF2B5EF4-FFF2-40B4-BE49-F238E27FC236}">
                    <a16:creationId xmlns:a16="http://schemas.microsoft.com/office/drawing/2014/main" id="{8C647138-8B3D-4449-8983-E46C05F76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8" y="3431"/>
                <a:ext cx="153" cy="266"/>
              </a:xfrm>
              <a:custGeom>
                <a:avLst/>
                <a:gdLst>
                  <a:gd name="T0" fmla="*/ 153 w 153"/>
                  <a:gd name="T1" fmla="*/ 266 h 266"/>
                  <a:gd name="T2" fmla="*/ 118 w 153"/>
                  <a:gd name="T3" fmla="*/ 226 h 266"/>
                  <a:gd name="T4" fmla="*/ 95 w 153"/>
                  <a:gd name="T5" fmla="*/ 234 h 266"/>
                  <a:gd name="T6" fmla="*/ 71 w 153"/>
                  <a:gd name="T7" fmla="*/ 225 h 266"/>
                  <a:gd name="T8" fmla="*/ 65 w 153"/>
                  <a:gd name="T9" fmla="*/ 184 h 266"/>
                  <a:gd name="T10" fmla="*/ 89 w 153"/>
                  <a:gd name="T11" fmla="*/ 179 h 266"/>
                  <a:gd name="T12" fmla="*/ 96 w 153"/>
                  <a:gd name="T13" fmla="*/ 159 h 266"/>
                  <a:gd name="T14" fmla="*/ 79 w 153"/>
                  <a:gd name="T15" fmla="*/ 140 h 266"/>
                  <a:gd name="T16" fmla="*/ 95 w 153"/>
                  <a:gd name="T17" fmla="*/ 124 h 266"/>
                  <a:gd name="T18" fmla="*/ 93 w 153"/>
                  <a:gd name="T19" fmla="*/ 102 h 266"/>
                  <a:gd name="T20" fmla="*/ 78 w 153"/>
                  <a:gd name="T21" fmla="*/ 66 h 266"/>
                  <a:gd name="T22" fmla="*/ 16 w 153"/>
                  <a:gd name="T23" fmla="*/ 39 h 266"/>
                  <a:gd name="T24" fmla="*/ 0 w 153"/>
                  <a:gd name="T25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3" h="266">
                    <a:moveTo>
                      <a:pt x="153" y="266"/>
                    </a:moveTo>
                    <a:lnTo>
                      <a:pt x="118" y="226"/>
                    </a:lnTo>
                    <a:lnTo>
                      <a:pt x="95" y="234"/>
                    </a:lnTo>
                    <a:lnTo>
                      <a:pt x="71" y="225"/>
                    </a:lnTo>
                    <a:lnTo>
                      <a:pt x="65" y="184"/>
                    </a:lnTo>
                    <a:lnTo>
                      <a:pt x="89" y="179"/>
                    </a:lnTo>
                    <a:lnTo>
                      <a:pt x="96" y="159"/>
                    </a:lnTo>
                    <a:lnTo>
                      <a:pt x="79" y="140"/>
                    </a:lnTo>
                    <a:lnTo>
                      <a:pt x="95" y="124"/>
                    </a:lnTo>
                    <a:lnTo>
                      <a:pt x="93" y="102"/>
                    </a:lnTo>
                    <a:lnTo>
                      <a:pt x="78" y="66"/>
                    </a:lnTo>
                    <a:lnTo>
                      <a:pt x="16" y="39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9" name="Freeform 327">
                <a:extLst>
                  <a:ext uri="{FF2B5EF4-FFF2-40B4-BE49-F238E27FC236}">
                    <a16:creationId xmlns:a16="http://schemas.microsoft.com/office/drawing/2014/main" id="{FCFF807C-7384-49C6-9751-ED2C26D170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7" y="3697"/>
                <a:ext cx="124" cy="38"/>
              </a:xfrm>
              <a:custGeom>
                <a:avLst/>
                <a:gdLst>
                  <a:gd name="T0" fmla="*/ 124 w 124"/>
                  <a:gd name="T1" fmla="*/ 0 h 38"/>
                  <a:gd name="T2" fmla="*/ 71 w 124"/>
                  <a:gd name="T3" fmla="*/ 1 h 38"/>
                  <a:gd name="T4" fmla="*/ 61 w 124"/>
                  <a:gd name="T5" fmla="*/ 19 h 38"/>
                  <a:gd name="T6" fmla="*/ 0 w 124"/>
                  <a:gd name="T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4" h="38">
                    <a:moveTo>
                      <a:pt x="124" y="0"/>
                    </a:moveTo>
                    <a:lnTo>
                      <a:pt x="71" y="1"/>
                    </a:lnTo>
                    <a:lnTo>
                      <a:pt x="61" y="19"/>
                    </a:lnTo>
                    <a:lnTo>
                      <a:pt x="0" y="38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0" name="Freeform 328">
                <a:extLst>
                  <a:ext uri="{FF2B5EF4-FFF2-40B4-BE49-F238E27FC236}">
                    <a16:creationId xmlns:a16="http://schemas.microsoft.com/office/drawing/2014/main" id="{FFAC52FB-D6B0-41D5-B4B1-9467C4CD9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7" y="3111"/>
                <a:ext cx="118" cy="172"/>
              </a:xfrm>
              <a:custGeom>
                <a:avLst/>
                <a:gdLst>
                  <a:gd name="T0" fmla="*/ 12 w 118"/>
                  <a:gd name="T1" fmla="*/ 172 h 172"/>
                  <a:gd name="T2" fmla="*/ 0 w 118"/>
                  <a:gd name="T3" fmla="*/ 151 h 172"/>
                  <a:gd name="T4" fmla="*/ 31 w 118"/>
                  <a:gd name="T5" fmla="*/ 74 h 172"/>
                  <a:gd name="T6" fmla="*/ 26 w 118"/>
                  <a:gd name="T7" fmla="*/ 29 h 172"/>
                  <a:gd name="T8" fmla="*/ 92 w 118"/>
                  <a:gd name="T9" fmla="*/ 10 h 172"/>
                  <a:gd name="T10" fmla="*/ 97 w 118"/>
                  <a:gd name="T11" fmla="*/ 30 h 172"/>
                  <a:gd name="T12" fmla="*/ 116 w 118"/>
                  <a:gd name="T13" fmla="*/ 22 h 172"/>
                  <a:gd name="T14" fmla="*/ 118 w 118"/>
                  <a:gd name="T15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8" h="172">
                    <a:moveTo>
                      <a:pt x="12" y="172"/>
                    </a:moveTo>
                    <a:lnTo>
                      <a:pt x="0" y="151"/>
                    </a:lnTo>
                    <a:lnTo>
                      <a:pt x="31" y="74"/>
                    </a:lnTo>
                    <a:lnTo>
                      <a:pt x="26" y="29"/>
                    </a:lnTo>
                    <a:lnTo>
                      <a:pt x="92" y="10"/>
                    </a:lnTo>
                    <a:lnTo>
                      <a:pt x="97" y="30"/>
                    </a:lnTo>
                    <a:lnTo>
                      <a:pt x="116" y="22"/>
                    </a:lnTo>
                    <a:lnTo>
                      <a:pt x="118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1" name="Freeform 329">
                <a:extLst>
                  <a:ext uri="{FF2B5EF4-FFF2-40B4-BE49-F238E27FC236}">
                    <a16:creationId xmlns:a16="http://schemas.microsoft.com/office/drawing/2014/main" id="{4F610A3F-F999-443A-855A-A87626260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4" y="3284"/>
                <a:ext cx="112" cy="318"/>
              </a:xfrm>
              <a:custGeom>
                <a:avLst/>
                <a:gdLst>
                  <a:gd name="T0" fmla="*/ 0 w 112"/>
                  <a:gd name="T1" fmla="*/ 318 h 318"/>
                  <a:gd name="T2" fmla="*/ 0 w 112"/>
                  <a:gd name="T3" fmla="*/ 317 h 318"/>
                  <a:gd name="T4" fmla="*/ 10 w 112"/>
                  <a:gd name="T5" fmla="*/ 255 h 318"/>
                  <a:gd name="T6" fmla="*/ 21 w 112"/>
                  <a:gd name="T7" fmla="*/ 237 h 318"/>
                  <a:gd name="T8" fmla="*/ 45 w 112"/>
                  <a:gd name="T9" fmla="*/ 230 h 318"/>
                  <a:gd name="T10" fmla="*/ 41 w 112"/>
                  <a:gd name="T11" fmla="*/ 210 h 318"/>
                  <a:gd name="T12" fmla="*/ 98 w 112"/>
                  <a:gd name="T13" fmla="*/ 145 h 318"/>
                  <a:gd name="T14" fmla="*/ 93 w 112"/>
                  <a:gd name="T15" fmla="*/ 123 h 318"/>
                  <a:gd name="T16" fmla="*/ 112 w 112"/>
                  <a:gd name="T17" fmla="*/ 112 h 318"/>
                  <a:gd name="T18" fmla="*/ 109 w 112"/>
                  <a:gd name="T19" fmla="*/ 62 h 318"/>
                  <a:gd name="T20" fmla="*/ 89 w 112"/>
                  <a:gd name="T21" fmla="*/ 62 h 318"/>
                  <a:gd name="T22" fmla="*/ 98 w 112"/>
                  <a:gd name="T23" fmla="*/ 41 h 318"/>
                  <a:gd name="T24" fmla="*/ 81 w 112"/>
                  <a:gd name="T25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2" h="318">
                    <a:moveTo>
                      <a:pt x="0" y="318"/>
                    </a:moveTo>
                    <a:lnTo>
                      <a:pt x="0" y="317"/>
                    </a:lnTo>
                    <a:lnTo>
                      <a:pt x="10" y="255"/>
                    </a:lnTo>
                    <a:lnTo>
                      <a:pt x="21" y="237"/>
                    </a:lnTo>
                    <a:lnTo>
                      <a:pt x="45" y="230"/>
                    </a:lnTo>
                    <a:lnTo>
                      <a:pt x="41" y="210"/>
                    </a:lnTo>
                    <a:lnTo>
                      <a:pt x="98" y="145"/>
                    </a:lnTo>
                    <a:lnTo>
                      <a:pt x="93" y="123"/>
                    </a:lnTo>
                    <a:lnTo>
                      <a:pt x="112" y="112"/>
                    </a:lnTo>
                    <a:lnTo>
                      <a:pt x="109" y="62"/>
                    </a:lnTo>
                    <a:lnTo>
                      <a:pt x="89" y="62"/>
                    </a:lnTo>
                    <a:lnTo>
                      <a:pt x="98" y="41"/>
                    </a:lnTo>
                    <a:lnTo>
                      <a:pt x="81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2" name="Freeform 330">
                <a:extLst>
                  <a:ext uri="{FF2B5EF4-FFF2-40B4-BE49-F238E27FC236}">
                    <a16:creationId xmlns:a16="http://schemas.microsoft.com/office/drawing/2014/main" id="{6A2B7766-7B0C-4E77-B5AD-1522B3397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" y="3305"/>
                <a:ext cx="71" cy="53"/>
              </a:xfrm>
              <a:custGeom>
                <a:avLst/>
                <a:gdLst>
                  <a:gd name="T0" fmla="*/ 5 w 71"/>
                  <a:gd name="T1" fmla="*/ 0 h 53"/>
                  <a:gd name="T2" fmla="*/ 33 w 71"/>
                  <a:gd name="T3" fmla="*/ 0 h 53"/>
                  <a:gd name="T4" fmla="*/ 48 w 71"/>
                  <a:gd name="T5" fmla="*/ 28 h 53"/>
                  <a:gd name="T6" fmla="*/ 71 w 71"/>
                  <a:gd name="T7" fmla="*/ 19 h 53"/>
                  <a:gd name="T8" fmla="*/ 57 w 71"/>
                  <a:gd name="T9" fmla="*/ 46 h 53"/>
                  <a:gd name="T10" fmla="*/ 33 w 71"/>
                  <a:gd name="T11" fmla="*/ 53 h 53"/>
                  <a:gd name="T12" fmla="*/ 0 w 71"/>
                  <a:gd name="T13" fmla="*/ 24 h 53"/>
                  <a:gd name="T14" fmla="*/ 5 w 71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53">
                    <a:moveTo>
                      <a:pt x="5" y="0"/>
                    </a:moveTo>
                    <a:lnTo>
                      <a:pt x="33" y="0"/>
                    </a:lnTo>
                    <a:lnTo>
                      <a:pt x="48" y="28"/>
                    </a:lnTo>
                    <a:lnTo>
                      <a:pt x="71" y="19"/>
                    </a:lnTo>
                    <a:lnTo>
                      <a:pt x="57" y="46"/>
                    </a:lnTo>
                    <a:lnTo>
                      <a:pt x="33" y="53"/>
                    </a:lnTo>
                    <a:lnTo>
                      <a:pt x="0" y="24"/>
                    </a:lnTo>
                    <a:lnTo>
                      <a:pt x="5" y="0"/>
                    </a:lnTo>
                  </a:path>
                </a:pathLst>
              </a:custGeom>
              <a:noFill/>
              <a:ln w="4763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3" name="Freeform 331">
                <a:extLst>
                  <a:ext uri="{FF2B5EF4-FFF2-40B4-BE49-F238E27FC236}">
                    <a16:creationId xmlns:a16="http://schemas.microsoft.com/office/drawing/2014/main" id="{7C5AED87-9843-4055-BA29-F41535877F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7" y="35"/>
                <a:ext cx="1644" cy="3128"/>
              </a:xfrm>
              <a:custGeom>
                <a:avLst/>
                <a:gdLst>
                  <a:gd name="T0" fmla="*/ 1629 w 1644"/>
                  <a:gd name="T1" fmla="*/ 3017 h 3128"/>
                  <a:gd name="T2" fmla="*/ 1532 w 1644"/>
                  <a:gd name="T3" fmla="*/ 2979 h 3128"/>
                  <a:gd name="T4" fmla="*/ 1379 w 1644"/>
                  <a:gd name="T5" fmla="*/ 2883 h 3128"/>
                  <a:gd name="T6" fmla="*/ 1363 w 1644"/>
                  <a:gd name="T7" fmla="*/ 2809 h 3128"/>
                  <a:gd name="T8" fmla="*/ 1389 w 1644"/>
                  <a:gd name="T9" fmla="*/ 2752 h 3128"/>
                  <a:gd name="T10" fmla="*/ 1428 w 1644"/>
                  <a:gd name="T11" fmla="*/ 2736 h 3128"/>
                  <a:gd name="T12" fmla="*/ 1321 w 1644"/>
                  <a:gd name="T13" fmla="*/ 2645 h 3128"/>
                  <a:gd name="T14" fmla="*/ 1280 w 1644"/>
                  <a:gd name="T15" fmla="*/ 2560 h 3128"/>
                  <a:gd name="T16" fmla="*/ 1430 w 1644"/>
                  <a:gd name="T17" fmla="*/ 2477 h 3128"/>
                  <a:gd name="T18" fmla="*/ 1390 w 1644"/>
                  <a:gd name="T19" fmla="*/ 2385 h 3128"/>
                  <a:gd name="T20" fmla="*/ 1340 w 1644"/>
                  <a:gd name="T21" fmla="*/ 2308 h 3128"/>
                  <a:gd name="T22" fmla="*/ 1316 w 1644"/>
                  <a:gd name="T23" fmla="*/ 2267 h 3128"/>
                  <a:gd name="T24" fmla="*/ 1382 w 1644"/>
                  <a:gd name="T25" fmla="*/ 2187 h 3128"/>
                  <a:gd name="T26" fmla="*/ 1319 w 1644"/>
                  <a:gd name="T27" fmla="*/ 2058 h 3128"/>
                  <a:gd name="T28" fmla="*/ 1274 w 1644"/>
                  <a:gd name="T29" fmla="*/ 1995 h 3128"/>
                  <a:gd name="T30" fmla="*/ 1154 w 1644"/>
                  <a:gd name="T31" fmla="*/ 2019 h 3128"/>
                  <a:gd name="T32" fmla="*/ 1101 w 1644"/>
                  <a:gd name="T33" fmla="*/ 2119 h 3128"/>
                  <a:gd name="T34" fmla="*/ 1052 w 1644"/>
                  <a:gd name="T35" fmla="*/ 2126 h 3128"/>
                  <a:gd name="T36" fmla="*/ 1104 w 1644"/>
                  <a:gd name="T37" fmla="*/ 2016 h 3128"/>
                  <a:gd name="T38" fmla="*/ 1097 w 1644"/>
                  <a:gd name="T39" fmla="*/ 1937 h 3128"/>
                  <a:gd name="T40" fmla="*/ 1181 w 1644"/>
                  <a:gd name="T41" fmla="*/ 1770 h 3128"/>
                  <a:gd name="T42" fmla="*/ 1322 w 1644"/>
                  <a:gd name="T43" fmla="*/ 1606 h 3128"/>
                  <a:gd name="T44" fmla="*/ 1315 w 1644"/>
                  <a:gd name="T45" fmla="*/ 1545 h 3128"/>
                  <a:gd name="T46" fmla="*/ 1345 w 1644"/>
                  <a:gd name="T47" fmla="*/ 1515 h 3128"/>
                  <a:gd name="T48" fmla="*/ 1384 w 1644"/>
                  <a:gd name="T49" fmla="*/ 1537 h 3128"/>
                  <a:gd name="T50" fmla="*/ 1461 w 1644"/>
                  <a:gd name="T51" fmla="*/ 1509 h 3128"/>
                  <a:gd name="T52" fmla="*/ 1499 w 1644"/>
                  <a:gd name="T53" fmla="*/ 1471 h 3128"/>
                  <a:gd name="T54" fmla="*/ 1483 w 1644"/>
                  <a:gd name="T55" fmla="*/ 1235 h 3128"/>
                  <a:gd name="T56" fmla="*/ 1535 w 1644"/>
                  <a:gd name="T57" fmla="*/ 1026 h 3128"/>
                  <a:gd name="T58" fmla="*/ 1578 w 1644"/>
                  <a:gd name="T59" fmla="*/ 832 h 3128"/>
                  <a:gd name="T60" fmla="*/ 1414 w 1644"/>
                  <a:gd name="T61" fmla="*/ 775 h 3128"/>
                  <a:gd name="T62" fmla="*/ 1302 w 1644"/>
                  <a:gd name="T63" fmla="*/ 805 h 3128"/>
                  <a:gd name="T64" fmla="*/ 1245 w 1644"/>
                  <a:gd name="T65" fmla="*/ 779 h 3128"/>
                  <a:gd name="T66" fmla="*/ 1167 w 1644"/>
                  <a:gd name="T67" fmla="*/ 730 h 3128"/>
                  <a:gd name="T68" fmla="*/ 1056 w 1644"/>
                  <a:gd name="T69" fmla="*/ 656 h 3128"/>
                  <a:gd name="T70" fmla="*/ 968 w 1644"/>
                  <a:gd name="T71" fmla="*/ 665 h 3128"/>
                  <a:gd name="T72" fmla="*/ 886 w 1644"/>
                  <a:gd name="T73" fmla="*/ 664 h 3128"/>
                  <a:gd name="T74" fmla="*/ 822 w 1644"/>
                  <a:gd name="T75" fmla="*/ 618 h 3128"/>
                  <a:gd name="T76" fmla="*/ 757 w 1644"/>
                  <a:gd name="T77" fmla="*/ 587 h 3128"/>
                  <a:gd name="T78" fmla="*/ 674 w 1644"/>
                  <a:gd name="T79" fmla="*/ 500 h 3128"/>
                  <a:gd name="T80" fmla="*/ 672 w 1644"/>
                  <a:gd name="T81" fmla="*/ 395 h 3128"/>
                  <a:gd name="T82" fmla="*/ 612 w 1644"/>
                  <a:gd name="T83" fmla="*/ 459 h 3128"/>
                  <a:gd name="T84" fmla="*/ 493 w 1644"/>
                  <a:gd name="T85" fmla="*/ 480 h 3128"/>
                  <a:gd name="T86" fmla="*/ 465 w 1644"/>
                  <a:gd name="T87" fmla="*/ 470 h 3128"/>
                  <a:gd name="T88" fmla="*/ 480 w 1644"/>
                  <a:gd name="T89" fmla="*/ 344 h 3128"/>
                  <a:gd name="T90" fmla="*/ 389 w 1644"/>
                  <a:gd name="T91" fmla="*/ 321 h 3128"/>
                  <a:gd name="T92" fmla="*/ 320 w 1644"/>
                  <a:gd name="T93" fmla="*/ 261 h 3128"/>
                  <a:gd name="T94" fmla="*/ 254 w 1644"/>
                  <a:gd name="T95" fmla="*/ 248 h 3128"/>
                  <a:gd name="T96" fmla="*/ 213 w 1644"/>
                  <a:gd name="T97" fmla="*/ 160 h 3128"/>
                  <a:gd name="T98" fmla="*/ 104 w 1644"/>
                  <a:gd name="T99" fmla="*/ 159 h 3128"/>
                  <a:gd name="T100" fmla="*/ 39 w 1644"/>
                  <a:gd name="T101" fmla="*/ 113 h 3128"/>
                  <a:gd name="T102" fmla="*/ 21 w 1644"/>
                  <a:gd name="T103" fmla="*/ 11 h 3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644" h="3128">
                    <a:moveTo>
                      <a:pt x="1582" y="3128"/>
                    </a:moveTo>
                    <a:lnTo>
                      <a:pt x="1585" y="3076"/>
                    </a:lnTo>
                    <a:lnTo>
                      <a:pt x="1629" y="3017"/>
                    </a:lnTo>
                    <a:lnTo>
                      <a:pt x="1644" y="2985"/>
                    </a:lnTo>
                    <a:lnTo>
                      <a:pt x="1615" y="2947"/>
                    </a:lnTo>
                    <a:lnTo>
                      <a:pt x="1532" y="2979"/>
                    </a:lnTo>
                    <a:lnTo>
                      <a:pt x="1466" y="2944"/>
                    </a:lnTo>
                    <a:lnTo>
                      <a:pt x="1422" y="2935"/>
                    </a:lnTo>
                    <a:lnTo>
                      <a:pt x="1379" y="2883"/>
                    </a:lnTo>
                    <a:lnTo>
                      <a:pt x="1378" y="2881"/>
                    </a:lnTo>
                    <a:lnTo>
                      <a:pt x="1390" y="2847"/>
                    </a:lnTo>
                    <a:lnTo>
                      <a:pt x="1363" y="2809"/>
                    </a:lnTo>
                    <a:lnTo>
                      <a:pt x="1379" y="2795"/>
                    </a:lnTo>
                    <a:lnTo>
                      <a:pt x="1389" y="2754"/>
                    </a:lnTo>
                    <a:lnTo>
                      <a:pt x="1389" y="2752"/>
                    </a:lnTo>
                    <a:lnTo>
                      <a:pt x="1390" y="2752"/>
                    </a:lnTo>
                    <a:lnTo>
                      <a:pt x="1403" y="2736"/>
                    </a:lnTo>
                    <a:lnTo>
                      <a:pt x="1428" y="2736"/>
                    </a:lnTo>
                    <a:lnTo>
                      <a:pt x="1401" y="2670"/>
                    </a:lnTo>
                    <a:lnTo>
                      <a:pt x="1359" y="2669"/>
                    </a:lnTo>
                    <a:lnTo>
                      <a:pt x="1321" y="2645"/>
                    </a:lnTo>
                    <a:lnTo>
                      <a:pt x="1315" y="2598"/>
                    </a:lnTo>
                    <a:lnTo>
                      <a:pt x="1296" y="2598"/>
                    </a:lnTo>
                    <a:lnTo>
                      <a:pt x="1280" y="2560"/>
                    </a:lnTo>
                    <a:lnTo>
                      <a:pt x="1280" y="2560"/>
                    </a:lnTo>
                    <a:lnTo>
                      <a:pt x="1415" y="2502"/>
                    </a:lnTo>
                    <a:lnTo>
                      <a:pt x="1430" y="2477"/>
                    </a:lnTo>
                    <a:lnTo>
                      <a:pt x="1422" y="2458"/>
                    </a:lnTo>
                    <a:lnTo>
                      <a:pt x="1442" y="2422"/>
                    </a:lnTo>
                    <a:lnTo>
                      <a:pt x="1390" y="2385"/>
                    </a:lnTo>
                    <a:lnTo>
                      <a:pt x="1374" y="2346"/>
                    </a:lnTo>
                    <a:lnTo>
                      <a:pt x="1379" y="2324"/>
                    </a:lnTo>
                    <a:lnTo>
                      <a:pt x="1340" y="2308"/>
                    </a:lnTo>
                    <a:lnTo>
                      <a:pt x="1319" y="2289"/>
                    </a:lnTo>
                    <a:lnTo>
                      <a:pt x="1316" y="2267"/>
                    </a:lnTo>
                    <a:lnTo>
                      <a:pt x="1316" y="2267"/>
                    </a:lnTo>
                    <a:lnTo>
                      <a:pt x="1318" y="2266"/>
                    </a:lnTo>
                    <a:lnTo>
                      <a:pt x="1376" y="2209"/>
                    </a:lnTo>
                    <a:lnTo>
                      <a:pt x="1382" y="2187"/>
                    </a:lnTo>
                    <a:lnTo>
                      <a:pt x="1359" y="2154"/>
                    </a:lnTo>
                    <a:lnTo>
                      <a:pt x="1304" y="2102"/>
                    </a:lnTo>
                    <a:lnTo>
                      <a:pt x="1319" y="2058"/>
                    </a:lnTo>
                    <a:lnTo>
                      <a:pt x="1294" y="2020"/>
                    </a:lnTo>
                    <a:lnTo>
                      <a:pt x="1297" y="2000"/>
                    </a:lnTo>
                    <a:lnTo>
                      <a:pt x="1274" y="1995"/>
                    </a:lnTo>
                    <a:lnTo>
                      <a:pt x="1214" y="2000"/>
                    </a:lnTo>
                    <a:lnTo>
                      <a:pt x="1179" y="2028"/>
                    </a:lnTo>
                    <a:lnTo>
                      <a:pt x="1154" y="2019"/>
                    </a:lnTo>
                    <a:lnTo>
                      <a:pt x="1134" y="2060"/>
                    </a:lnTo>
                    <a:lnTo>
                      <a:pt x="1151" y="2082"/>
                    </a:lnTo>
                    <a:lnTo>
                      <a:pt x="1101" y="2119"/>
                    </a:lnTo>
                    <a:lnTo>
                      <a:pt x="1053" y="2126"/>
                    </a:lnTo>
                    <a:lnTo>
                      <a:pt x="1052" y="2126"/>
                    </a:lnTo>
                    <a:lnTo>
                      <a:pt x="1052" y="2126"/>
                    </a:lnTo>
                    <a:lnTo>
                      <a:pt x="1056" y="2091"/>
                    </a:lnTo>
                    <a:lnTo>
                      <a:pt x="1096" y="2066"/>
                    </a:lnTo>
                    <a:lnTo>
                      <a:pt x="1104" y="2016"/>
                    </a:lnTo>
                    <a:lnTo>
                      <a:pt x="1080" y="2001"/>
                    </a:lnTo>
                    <a:lnTo>
                      <a:pt x="1078" y="2001"/>
                    </a:lnTo>
                    <a:lnTo>
                      <a:pt x="1097" y="1937"/>
                    </a:lnTo>
                    <a:lnTo>
                      <a:pt x="1104" y="1915"/>
                    </a:lnTo>
                    <a:lnTo>
                      <a:pt x="1186" y="1839"/>
                    </a:lnTo>
                    <a:lnTo>
                      <a:pt x="1181" y="1770"/>
                    </a:lnTo>
                    <a:lnTo>
                      <a:pt x="1242" y="1729"/>
                    </a:lnTo>
                    <a:lnTo>
                      <a:pt x="1324" y="1627"/>
                    </a:lnTo>
                    <a:lnTo>
                      <a:pt x="1322" y="1606"/>
                    </a:lnTo>
                    <a:lnTo>
                      <a:pt x="1340" y="1592"/>
                    </a:lnTo>
                    <a:lnTo>
                      <a:pt x="1308" y="1566"/>
                    </a:lnTo>
                    <a:lnTo>
                      <a:pt x="1315" y="1545"/>
                    </a:lnTo>
                    <a:lnTo>
                      <a:pt x="1316" y="1543"/>
                    </a:lnTo>
                    <a:lnTo>
                      <a:pt x="1343" y="1515"/>
                    </a:lnTo>
                    <a:lnTo>
                      <a:pt x="1345" y="1515"/>
                    </a:lnTo>
                    <a:lnTo>
                      <a:pt x="1370" y="1512"/>
                    </a:lnTo>
                    <a:lnTo>
                      <a:pt x="1390" y="1517"/>
                    </a:lnTo>
                    <a:lnTo>
                      <a:pt x="1384" y="1537"/>
                    </a:lnTo>
                    <a:lnTo>
                      <a:pt x="1439" y="1537"/>
                    </a:lnTo>
                    <a:lnTo>
                      <a:pt x="1458" y="1531"/>
                    </a:lnTo>
                    <a:lnTo>
                      <a:pt x="1461" y="1509"/>
                    </a:lnTo>
                    <a:lnTo>
                      <a:pt x="1481" y="1509"/>
                    </a:lnTo>
                    <a:lnTo>
                      <a:pt x="1483" y="1487"/>
                    </a:lnTo>
                    <a:lnTo>
                      <a:pt x="1499" y="1471"/>
                    </a:lnTo>
                    <a:lnTo>
                      <a:pt x="1478" y="1418"/>
                    </a:lnTo>
                    <a:lnTo>
                      <a:pt x="1497" y="1307"/>
                    </a:lnTo>
                    <a:lnTo>
                      <a:pt x="1483" y="1235"/>
                    </a:lnTo>
                    <a:lnTo>
                      <a:pt x="1485" y="1233"/>
                    </a:lnTo>
                    <a:lnTo>
                      <a:pt x="1526" y="1137"/>
                    </a:lnTo>
                    <a:lnTo>
                      <a:pt x="1535" y="1026"/>
                    </a:lnTo>
                    <a:lnTo>
                      <a:pt x="1611" y="930"/>
                    </a:lnTo>
                    <a:lnTo>
                      <a:pt x="1637" y="854"/>
                    </a:lnTo>
                    <a:lnTo>
                      <a:pt x="1578" y="832"/>
                    </a:lnTo>
                    <a:lnTo>
                      <a:pt x="1475" y="829"/>
                    </a:lnTo>
                    <a:lnTo>
                      <a:pt x="1474" y="829"/>
                    </a:lnTo>
                    <a:lnTo>
                      <a:pt x="1414" y="775"/>
                    </a:lnTo>
                    <a:lnTo>
                      <a:pt x="1370" y="805"/>
                    </a:lnTo>
                    <a:lnTo>
                      <a:pt x="1321" y="798"/>
                    </a:lnTo>
                    <a:lnTo>
                      <a:pt x="1302" y="805"/>
                    </a:lnTo>
                    <a:lnTo>
                      <a:pt x="1286" y="779"/>
                    </a:lnTo>
                    <a:lnTo>
                      <a:pt x="1266" y="768"/>
                    </a:lnTo>
                    <a:lnTo>
                      <a:pt x="1245" y="779"/>
                    </a:lnTo>
                    <a:lnTo>
                      <a:pt x="1244" y="799"/>
                    </a:lnTo>
                    <a:lnTo>
                      <a:pt x="1223" y="794"/>
                    </a:lnTo>
                    <a:lnTo>
                      <a:pt x="1167" y="730"/>
                    </a:lnTo>
                    <a:lnTo>
                      <a:pt x="1156" y="689"/>
                    </a:lnTo>
                    <a:lnTo>
                      <a:pt x="1135" y="675"/>
                    </a:lnTo>
                    <a:lnTo>
                      <a:pt x="1056" y="656"/>
                    </a:lnTo>
                    <a:lnTo>
                      <a:pt x="1025" y="681"/>
                    </a:lnTo>
                    <a:lnTo>
                      <a:pt x="1004" y="681"/>
                    </a:lnTo>
                    <a:lnTo>
                      <a:pt x="968" y="665"/>
                    </a:lnTo>
                    <a:lnTo>
                      <a:pt x="943" y="643"/>
                    </a:lnTo>
                    <a:lnTo>
                      <a:pt x="896" y="643"/>
                    </a:lnTo>
                    <a:lnTo>
                      <a:pt x="886" y="664"/>
                    </a:lnTo>
                    <a:lnTo>
                      <a:pt x="849" y="668"/>
                    </a:lnTo>
                    <a:lnTo>
                      <a:pt x="847" y="668"/>
                    </a:lnTo>
                    <a:lnTo>
                      <a:pt x="822" y="618"/>
                    </a:lnTo>
                    <a:lnTo>
                      <a:pt x="800" y="620"/>
                    </a:lnTo>
                    <a:lnTo>
                      <a:pt x="800" y="598"/>
                    </a:lnTo>
                    <a:lnTo>
                      <a:pt x="757" y="587"/>
                    </a:lnTo>
                    <a:lnTo>
                      <a:pt x="710" y="546"/>
                    </a:lnTo>
                    <a:lnTo>
                      <a:pt x="668" y="546"/>
                    </a:lnTo>
                    <a:lnTo>
                      <a:pt x="674" y="500"/>
                    </a:lnTo>
                    <a:lnTo>
                      <a:pt x="653" y="459"/>
                    </a:lnTo>
                    <a:lnTo>
                      <a:pt x="653" y="431"/>
                    </a:lnTo>
                    <a:lnTo>
                      <a:pt x="672" y="395"/>
                    </a:lnTo>
                    <a:lnTo>
                      <a:pt x="653" y="384"/>
                    </a:lnTo>
                    <a:lnTo>
                      <a:pt x="625" y="414"/>
                    </a:lnTo>
                    <a:lnTo>
                      <a:pt x="612" y="459"/>
                    </a:lnTo>
                    <a:lnTo>
                      <a:pt x="551" y="487"/>
                    </a:lnTo>
                    <a:lnTo>
                      <a:pt x="512" y="475"/>
                    </a:lnTo>
                    <a:lnTo>
                      <a:pt x="493" y="480"/>
                    </a:lnTo>
                    <a:lnTo>
                      <a:pt x="490" y="480"/>
                    </a:lnTo>
                    <a:lnTo>
                      <a:pt x="465" y="472"/>
                    </a:lnTo>
                    <a:lnTo>
                      <a:pt x="465" y="470"/>
                    </a:lnTo>
                    <a:lnTo>
                      <a:pt x="488" y="426"/>
                    </a:lnTo>
                    <a:lnTo>
                      <a:pt x="466" y="388"/>
                    </a:lnTo>
                    <a:lnTo>
                      <a:pt x="480" y="344"/>
                    </a:lnTo>
                    <a:lnTo>
                      <a:pt x="461" y="347"/>
                    </a:lnTo>
                    <a:lnTo>
                      <a:pt x="433" y="313"/>
                    </a:lnTo>
                    <a:lnTo>
                      <a:pt x="389" y="321"/>
                    </a:lnTo>
                    <a:lnTo>
                      <a:pt x="351" y="311"/>
                    </a:lnTo>
                    <a:lnTo>
                      <a:pt x="335" y="325"/>
                    </a:lnTo>
                    <a:lnTo>
                      <a:pt x="320" y="261"/>
                    </a:lnTo>
                    <a:lnTo>
                      <a:pt x="282" y="253"/>
                    </a:lnTo>
                    <a:lnTo>
                      <a:pt x="274" y="233"/>
                    </a:lnTo>
                    <a:lnTo>
                      <a:pt x="254" y="248"/>
                    </a:lnTo>
                    <a:lnTo>
                      <a:pt x="232" y="240"/>
                    </a:lnTo>
                    <a:lnTo>
                      <a:pt x="209" y="181"/>
                    </a:lnTo>
                    <a:lnTo>
                      <a:pt x="213" y="160"/>
                    </a:lnTo>
                    <a:lnTo>
                      <a:pt x="184" y="129"/>
                    </a:lnTo>
                    <a:lnTo>
                      <a:pt x="143" y="132"/>
                    </a:lnTo>
                    <a:lnTo>
                      <a:pt x="104" y="159"/>
                    </a:lnTo>
                    <a:lnTo>
                      <a:pt x="84" y="149"/>
                    </a:lnTo>
                    <a:lnTo>
                      <a:pt x="63" y="113"/>
                    </a:lnTo>
                    <a:lnTo>
                      <a:pt x="39" y="113"/>
                    </a:lnTo>
                    <a:lnTo>
                      <a:pt x="30" y="94"/>
                    </a:lnTo>
                    <a:lnTo>
                      <a:pt x="38" y="53"/>
                    </a:lnTo>
                    <a:lnTo>
                      <a:pt x="21" y="11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6666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4" name="Freeform 332">
                <a:extLst>
                  <a:ext uri="{FF2B5EF4-FFF2-40B4-BE49-F238E27FC236}">
                    <a16:creationId xmlns:a16="http://schemas.microsoft.com/office/drawing/2014/main" id="{F15CD6D0-A51C-40A8-B4C0-8AD70D0B7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4" y="3366"/>
                <a:ext cx="1571" cy="476"/>
              </a:xfrm>
              <a:custGeom>
                <a:avLst/>
                <a:gdLst>
                  <a:gd name="T0" fmla="*/ 0 w 1571"/>
                  <a:gd name="T1" fmla="*/ 0 h 476"/>
                  <a:gd name="T2" fmla="*/ 41 w 1571"/>
                  <a:gd name="T3" fmla="*/ 19 h 476"/>
                  <a:gd name="T4" fmla="*/ 44 w 1571"/>
                  <a:gd name="T5" fmla="*/ 41 h 476"/>
                  <a:gd name="T6" fmla="*/ 60 w 1571"/>
                  <a:gd name="T7" fmla="*/ 27 h 476"/>
                  <a:gd name="T8" fmla="*/ 107 w 1571"/>
                  <a:gd name="T9" fmla="*/ 36 h 476"/>
                  <a:gd name="T10" fmla="*/ 117 w 1571"/>
                  <a:gd name="T11" fmla="*/ 57 h 476"/>
                  <a:gd name="T12" fmla="*/ 104 w 1571"/>
                  <a:gd name="T13" fmla="*/ 98 h 476"/>
                  <a:gd name="T14" fmla="*/ 85 w 1571"/>
                  <a:gd name="T15" fmla="*/ 115 h 476"/>
                  <a:gd name="T16" fmla="*/ 95 w 1571"/>
                  <a:gd name="T17" fmla="*/ 136 h 476"/>
                  <a:gd name="T18" fmla="*/ 121 w 1571"/>
                  <a:gd name="T19" fmla="*/ 142 h 476"/>
                  <a:gd name="T20" fmla="*/ 125 w 1571"/>
                  <a:gd name="T21" fmla="*/ 115 h 476"/>
                  <a:gd name="T22" fmla="*/ 145 w 1571"/>
                  <a:gd name="T23" fmla="*/ 109 h 476"/>
                  <a:gd name="T24" fmla="*/ 147 w 1571"/>
                  <a:gd name="T25" fmla="*/ 132 h 476"/>
                  <a:gd name="T26" fmla="*/ 189 w 1571"/>
                  <a:gd name="T27" fmla="*/ 155 h 476"/>
                  <a:gd name="T28" fmla="*/ 257 w 1571"/>
                  <a:gd name="T29" fmla="*/ 181 h 476"/>
                  <a:gd name="T30" fmla="*/ 301 w 1571"/>
                  <a:gd name="T31" fmla="*/ 180 h 476"/>
                  <a:gd name="T32" fmla="*/ 320 w 1571"/>
                  <a:gd name="T33" fmla="*/ 213 h 476"/>
                  <a:gd name="T34" fmla="*/ 375 w 1571"/>
                  <a:gd name="T35" fmla="*/ 258 h 476"/>
                  <a:gd name="T36" fmla="*/ 392 w 1571"/>
                  <a:gd name="T37" fmla="*/ 246 h 476"/>
                  <a:gd name="T38" fmla="*/ 408 w 1571"/>
                  <a:gd name="T39" fmla="*/ 257 h 476"/>
                  <a:gd name="T40" fmla="*/ 450 w 1571"/>
                  <a:gd name="T41" fmla="*/ 235 h 476"/>
                  <a:gd name="T42" fmla="*/ 450 w 1571"/>
                  <a:gd name="T43" fmla="*/ 236 h 476"/>
                  <a:gd name="T44" fmla="*/ 529 w 1571"/>
                  <a:gd name="T45" fmla="*/ 306 h 476"/>
                  <a:gd name="T46" fmla="*/ 617 w 1571"/>
                  <a:gd name="T47" fmla="*/ 293 h 476"/>
                  <a:gd name="T48" fmla="*/ 635 w 1571"/>
                  <a:gd name="T49" fmla="*/ 309 h 476"/>
                  <a:gd name="T50" fmla="*/ 704 w 1571"/>
                  <a:gd name="T51" fmla="*/ 307 h 476"/>
                  <a:gd name="T52" fmla="*/ 748 w 1571"/>
                  <a:gd name="T53" fmla="*/ 310 h 476"/>
                  <a:gd name="T54" fmla="*/ 764 w 1571"/>
                  <a:gd name="T55" fmla="*/ 295 h 476"/>
                  <a:gd name="T56" fmla="*/ 762 w 1571"/>
                  <a:gd name="T57" fmla="*/ 249 h 476"/>
                  <a:gd name="T58" fmla="*/ 780 w 1571"/>
                  <a:gd name="T59" fmla="*/ 240 h 476"/>
                  <a:gd name="T60" fmla="*/ 827 w 1571"/>
                  <a:gd name="T61" fmla="*/ 255 h 476"/>
                  <a:gd name="T62" fmla="*/ 898 w 1571"/>
                  <a:gd name="T63" fmla="*/ 274 h 476"/>
                  <a:gd name="T64" fmla="*/ 932 w 1571"/>
                  <a:gd name="T65" fmla="*/ 304 h 476"/>
                  <a:gd name="T66" fmla="*/ 976 w 1571"/>
                  <a:gd name="T67" fmla="*/ 302 h 476"/>
                  <a:gd name="T68" fmla="*/ 1017 w 1571"/>
                  <a:gd name="T69" fmla="*/ 354 h 476"/>
                  <a:gd name="T70" fmla="*/ 1024 w 1571"/>
                  <a:gd name="T71" fmla="*/ 334 h 476"/>
                  <a:gd name="T72" fmla="*/ 1047 w 1571"/>
                  <a:gd name="T73" fmla="*/ 334 h 476"/>
                  <a:gd name="T74" fmla="*/ 1123 w 1571"/>
                  <a:gd name="T75" fmla="*/ 369 h 476"/>
                  <a:gd name="T76" fmla="*/ 1123 w 1571"/>
                  <a:gd name="T77" fmla="*/ 369 h 476"/>
                  <a:gd name="T78" fmla="*/ 1109 w 1571"/>
                  <a:gd name="T79" fmla="*/ 403 h 476"/>
                  <a:gd name="T80" fmla="*/ 1172 w 1571"/>
                  <a:gd name="T81" fmla="*/ 422 h 476"/>
                  <a:gd name="T82" fmla="*/ 1187 w 1571"/>
                  <a:gd name="T83" fmla="*/ 461 h 476"/>
                  <a:gd name="T84" fmla="*/ 1211 w 1571"/>
                  <a:gd name="T85" fmla="*/ 463 h 476"/>
                  <a:gd name="T86" fmla="*/ 1242 w 1571"/>
                  <a:gd name="T87" fmla="*/ 435 h 476"/>
                  <a:gd name="T88" fmla="*/ 1264 w 1571"/>
                  <a:gd name="T89" fmla="*/ 435 h 476"/>
                  <a:gd name="T90" fmla="*/ 1332 w 1571"/>
                  <a:gd name="T91" fmla="*/ 449 h 476"/>
                  <a:gd name="T92" fmla="*/ 1364 w 1571"/>
                  <a:gd name="T93" fmla="*/ 476 h 476"/>
                  <a:gd name="T94" fmla="*/ 1408 w 1571"/>
                  <a:gd name="T95" fmla="*/ 471 h 476"/>
                  <a:gd name="T96" fmla="*/ 1408 w 1571"/>
                  <a:gd name="T97" fmla="*/ 450 h 476"/>
                  <a:gd name="T98" fmla="*/ 1466 w 1571"/>
                  <a:gd name="T99" fmla="*/ 420 h 476"/>
                  <a:gd name="T100" fmla="*/ 1510 w 1571"/>
                  <a:gd name="T101" fmla="*/ 413 h 476"/>
                  <a:gd name="T102" fmla="*/ 1571 w 1571"/>
                  <a:gd name="T103" fmla="*/ 428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71" h="476">
                    <a:moveTo>
                      <a:pt x="0" y="0"/>
                    </a:moveTo>
                    <a:lnTo>
                      <a:pt x="41" y="19"/>
                    </a:lnTo>
                    <a:lnTo>
                      <a:pt x="44" y="41"/>
                    </a:lnTo>
                    <a:lnTo>
                      <a:pt x="60" y="27"/>
                    </a:lnTo>
                    <a:lnTo>
                      <a:pt x="107" y="36"/>
                    </a:lnTo>
                    <a:lnTo>
                      <a:pt x="117" y="57"/>
                    </a:lnTo>
                    <a:lnTo>
                      <a:pt x="104" y="98"/>
                    </a:lnTo>
                    <a:lnTo>
                      <a:pt x="85" y="115"/>
                    </a:lnTo>
                    <a:lnTo>
                      <a:pt x="95" y="136"/>
                    </a:lnTo>
                    <a:lnTo>
                      <a:pt x="121" y="142"/>
                    </a:lnTo>
                    <a:lnTo>
                      <a:pt x="125" y="115"/>
                    </a:lnTo>
                    <a:lnTo>
                      <a:pt x="145" y="109"/>
                    </a:lnTo>
                    <a:lnTo>
                      <a:pt x="147" y="132"/>
                    </a:lnTo>
                    <a:lnTo>
                      <a:pt x="189" y="155"/>
                    </a:lnTo>
                    <a:lnTo>
                      <a:pt x="257" y="181"/>
                    </a:lnTo>
                    <a:lnTo>
                      <a:pt x="301" y="180"/>
                    </a:lnTo>
                    <a:lnTo>
                      <a:pt x="320" y="213"/>
                    </a:lnTo>
                    <a:lnTo>
                      <a:pt x="375" y="258"/>
                    </a:lnTo>
                    <a:lnTo>
                      <a:pt x="392" y="246"/>
                    </a:lnTo>
                    <a:lnTo>
                      <a:pt x="408" y="257"/>
                    </a:lnTo>
                    <a:lnTo>
                      <a:pt x="450" y="235"/>
                    </a:lnTo>
                    <a:lnTo>
                      <a:pt x="450" y="236"/>
                    </a:lnTo>
                    <a:lnTo>
                      <a:pt x="529" y="306"/>
                    </a:lnTo>
                    <a:lnTo>
                      <a:pt x="617" y="293"/>
                    </a:lnTo>
                    <a:lnTo>
                      <a:pt x="635" y="309"/>
                    </a:lnTo>
                    <a:lnTo>
                      <a:pt x="704" y="307"/>
                    </a:lnTo>
                    <a:lnTo>
                      <a:pt x="748" y="310"/>
                    </a:lnTo>
                    <a:lnTo>
                      <a:pt x="764" y="295"/>
                    </a:lnTo>
                    <a:lnTo>
                      <a:pt x="762" y="249"/>
                    </a:lnTo>
                    <a:lnTo>
                      <a:pt x="780" y="240"/>
                    </a:lnTo>
                    <a:lnTo>
                      <a:pt x="827" y="255"/>
                    </a:lnTo>
                    <a:lnTo>
                      <a:pt x="898" y="274"/>
                    </a:lnTo>
                    <a:lnTo>
                      <a:pt x="932" y="304"/>
                    </a:lnTo>
                    <a:lnTo>
                      <a:pt x="976" y="302"/>
                    </a:lnTo>
                    <a:lnTo>
                      <a:pt x="1017" y="354"/>
                    </a:lnTo>
                    <a:lnTo>
                      <a:pt x="1024" y="334"/>
                    </a:lnTo>
                    <a:lnTo>
                      <a:pt x="1047" y="334"/>
                    </a:lnTo>
                    <a:lnTo>
                      <a:pt x="1123" y="369"/>
                    </a:lnTo>
                    <a:lnTo>
                      <a:pt x="1123" y="369"/>
                    </a:lnTo>
                    <a:lnTo>
                      <a:pt x="1109" y="403"/>
                    </a:lnTo>
                    <a:lnTo>
                      <a:pt x="1172" y="422"/>
                    </a:lnTo>
                    <a:lnTo>
                      <a:pt x="1187" y="461"/>
                    </a:lnTo>
                    <a:lnTo>
                      <a:pt x="1211" y="463"/>
                    </a:lnTo>
                    <a:lnTo>
                      <a:pt x="1242" y="435"/>
                    </a:lnTo>
                    <a:lnTo>
                      <a:pt x="1264" y="435"/>
                    </a:lnTo>
                    <a:lnTo>
                      <a:pt x="1332" y="449"/>
                    </a:lnTo>
                    <a:lnTo>
                      <a:pt x="1364" y="476"/>
                    </a:lnTo>
                    <a:lnTo>
                      <a:pt x="1408" y="471"/>
                    </a:lnTo>
                    <a:lnTo>
                      <a:pt x="1408" y="450"/>
                    </a:lnTo>
                    <a:lnTo>
                      <a:pt x="1466" y="420"/>
                    </a:lnTo>
                    <a:lnTo>
                      <a:pt x="1510" y="413"/>
                    </a:lnTo>
                    <a:lnTo>
                      <a:pt x="1571" y="428"/>
                    </a:lnTo>
                  </a:path>
                </a:pathLst>
              </a:custGeom>
              <a:noFill/>
              <a:ln w="12700">
                <a:solidFill>
                  <a:srgbClr val="6666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5" name="Freeform 333">
                <a:extLst>
                  <a:ext uri="{FF2B5EF4-FFF2-40B4-BE49-F238E27FC236}">
                    <a16:creationId xmlns:a16="http://schemas.microsoft.com/office/drawing/2014/main" id="{C9A2A8BC-7B39-46B4-9CA2-12598062E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1" y="3163"/>
                <a:ext cx="1398" cy="631"/>
              </a:xfrm>
              <a:custGeom>
                <a:avLst/>
                <a:gdLst>
                  <a:gd name="T0" fmla="*/ 44 w 1398"/>
                  <a:gd name="T1" fmla="*/ 631 h 631"/>
                  <a:gd name="T2" fmla="*/ 3 w 1398"/>
                  <a:gd name="T3" fmla="*/ 581 h 631"/>
                  <a:gd name="T4" fmla="*/ 0 w 1398"/>
                  <a:gd name="T5" fmla="*/ 457 h 631"/>
                  <a:gd name="T6" fmla="*/ 3 w 1398"/>
                  <a:gd name="T7" fmla="*/ 387 h 631"/>
                  <a:gd name="T8" fmla="*/ 43 w 1398"/>
                  <a:gd name="T9" fmla="*/ 312 h 631"/>
                  <a:gd name="T10" fmla="*/ 62 w 1398"/>
                  <a:gd name="T11" fmla="*/ 291 h 631"/>
                  <a:gd name="T12" fmla="*/ 101 w 1398"/>
                  <a:gd name="T13" fmla="*/ 263 h 631"/>
                  <a:gd name="T14" fmla="*/ 148 w 1398"/>
                  <a:gd name="T15" fmla="*/ 263 h 631"/>
                  <a:gd name="T16" fmla="*/ 195 w 1398"/>
                  <a:gd name="T17" fmla="*/ 213 h 631"/>
                  <a:gd name="T18" fmla="*/ 273 w 1398"/>
                  <a:gd name="T19" fmla="*/ 156 h 631"/>
                  <a:gd name="T20" fmla="*/ 332 w 1398"/>
                  <a:gd name="T21" fmla="*/ 139 h 631"/>
                  <a:gd name="T22" fmla="*/ 332 w 1398"/>
                  <a:gd name="T23" fmla="*/ 140 h 631"/>
                  <a:gd name="T24" fmla="*/ 353 w 1398"/>
                  <a:gd name="T25" fmla="*/ 175 h 631"/>
                  <a:gd name="T26" fmla="*/ 373 w 1398"/>
                  <a:gd name="T27" fmla="*/ 180 h 631"/>
                  <a:gd name="T28" fmla="*/ 375 w 1398"/>
                  <a:gd name="T29" fmla="*/ 180 h 631"/>
                  <a:gd name="T30" fmla="*/ 476 w 1398"/>
                  <a:gd name="T31" fmla="*/ 183 h 631"/>
                  <a:gd name="T32" fmla="*/ 491 w 1398"/>
                  <a:gd name="T33" fmla="*/ 200 h 631"/>
                  <a:gd name="T34" fmla="*/ 487 w 1398"/>
                  <a:gd name="T35" fmla="*/ 219 h 631"/>
                  <a:gd name="T36" fmla="*/ 513 w 1398"/>
                  <a:gd name="T37" fmla="*/ 225 h 631"/>
                  <a:gd name="T38" fmla="*/ 581 w 1398"/>
                  <a:gd name="T39" fmla="*/ 217 h 631"/>
                  <a:gd name="T40" fmla="*/ 567 w 1398"/>
                  <a:gd name="T41" fmla="*/ 202 h 631"/>
                  <a:gd name="T42" fmla="*/ 575 w 1398"/>
                  <a:gd name="T43" fmla="*/ 184 h 631"/>
                  <a:gd name="T44" fmla="*/ 595 w 1398"/>
                  <a:gd name="T45" fmla="*/ 184 h 631"/>
                  <a:gd name="T46" fmla="*/ 627 w 1398"/>
                  <a:gd name="T47" fmla="*/ 224 h 631"/>
                  <a:gd name="T48" fmla="*/ 721 w 1398"/>
                  <a:gd name="T49" fmla="*/ 213 h 631"/>
                  <a:gd name="T50" fmla="*/ 748 w 1398"/>
                  <a:gd name="T51" fmla="*/ 276 h 631"/>
                  <a:gd name="T52" fmla="*/ 817 w 1398"/>
                  <a:gd name="T53" fmla="*/ 291 h 631"/>
                  <a:gd name="T54" fmla="*/ 836 w 1398"/>
                  <a:gd name="T55" fmla="*/ 287 h 631"/>
                  <a:gd name="T56" fmla="*/ 838 w 1398"/>
                  <a:gd name="T57" fmla="*/ 287 h 631"/>
                  <a:gd name="T58" fmla="*/ 880 w 1398"/>
                  <a:gd name="T59" fmla="*/ 312 h 631"/>
                  <a:gd name="T60" fmla="*/ 879 w 1398"/>
                  <a:gd name="T61" fmla="*/ 332 h 631"/>
                  <a:gd name="T62" fmla="*/ 942 w 1398"/>
                  <a:gd name="T63" fmla="*/ 313 h 631"/>
                  <a:gd name="T64" fmla="*/ 983 w 1398"/>
                  <a:gd name="T65" fmla="*/ 326 h 631"/>
                  <a:gd name="T66" fmla="*/ 992 w 1398"/>
                  <a:gd name="T67" fmla="*/ 345 h 631"/>
                  <a:gd name="T68" fmla="*/ 1006 w 1398"/>
                  <a:gd name="T69" fmla="*/ 306 h 631"/>
                  <a:gd name="T70" fmla="*/ 1058 w 1398"/>
                  <a:gd name="T71" fmla="*/ 315 h 631"/>
                  <a:gd name="T72" fmla="*/ 1058 w 1398"/>
                  <a:gd name="T73" fmla="*/ 295 h 631"/>
                  <a:gd name="T74" fmla="*/ 1099 w 1398"/>
                  <a:gd name="T75" fmla="*/ 285 h 631"/>
                  <a:gd name="T76" fmla="*/ 1118 w 1398"/>
                  <a:gd name="T77" fmla="*/ 268 h 631"/>
                  <a:gd name="T78" fmla="*/ 1145 w 1398"/>
                  <a:gd name="T79" fmla="*/ 271 h 631"/>
                  <a:gd name="T80" fmla="*/ 1161 w 1398"/>
                  <a:gd name="T81" fmla="*/ 233 h 631"/>
                  <a:gd name="T82" fmla="*/ 1135 w 1398"/>
                  <a:gd name="T83" fmla="*/ 221 h 631"/>
                  <a:gd name="T84" fmla="*/ 1179 w 1398"/>
                  <a:gd name="T85" fmla="*/ 164 h 631"/>
                  <a:gd name="T86" fmla="*/ 1217 w 1398"/>
                  <a:gd name="T87" fmla="*/ 159 h 631"/>
                  <a:gd name="T88" fmla="*/ 1231 w 1398"/>
                  <a:gd name="T89" fmla="*/ 134 h 631"/>
                  <a:gd name="T90" fmla="*/ 1247 w 1398"/>
                  <a:gd name="T91" fmla="*/ 104 h 631"/>
                  <a:gd name="T92" fmla="*/ 1288 w 1398"/>
                  <a:gd name="T93" fmla="*/ 85 h 631"/>
                  <a:gd name="T94" fmla="*/ 1296 w 1398"/>
                  <a:gd name="T95" fmla="*/ 55 h 631"/>
                  <a:gd name="T96" fmla="*/ 1398 w 1398"/>
                  <a:gd name="T97" fmla="*/ 0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98" h="631">
                    <a:moveTo>
                      <a:pt x="44" y="631"/>
                    </a:moveTo>
                    <a:lnTo>
                      <a:pt x="3" y="581"/>
                    </a:lnTo>
                    <a:lnTo>
                      <a:pt x="0" y="457"/>
                    </a:lnTo>
                    <a:lnTo>
                      <a:pt x="3" y="387"/>
                    </a:lnTo>
                    <a:lnTo>
                      <a:pt x="43" y="312"/>
                    </a:lnTo>
                    <a:lnTo>
                      <a:pt x="62" y="291"/>
                    </a:lnTo>
                    <a:lnTo>
                      <a:pt x="101" y="263"/>
                    </a:lnTo>
                    <a:lnTo>
                      <a:pt x="148" y="263"/>
                    </a:lnTo>
                    <a:lnTo>
                      <a:pt x="195" y="213"/>
                    </a:lnTo>
                    <a:lnTo>
                      <a:pt x="273" y="156"/>
                    </a:lnTo>
                    <a:lnTo>
                      <a:pt x="332" y="139"/>
                    </a:lnTo>
                    <a:lnTo>
                      <a:pt x="332" y="140"/>
                    </a:lnTo>
                    <a:lnTo>
                      <a:pt x="353" y="175"/>
                    </a:lnTo>
                    <a:lnTo>
                      <a:pt x="373" y="180"/>
                    </a:lnTo>
                    <a:lnTo>
                      <a:pt x="375" y="180"/>
                    </a:lnTo>
                    <a:lnTo>
                      <a:pt x="476" y="183"/>
                    </a:lnTo>
                    <a:lnTo>
                      <a:pt x="491" y="200"/>
                    </a:lnTo>
                    <a:lnTo>
                      <a:pt x="487" y="219"/>
                    </a:lnTo>
                    <a:lnTo>
                      <a:pt x="513" y="225"/>
                    </a:lnTo>
                    <a:lnTo>
                      <a:pt x="581" y="217"/>
                    </a:lnTo>
                    <a:lnTo>
                      <a:pt x="567" y="202"/>
                    </a:lnTo>
                    <a:lnTo>
                      <a:pt x="575" y="184"/>
                    </a:lnTo>
                    <a:lnTo>
                      <a:pt x="595" y="184"/>
                    </a:lnTo>
                    <a:lnTo>
                      <a:pt x="627" y="224"/>
                    </a:lnTo>
                    <a:lnTo>
                      <a:pt x="721" y="213"/>
                    </a:lnTo>
                    <a:lnTo>
                      <a:pt x="748" y="276"/>
                    </a:lnTo>
                    <a:lnTo>
                      <a:pt x="817" y="291"/>
                    </a:lnTo>
                    <a:lnTo>
                      <a:pt x="836" y="287"/>
                    </a:lnTo>
                    <a:lnTo>
                      <a:pt x="838" y="287"/>
                    </a:lnTo>
                    <a:lnTo>
                      <a:pt x="880" y="312"/>
                    </a:lnTo>
                    <a:lnTo>
                      <a:pt x="879" y="332"/>
                    </a:lnTo>
                    <a:lnTo>
                      <a:pt x="942" y="313"/>
                    </a:lnTo>
                    <a:lnTo>
                      <a:pt x="983" y="326"/>
                    </a:lnTo>
                    <a:lnTo>
                      <a:pt x="992" y="345"/>
                    </a:lnTo>
                    <a:lnTo>
                      <a:pt x="1006" y="306"/>
                    </a:lnTo>
                    <a:lnTo>
                      <a:pt x="1058" y="315"/>
                    </a:lnTo>
                    <a:lnTo>
                      <a:pt x="1058" y="295"/>
                    </a:lnTo>
                    <a:lnTo>
                      <a:pt x="1099" y="285"/>
                    </a:lnTo>
                    <a:lnTo>
                      <a:pt x="1118" y="268"/>
                    </a:lnTo>
                    <a:lnTo>
                      <a:pt x="1145" y="271"/>
                    </a:lnTo>
                    <a:lnTo>
                      <a:pt x="1161" y="233"/>
                    </a:lnTo>
                    <a:lnTo>
                      <a:pt x="1135" y="221"/>
                    </a:lnTo>
                    <a:lnTo>
                      <a:pt x="1179" y="164"/>
                    </a:lnTo>
                    <a:lnTo>
                      <a:pt x="1217" y="159"/>
                    </a:lnTo>
                    <a:lnTo>
                      <a:pt x="1231" y="134"/>
                    </a:lnTo>
                    <a:lnTo>
                      <a:pt x="1247" y="104"/>
                    </a:lnTo>
                    <a:lnTo>
                      <a:pt x="1288" y="85"/>
                    </a:lnTo>
                    <a:lnTo>
                      <a:pt x="1296" y="55"/>
                    </a:lnTo>
                    <a:lnTo>
                      <a:pt x="1398" y="0"/>
                    </a:lnTo>
                  </a:path>
                </a:pathLst>
              </a:cu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6" name="Freeform 334">
                <a:extLst>
                  <a:ext uri="{FF2B5EF4-FFF2-40B4-BE49-F238E27FC236}">
                    <a16:creationId xmlns:a16="http://schemas.microsoft.com/office/drawing/2014/main" id="{ABC50EDF-C1B6-4DFE-A025-B3A2C0AAA1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0" y="1591"/>
                <a:ext cx="55" cy="33"/>
              </a:xfrm>
              <a:custGeom>
                <a:avLst/>
                <a:gdLst>
                  <a:gd name="T0" fmla="*/ 0 w 55"/>
                  <a:gd name="T1" fmla="*/ 3 h 33"/>
                  <a:gd name="T2" fmla="*/ 5 w 55"/>
                  <a:gd name="T3" fmla="*/ 27 h 33"/>
                  <a:gd name="T4" fmla="*/ 28 w 55"/>
                  <a:gd name="T5" fmla="*/ 33 h 33"/>
                  <a:gd name="T6" fmla="*/ 55 w 55"/>
                  <a:gd name="T7" fmla="*/ 25 h 33"/>
                  <a:gd name="T8" fmla="*/ 20 w 55"/>
                  <a:gd name="T9" fmla="*/ 0 h 33"/>
                  <a:gd name="T10" fmla="*/ 0 w 55"/>
                  <a:gd name="T11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33">
                    <a:moveTo>
                      <a:pt x="0" y="3"/>
                    </a:moveTo>
                    <a:lnTo>
                      <a:pt x="5" y="27"/>
                    </a:lnTo>
                    <a:lnTo>
                      <a:pt x="28" y="33"/>
                    </a:lnTo>
                    <a:lnTo>
                      <a:pt x="55" y="25"/>
                    </a:lnTo>
                    <a:lnTo>
                      <a:pt x="20" y="0"/>
                    </a:lnTo>
                    <a:lnTo>
                      <a:pt x="0" y="3"/>
                    </a:lnTo>
                  </a:path>
                </a:pathLst>
              </a:cu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7" name="Freeform 335">
                <a:extLst>
                  <a:ext uri="{FF2B5EF4-FFF2-40B4-BE49-F238E27FC236}">
                    <a16:creationId xmlns:a16="http://schemas.microsoft.com/office/drawing/2014/main" id="{2D14986B-FF56-4B97-A233-B61B8EF64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7" y="3524"/>
                <a:ext cx="330" cy="719"/>
              </a:xfrm>
              <a:custGeom>
                <a:avLst/>
                <a:gdLst>
                  <a:gd name="T0" fmla="*/ 266 w 330"/>
                  <a:gd name="T1" fmla="*/ 8 h 719"/>
                  <a:gd name="T2" fmla="*/ 247 w 330"/>
                  <a:gd name="T3" fmla="*/ 0 h 719"/>
                  <a:gd name="T4" fmla="*/ 230 w 330"/>
                  <a:gd name="T5" fmla="*/ 15 h 719"/>
                  <a:gd name="T6" fmla="*/ 233 w 330"/>
                  <a:gd name="T7" fmla="*/ 138 h 719"/>
                  <a:gd name="T8" fmla="*/ 171 w 330"/>
                  <a:gd name="T9" fmla="*/ 129 h 719"/>
                  <a:gd name="T10" fmla="*/ 146 w 330"/>
                  <a:gd name="T11" fmla="*/ 163 h 719"/>
                  <a:gd name="T12" fmla="*/ 71 w 330"/>
                  <a:gd name="T13" fmla="*/ 193 h 719"/>
                  <a:gd name="T14" fmla="*/ 66 w 330"/>
                  <a:gd name="T15" fmla="*/ 214 h 719"/>
                  <a:gd name="T16" fmla="*/ 45 w 330"/>
                  <a:gd name="T17" fmla="*/ 215 h 719"/>
                  <a:gd name="T18" fmla="*/ 30 w 330"/>
                  <a:gd name="T19" fmla="*/ 236 h 719"/>
                  <a:gd name="T20" fmla="*/ 31 w 330"/>
                  <a:gd name="T21" fmla="*/ 259 h 719"/>
                  <a:gd name="T22" fmla="*/ 4 w 330"/>
                  <a:gd name="T23" fmla="*/ 296 h 719"/>
                  <a:gd name="T24" fmla="*/ 4 w 330"/>
                  <a:gd name="T25" fmla="*/ 296 h 719"/>
                  <a:gd name="T26" fmla="*/ 0 w 330"/>
                  <a:gd name="T27" fmla="*/ 316 h 719"/>
                  <a:gd name="T28" fmla="*/ 19 w 330"/>
                  <a:gd name="T29" fmla="*/ 308 h 719"/>
                  <a:gd name="T30" fmla="*/ 45 w 330"/>
                  <a:gd name="T31" fmla="*/ 338 h 719"/>
                  <a:gd name="T32" fmla="*/ 9 w 330"/>
                  <a:gd name="T33" fmla="*/ 365 h 719"/>
                  <a:gd name="T34" fmla="*/ 17 w 330"/>
                  <a:gd name="T35" fmla="*/ 404 h 719"/>
                  <a:gd name="T36" fmla="*/ 72 w 330"/>
                  <a:gd name="T37" fmla="*/ 434 h 719"/>
                  <a:gd name="T38" fmla="*/ 53 w 330"/>
                  <a:gd name="T39" fmla="*/ 447 h 719"/>
                  <a:gd name="T40" fmla="*/ 33 w 330"/>
                  <a:gd name="T41" fmla="*/ 505 h 719"/>
                  <a:gd name="T42" fmla="*/ 83 w 330"/>
                  <a:gd name="T43" fmla="*/ 488 h 719"/>
                  <a:gd name="T44" fmla="*/ 89 w 330"/>
                  <a:gd name="T45" fmla="*/ 528 h 719"/>
                  <a:gd name="T46" fmla="*/ 71 w 330"/>
                  <a:gd name="T47" fmla="*/ 577 h 719"/>
                  <a:gd name="T48" fmla="*/ 138 w 330"/>
                  <a:gd name="T49" fmla="*/ 591 h 719"/>
                  <a:gd name="T50" fmla="*/ 104 w 330"/>
                  <a:gd name="T51" fmla="*/ 613 h 719"/>
                  <a:gd name="T52" fmla="*/ 102 w 330"/>
                  <a:gd name="T53" fmla="*/ 635 h 719"/>
                  <a:gd name="T54" fmla="*/ 137 w 330"/>
                  <a:gd name="T55" fmla="*/ 667 h 719"/>
                  <a:gd name="T56" fmla="*/ 215 w 330"/>
                  <a:gd name="T57" fmla="*/ 691 h 719"/>
                  <a:gd name="T58" fmla="*/ 225 w 330"/>
                  <a:gd name="T59" fmla="*/ 711 h 719"/>
                  <a:gd name="T60" fmla="*/ 245 w 330"/>
                  <a:gd name="T61" fmla="*/ 719 h 719"/>
                  <a:gd name="T62" fmla="*/ 288 w 330"/>
                  <a:gd name="T63" fmla="*/ 615 h 719"/>
                  <a:gd name="T64" fmla="*/ 264 w 330"/>
                  <a:gd name="T65" fmla="*/ 613 h 719"/>
                  <a:gd name="T66" fmla="*/ 281 w 330"/>
                  <a:gd name="T67" fmla="*/ 599 h 719"/>
                  <a:gd name="T68" fmla="*/ 297 w 330"/>
                  <a:gd name="T69" fmla="*/ 560 h 719"/>
                  <a:gd name="T70" fmla="*/ 293 w 330"/>
                  <a:gd name="T71" fmla="*/ 502 h 719"/>
                  <a:gd name="T72" fmla="*/ 291 w 330"/>
                  <a:gd name="T73" fmla="*/ 500 h 719"/>
                  <a:gd name="T74" fmla="*/ 293 w 330"/>
                  <a:gd name="T75" fmla="*/ 456 h 719"/>
                  <a:gd name="T76" fmla="*/ 330 w 330"/>
                  <a:gd name="T77" fmla="*/ 371 h 719"/>
                  <a:gd name="T78" fmla="*/ 304 w 330"/>
                  <a:gd name="T79" fmla="*/ 189 h 719"/>
                  <a:gd name="T80" fmla="*/ 275 w 330"/>
                  <a:gd name="T81" fmla="*/ 148 h 719"/>
                  <a:gd name="T82" fmla="*/ 278 w 330"/>
                  <a:gd name="T83" fmla="*/ 72 h 719"/>
                  <a:gd name="T84" fmla="*/ 266 w 330"/>
                  <a:gd name="T85" fmla="*/ 8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0" h="719">
                    <a:moveTo>
                      <a:pt x="266" y="8"/>
                    </a:moveTo>
                    <a:lnTo>
                      <a:pt x="247" y="0"/>
                    </a:lnTo>
                    <a:lnTo>
                      <a:pt x="230" y="15"/>
                    </a:lnTo>
                    <a:lnTo>
                      <a:pt x="233" y="138"/>
                    </a:lnTo>
                    <a:lnTo>
                      <a:pt x="171" y="129"/>
                    </a:lnTo>
                    <a:lnTo>
                      <a:pt x="146" y="163"/>
                    </a:lnTo>
                    <a:lnTo>
                      <a:pt x="71" y="193"/>
                    </a:lnTo>
                    <a:lnTo>
                      <a:pt x="66" y="214"/>
                    </a:lnTo>
                    <a:lnTo>
                      <a:pt x="45" y="215"/>
                    </a:lnTo>
                    <a:lnTo>
                      <a:pt x="30" y="236"/>
                    </a:lnTo>
                    <a:lnTo>
                      <a:pt x="31" y="259"/>
                    </a:lnTo>
                    <a:lnTo>
                      <a:pt x="4" y="296"/>
                    </a:lnTo>
                    <a:lnTo>
                      <a:pt x="4" y="296"/>
                    </a:lnTo>
                    <a:lnTo>
                      <a:pt x="0" y="316"/>
                    </a:lnTo>
                    <a:lnTo>
                      <a:pt x="19" y="308"/>
                    </a:lnTo>
                    <a:lnTo>
                      <a:pt x="45" y="338"/>
                    </a:lnTo>
                    <a:lnTo>
                      <a:pt x="9" y="365"/>
                    </a:lnTo>
                    <a:lnTo>
                      <a:pt x="17" y="404"/>
                    </a:lnTo>
                    <a:lnTo>
                      <a:pt x="72" y="434"/>
                    </a:lnTo>
                    <a:lnTo>
                      <a:pt x="53" y="447"/>
                    </a:lnTo>
                    <a:lnTo>
                      <a:pt x="33" y="505"/>
                    </a:lnTo>
                    <a:lnTo>
                      <a:pt x="83" y="488"/>
                    </a:lnTo>
                    <a:lnTo>
                      <a:pt x="89" y="528"/>
                    </a:lnTo>
                    <a:lnTo>
                      <a:pt x="71" y="577"/>
                    </a:lnTo>
                    <a:lnTo>
                      <a:pt x="138" y="591"/>
                    </a:lnTo>
                    <a:lnTo>
                      <a:pt x="104" y="613"/>
                    </a:lnTo>
                    <a:lnTo>
                      <a:pt x="102" y="635"/>
                    </a:lnTo>
                    <a:lnTo>
                      <a:pt x="137" y="667"/>
                    </a:lnTo>
                    <a:lnTo>
                      <a:pt x="215" y="691"/>
                    </a:lnTo>
                    <a:lnTo>
                      <a:pt x="225" y="711"/>
                    </a:lnTo>
                    <a:lnTo>
                      <a:pt x="245" y="719"/>
                    </a:lnTo>
                    <a:lnTo>
                      <a:pt x="288" y="615"/>
                    </a:lnTo>
                    <a:lnTo>
                      <a:pt x="264" y="613"/>
                    </a:lnTo>
                    <a:lnTo>
                      <a:pt x="281" y="599"/>
                    </a:lnTo>
                    <a:lnTo>
                      <a:pt x="297" y="560"/>
                    </a:lnTo>
                    <a:lnTo>
                      <a:pt x="293" y="502"/>
                    </a:lnTo>
                    <a:lnTo>
                      <a:pt x="291" y="500"/>
                    </a:lnTo>
                    <a:lnTo>
                      <a:pt x="293" y="456"/>
                    </a:lnTo>
                    <a:lnTo>
                      <a:pt x="330" y="371"/>
                    </a:lnTo>
                    <a:lnTo>
                      <a:pt x="304" y="189"/>
                    </a:lnTo>
                    <a:lnTo>
                      <a:pt x="275" y="148"/>
                    </a:lnTo>
                    <a:lnTo>
                      <a:pt x="278" y="72"/>
                    </a:lnTo>
                    <a:lnTo>
                      <a:pt x="266" y="8"/>
                    </a:lnTo>
                  </a:path>
                </a:pathLst>
              </a:cu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8" name="Freeform 336">
                <a:extLst>
                  <a:ext uri="{FF2B5EF4-FFF2-40B4-BE49-F238E27FC236}">
                    <a16:creationId xmlns:a16="http://schemas.microsoft.com/office/drawing/2014/main" id="{DAAC6D5C-A319-461F-B207-BECAABCE0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1756"/>
                <a:ext cx="42" cy="59"/>
              </a:xfrm>
              <a:custGeom>
                <a:avLst/>
                <a:gdLst>
                  <a:gd name="T0" fmla="*/ 13 w 42"/>
                  <a:gd name="T1" fmla="*/ 0 h 59"/>
                  <a:gd name="T2" fmla="*/ 0 w 42"/>
                  <a:gd name="T3" fmla="*/ 18 h 59"/>
                  <a:gd name="T4" fmla="*/ 42 w 42"/>
                  <a:gd name="T5" fmla="*/ 59 h 59"/>
                  <a:gd name="T6" fmla="*/ 41 w 42"/>
                  <a:gd name="T7" fmla="*/ 37 h 59"/>
                  <a:gd name="T8" fmla="*/ 20 w 42"/>
                  <a:gd name="T9" fmla="*/ 22 h 59"/>
                  <a:gd name="T10" fmla="*/ 13 w 42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59">
                    <a:moveTo>
                      <a:pt x="13" y="0"/>
                    </a:moveTo>
                    <a:lnTo>
                      <a:pt x="0" y="18"/>
                    </a:lnTo>
                    <a:lnTo>
                      <a:pt x="42" y="59"/>
                    </a:lnTo>
                    <a:lnTo>
                      <a:pt x="41" y="37"/>
                    </a:lnTo>
                    <a:lnTo>
                      <a:pt x="20" y="22"/>
                    </a:lnTo>
                    <a:lnTo>
                      <a:pt x="13" y="0"/>
                    </a:lnTo>
                  </a:path>
                </a:pathLst>
              </a:cu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9" name="Freeform 337">
                <a:extLst>
                  <a:ext uri="{FF2B5EF4-FFF2-40B4-BE49-F238E27FC236}">
                    <a16:creationId xmlns:a16="http://schemas.microsoft.com/office/drawing/2014/main" id="{229F3AC7-1C2D-4516-B7CF-D0C01999F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3" y="2208"/>
                <a:ext cx="55" cy="98"/>
              </a:xfrm>
              <a:custGeom>
                <a:avLst/>
                <a:gdLst>
                  <a:gd name="T0" fmla="*/ 0 w 55"/>
                  <a:gd name="T1" fmla="*/ 19 h 98"/>
                  <a:gd name="T2" fmla="*/ 45 w 55"/>
                  <a:gd name="T3" fmla="*/ 98 h 98"/>
                  <a:gd name="T4" fmla="*/ 55 w 55"/>
                  <a:gd name="T5" fmla="*/ 76 h 98"/>
                  <a:gd name="T6" fmla="*/ 48 w 55"/>
                  <a:gd name="T7" fmla="*/ 22 h 98"/>
                  <a:gd name="T8" fmla="*/ 12 w 55"/>
                  <a:gd name="T9" fmla="*/ 0 h 98"/>
                  <a:gd name="T10" fmla="*/ 0 w 55"/>
                  <a:gd name="T11" fmla="*/ 1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98">
                    <a:moveTo>
                      <a:pt x="0" y="19"/>
                    </a:moveTo>
                    <a:lnTo>
                      <a:pt x="45" y="98"/>
                    </a:lnTo>
                    <a:lnTo>
                      <a:pt x="55" y="76"/>
                    </a:lnTo>
                    <a:lnTo>
                      <a:pt x="48" y="22"/>
                    </a:lnTo>
                    <a:lnTo>
                      <a:pt x="12" y="0"/>
                    </a:lnTo>
                    <a:lnTo>
                      <a:pt x="0" y="19"/>
                    </a:lnTo>
                  </a:path>
                </a:pathLst>
              </a:cu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0" name="Freeform 338">
                <a:extLst>
                  <a:ext uri="{FF2B5EF4-FFF2-40B4-BE49-F238E27FC236}">
                    <a16:creationId xmlns:a16="http://schemas.microsoft.com/office/drawing/2014/main" id="{AFD8A1A9-E697-4AF7-B89C-651F6C6003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0" y="2106"/>
                <a:ext cx="17" cy="20"/>
              </a:xfrm>
              <a:custGeom>
                <a:avLst/>
                <a:gdLst>
                  <a:gd name="T0" fmla="*/ 0 w 17"/>
                  <a:gd name="T1" fmla="*/ 0 h 20"/>
                  <a:gd name="T2" fmla="*/ 8 w 17"/>
                  <a:gd name="T3" fmla="*/ 20 h 20"/>
                  <a:gd name="T4" fmla="*/ 12 w 17"/>
                  <a:gd name="T5" fmla="*/ 17 h 20"/>
                  <a:gd name="T6" fmla="*/ 17 w 17"/>
                  <a:gd name="T7" fmla="*/ 17 h 20"/>
                  <a:gd name="T8" fmla="*/ 0 w 17"/>
                  <a:gd name="T9" fmla="*/ 1 h 20"/>
                  <a:gd name="T10" fmla="*/ 0 w 17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0">
                    <a:moveTo>
                      <a:pt x="0" y="0"/>
                    </a:moveTo>
                    <a:lnTo>
                      <a:pt x="8" y="20"/>
                    </a:lnTo>
                    <a:lnTo>
                      <a:pt x="12" y="17"/>
                    </a:lnTo>
                    <a:lnTo>
                      <a:pt x="17" y="17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1" name="Freeform 339">
                <a:extLst>
                  <a:ext uri="{FF2B5EF4-FFF2-40B4-BE49-F238E27FC236}">
                    <a16:creationId xmlns:a16="http://schemas.microsoft.com/office/drawing/2014/main" id="{BE97E8A1-09AA-4592-A570-8F4057519E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7" y="2117"/>
                <a:ext cx="52" cy="33"/>
              </a:xfrm>
              <a:custGeom>
                <a:avLst/>
                <a:gdLst>
                  <a:gd name="T0" fmla="*/ 14 w 52"/>
                  <a:gd name="T1" fmla="*/ 0 h 33"/>
                  <a:gd name="T2" fmla="*/ 0 w 52"/>
                  <a:gd name="T3" fmla="*/ 4 h 33"/>
                  <a:gd name="T4" fmla="*/ 0 w 52"/>
                  <a:gd name="T5" fmla="*/ 4 h 33"/>
                  <a:gd name="T6" fmla="*/ 0 w 52"/>
                  <a:gd name="T7" fmla="*/ 4 h 33"/>
                  <a:gd name="T8" fmla="*/ 31 w 52"/>
                  <a:gd name="T9" fmla="*/ 33 h 33"/>
                  <a:gd name="T10" fmla="*/ 52 w 52"/>
                  <a:gd name="T11" fmla="*/ 25 h 33"/>
                  <a:gd name="T12" fmla="*/ 14 w 52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33">
                    <a:moveTo>
                      <a:pt x="14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31" y="33"/>
                    </a:lnTo>
                    <a:lnTo>
                      <a:pt x="52" y="25"/>
                    </a:lnTo>
                    <a:lnTo>
                      <a:pt x="14" y="0"/>
                    </a:lnTo>
                  </a:path>
                </a:pathLst>
              </a:cu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2" name="Freeform 340">
                <a:extLst>
                  <a:ext uri="{FF2B5EF4-FFF2-40B4-BE49-F238E27FC236}">
                    <a16:creationId xmlns:a16="http://schemas.microsoft.com/office/drawing/2014/main" id="{4FE6BE73-02F0-4EC8-A426-19C6E9A683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7" y="1350"/>
                <a:ext cx="954" cy="2016"/>
              </a:xfrm>
              <a:custGeom>
                <a:avLst/>
                <a:gdLst>
                  <a:gd name="T0" fmla="*/ 21 w 954"/>
                  <a:gd name="T1" fmla="*/ 14 h 2016"/>
                  <a:gd name="T2" fmla="*/ 87 w 954"/>
                  <a:gd name="T3" fmla="*/ 44 h 2016"/>
                  <a:gd name="T4" fmla="*/ 106 w 954"/>
                  <a:gd name="T5" fmla="*/ 19 h 2016"/>
                  <a:gd name="T6" fmla="*/ 128 w 954"/>
                  <a:gd name="T7" fmla="*/ 33 h 2016"/>
                  <a:gd name="T8" fmla="*/ 143 w 954"/>
                  <a:gd name="T9" fmla="*/ 59 h 2016"/>
                  <a:gd name="T10" fmla="*/ 172 w 954"/>
                  <a:gd name="T11" fmla="*/ 25 h 2016"/>
                  <a:gd name="T12" fmla="*/ 194 w 954"/>
                  <a:gd name="T13" fmla="*/ 90 h 2016"/>
                  <a:gd name="T14" fmla="*/ 209 w 954"/>
                  <a:gd name="T15" fmla="*/ 40 h 2016"/>
                  <a:gd name="T16" fmla="*/ 235 w 954"/>
                  <a:gd name="T17" fmla="*/ 65 h 2016"/>
                  <a:gd name="T18" fmla="*/ 231 w 954"/>
                  <a:gd name="T19" fmla="*/ 99 h 2016"/>
                  <a:gd name="T20" fmla="*/ 276 w 954"/>
                  <a:gd name="T21" fmla="*/ 101 h 2016"/>
                  <a:gd name="T22" fmla="*/ 260 w 954"/>
                  <a:gd name="T23" fmla="*/ 131 h 2016"/>
                  <a:gd name="T24" fmla="*/ 269 w 954"/>
                  <a:gd name="T25" fmla="*/ 177 h 2016"/>
                  <a:gd name="T26" fmla="*/ 276 w 954"/>
                  <a:gd name="T27" fmla="*/ 172 h 2016"/>
                  <a:gd name="T28" fmla="*/ 318 w 954"/>
                  <a:gd name="T29" fmla="*/ 150 h 2016"/>
                  <a:gd name="T30" fmla="*/ 326 w 954"/>
                  <a:gd name="T31" fmla="*/ 121 h 2016"/>
                  <a:gd name="T32" fmla="*/ 359 w 954"/>
                  <a:gd name="T33" fmla="*/ 137 h 2016"/>
                  <a:gd name="T34" fmla="*/ 400 w 954"/>
                  <a:gd name="T35" fmla="*/ 159 h 2016"/>
                  <a:gd name="T36" fmla="*/ 342 w 954"/>
                  <a:gd name="T37" fmla="*/ 170 h 2016"/>
                  <a:gd name="T38" fmla="*/ 463 w 954"/>
                  <a:gd name="T39" fmla="*/ 191 h 2016"/>
                  <a:gd name="T40" fmla="*/ 461 w 954"/>
                  <a:gd name="T41" fmla="*/ 203 h 2016"/>
                  <a:gd name="T42" fmla="*/ 441 w 954"/>
                  <a:gd name="T43" fmla="*/ 251 h 2016"/>
                  <a:gd name="T44" fmla="*/ 501 w 954"/>
                  <a:gd name="T45" fmla="*/ 302 h 2016"/>
                  <a:gd name="T46" fmla="*/ 549 w 954"/>
                  <a:gd name="T47" fmla="*/ 291 h 2016"/>
                  <a:gd name="T48" fmla="*/ 553 w 954"/>
                  <a:gd name="T49" fmla="*/ 304 h 2016"/>
                  <a:gd name="T50" fmla="*/ 527 w 954"/>
                  <a:gd name="T51" fmla="*/ 361 h 2016"/>
                  <a:gd name="T52" fmla="*/ 603 w 954"/>
                  <a:gd name="T53" fmla="*/ 411 h 2016"/>
                  <a:gd name="T54" fmla="*/ 551 w 954"/>
                  <a:gd name="T55" fmla="*/ 501 h 2016"/>
                  <a:gd name="T56" fmla="*/ 639 w 954"/>
                  <a:gd name="T57" fmla="*/ 638 h 2016"/>
                  <a:gd name="T58" fmla="*/ 731 w 954"/>
                  <a:gd name="T59" fmla="*/ 693 h 2016"/>
                  <a:gd name="T60" fmla="*/ 784 w 954"/>
                  <a:gd name="T61" fmla="*/ 726 h 2016"/>
                  <a:gd name="T62" fmla="*/ 822 w 954"/>
                  <a:gd name="T63" fmla="*/ 732 h 2016"/>
                  <a:gd name="T64" fmla="*/ 811 w 954"/>
                  <a:gd name="T65" fmla="*/ 804 h 2016"/>
                  <a:gd name="T66" fmla="*/ 860 w 954"/>
                  <a:gd name="T67" fmla="*/ 867 h 2016"/>
                  <a:gd name="T68" fmla="*/ 852 w 954"/>
                  <a:gd name="T69" fmla="*/ 908 h 2016"/>
                  <a:gd name="T70" fmla="*/ 797 w 954"/>
                  <a:gd name="T71" fmla="*/ 971 h 2016"/>
                  <a:gd name="T72" fmla="*/ 861 w 954"/>
                  <a:gd name="T73" fmla="*/ 1037 h 2016"/>
                  <a:gd name="T74" fmla="*/ 949 w 954"/>
                  <a:gd name="T75" fmla="*/ 1168 h 2016"/>
                  <a:gd name="T76" fmla="*/ 954 w 954"/>
                  <a:gd name="T77" fmla="*/ 1188 h 2016"/>
                  <a:gd name="T78" fmla="*/ 921 w 954"/>
                  <a:gd name="T79" fmla="*/ 1157 h 2016"/>
                  <a:gd name="T80" fmla="*/ 839 w 954"/>
                  <a:gd name="T81" fmla="*/ 1063 h 2016"/>
                  <a:gd name="T82" fmla="*/ 775 w 954"/>
                  <a:gd name="T83" fmla="*/ 1458 h 2016"/>
                  <a:gd name="T84" fmla="*/ 834 w 954"/>
                  <a:gd name="T85" fmla="*/ 1439 h 2016"/>
                  <a:gd name="T86" fmla="*/ 790 w 954"/>
                  <a:gd name="T87" fmla="*/ 1453 h 2016"/>
                  <a:gd name="T88" fmla="*/ 768 w 954"/>
                  <a:gd name="T89" fmla="*/ 1535 h 2016"/>
                  <a:gd name="T90" fmla="*/ 664 w 954"/>
                  <a:gd name="T91" fmla="*/ 1939 h 2016"/>
                  <a:gd name="T92" fmla="*/ 631 w 954"/>
                  <a:gd name="T93" fmla="*/ 1983 h 2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54" h="2016">
                    <a:moveTo>
                      <a:pt x="0" y="0"/>
                    </a:moveTo>
                    <a:lnTo>
                      <a:pt x="21" y="14"/>
                    </a:lnTo>
                    <a:lnTo>
                      <a:pt x="54" y="2"/>
                    </a:lnTo>
                    <a:lnTo>
                      <a:pt x="87" y="44"/>
                    </a:lnTo>
                    <a:lnTo>
                      <a:pt x="106" y="40"/>
                    </a:lnTo>
                    <a:lnTo>
                      <a:pt x="106" y="19"/>
                    </a:lnTo>
                    <a:lnTo>
                      <a:pt x="109" y="40"/>
                    </a:lnTo>
                    <a:lnTo>
                      <a:pt x="128" y="33"/>
                    </a:lnTo>
                    <a:lnTo>
                      <a:pt x="123" y="52"/>
                    </a:lnTo>
                    <a:lnTo>
                      <a:pt x="143" y="59"/>
                    </a:lnTo>
                    <a:lnTo>
                      <a:pt x="170" y="48"/>
                    </a:lnTo>
                    <a:lnTo>
                      <a:pt x="172" y="25"/>
                    </a:lnTo>
                    <a:lnTo>
                      <a:pt x="176" y="81"/>
                    </a:lnTo>
                    <a:lnTo>
                      <a:pt x="194" y="90"/>
                    </a:lnTo>
                    <a:lnTo>
                      <a:pt x="213" y="81"/>
                    </a:lnTo>
                    <a:lnTo>
                      <a:pt x="209" y="40"/>
                    </a:lnTo>
                    <a:lnTo>
                      <a:pt x="214" y="62"/>
                    </a:lnTo>
                    <a:lnTo>
                      <a:pt x="235" y="65"/>
                    </a:lnTo>
                    <a:lnTo>
                      <a:pt x="220" y="81"/>
                    </a:lnTo>
                    <a:lnTo>
                      <a:pt x="231" y="99"/>
                    </a:lnTo>
                    <a:lnTo>
                      <a:pt x="257" y="110"/>
                    </a:lnTo>
                    <a:lnTo>
                      <a:pt x="276" y="101"/>
                    </a:lnTo>
                    <a:lnTo>
                      <a:pt x="258" y="110"/>
                    </a:lnTo>
                    <a:lnTo>
                      <a:pt x="260" y="131"/>
                    </a:lnTo>
                    <a:lnTo>
                      <a:pt x="276" y="150"/>
                    </a:lnTo>
                    <a:lnTo>
                      <a:pt x="269" y="177"/>
                    </a:lnTo>
                    <a:lnTo>
                      <a:pt x="285" y="192"/>
                    </a:lnTo>
                    <a:lnTo>
                      <a:pt x="276" y="172"/>
                    </a:lnTo>
                    <a:lnTo>
                      <a:pt x="296" y="156"/>
                    </a:lnTo>
                    <a:lnTo>
                      <a:pt x="318" y="150"/>
                    </a:lnTo>
                    <a:lnTo>
                      <a:pt x="335" y="162"/>
                    </a:lnTo>
                    <a:lnTo>
                      <a:pt x="326" y="121"/>
                    </a:lnTo>
                    <a:lnTo>
                      <a:pt x="348" y="156"/>
                    </a:lnTo>
                    <a:lnTo>
                      <a:pt x="359" y="137"/>
                    </a:lnTo>
                    <a:lnTo>
                      <a:pt x="386" y="142"/>
                    </a:lnTo>
                    <a:lnTo>
                      <a:pt x="400" y="159"/>
                    </a:lnTo>
                    <a:lnTo>
                      <a:pt x="386" y="177"/>
                    </a:lnTo>
                    <a:lnTo>
                      <a:pt x="342" y="170"/>
                    </a:lnTo>
                    <a:lnTo>
                      <a:pt x="376" y="197"/>
                    </a:lnTo>
                    <a:lnTo>
                      <a:pt x="463" y="191"/>
                    </a:lnTo>
                    <a:lnTo>
                      <a:pt x="483" y="202"/>
                    </a:lnTo>
                    <a:lnTo>
                      <a:pt x="461" y="203"/>
                    </a:lnTo>
                    <a:lnTo>
                      <a:pt x="472" y="221"/>
                    </a:lnTo>
                    <a:lnTo>
                      <a:pt x="441" y="251"/>
                    </a:lnTo>
                    <a:lnTo>
                      <a:pt x="458" y="295"/>
                    </a:lnTo>
                    <a:lnTo>
                      <a:pt x="501" y="302"/>
                    </a:lnTo>
                    <a:lnTo>
                      <a:pt x="515" y="317"/>
                    </a:lnTo>
                    <a:lnTo>
                      <a:pt x="549" y="291"/>
                    </a:lnTo>
                    <a:lnTo>
                      <a:pt x="601" y="287"/>
                    </a:lnTo>
                    <a:lnTo>
                      <a:pt x="553" y="304"/>
                    </a:lnTo>
                    <a:lnTo>
                      <a:pt x="549" y="351"/>
                    </a:lnTo>
                    <a:lnTo>
                      <a:pt x="527" y="361"/>
                    </a:lnTo>
                    <a:lnTo>
                      <a:pt x="568" y="376"/>
                    </a:lnTo>
                    <a:lnTo>
                      <a:pt x="603" y="411"/>
                    </a:lnTo>
                    <a:lnTo>
                      <a:pt x="548" y="469"/>
                    </a:lnTo>
                    <a:lnTo>
                      <a:pt x="551" y="501"/>
                    </a:lnTo>
                    <a:lnTo>
                      <a:pt x="625" y="587"/>
                    </a:lnTo>
                    <a:lnTo>
                      <a:pt x="639" y="638"/>
                    </a:lnTo>
                    <a:lnTo>
                      <a:pt x="697" y="685"/>
                    </a:lnTo>
                    <a:lnTo>
                      <a:pt x="731" y="693"/>
                    </a:lnTo>
                    <a:lnTo>
                      <a:pt x="742" y="716"/>
                    </a:lnTo>
                    <a:lnTo>
                      <a:pt x="784" y="726"/>
                    </a:lnTo>
                    <a:lnTo>
                      <a:pt x="817" y="753"/>
                    </a:lnTo>
                    <a:lnTo>
                      <a:pt x="822" y="732"/>
                    </a:lnTo>
                    <a:lnTo>
                      <a:pt x="842" y="735"/>
                    </a:lnTo>
                    <a:lnTo>
                      <a:pt x="811" y="804"/>
                    </a:lnTo>
                    <a:lnTo>
                      <a:pt x="831" y="811"/>
                    </a:lnTo>
                    <a:lnTo>
                      <a:pt x="860" y="867"/>
                    </a:lnTo>
                    <a:lnTo>
                      <a:pt x="841" y="871"/>
                    </a:lnTo>
                    <a:lnTo>
                      <a:pt x="852" y="908"/>
                    </a:lnTo>
                    <a:lnTo>
                      <a:pt x="831" y="949"/>
                    </a:lnTo>
                    <a:lnTo>
                      <a:pt x="797" y="971"/>
                    </a:lnTo>
                    <a:lnTo>
                      <a:pt x="806" y="1003"/>
                    </a:lnTo>
                    <a:lnTo>
                      <a:pt x="861" y="1037"/>
                    </a:lnTo>
                    <a:lnTo>
                      <a:pt x="935" y="1116"/>
                    </a:lnTo>
                    <a:lnTo>
                      <a:pt x="949" y="1168"/>
                    </a:lnTo>
                    <a:lnTo>
                      <a:pt x="949" y="1170"/>
                    </a:lnTo>
                    <a:lnTo>
                      <a:pt x="954" y="1188"/>
                    </a:lnTo>
                    <a:lnTo>
                      <a:pt x="940" y="1212"/>
                    </a:lnTo>
                    <a:lnTo>
                      <a:pt x="921" y="1157"/>
                    </a:lnTo>
                    <a:lnTo>
                      <a:pt x="845" y="1081"/>
                    </a:lnTo>
                    <a:lnTo>
                      <a:pt x="839" y="1063"/>
                    </a:lnTo>
                    <a:lnTo>
                      <a:pt x="819" y="1104"/>
                    </a:lnTo>
                    <a:lnTo>
                      <a:pt x="775" y="1458"/>
                    </a:lnTo>
                    <a:lnTo>
                      <a:pt x="803" y="1403"/>
                    </a:lnTo>
                    <a:lnTo>
                      <a:pt x="834" y="1439"/>
                    </a:lnTo>
                    <a:lnTo>
                      <a:pt x="836" y="1459"/>
                    </a:lnTo>
                    <a:lnTo>
                      <a:pt x="790" y="1453"/>
                    </a:lnTo>
                    <a:lnTo>
                      <a:pt x="768" y="1502"/>
                    </a:lnTo>
                    <a:lnTo>
                      <a:pt x="768" y="1535"/>
                    </a:lnTo>
                    <a:lnTo>
                      <a:pt x="691" y="1889"/>
                    </a:lnTo>
                    <a:lnTo>
                      <a:pt x="664" y="1939"/>
                    </a:lnTo>
                    <a:lnTo>
                      <a:pt x="663" y="1939"/>
                    </a:lnTo>
                    <a:lnTo>
                      <a:pt x="631" y="1983"/>
                    </a:lnTo>
                    <a:lnTo>
                      <a:pt x="587" y="2016"/>
                    </a:lnTo>
                  </a:path>
                </a:pathLst>
              </a:cu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3" name="Freeform 341">
                <a:extLst>
                  <a:ext uri="{FF2B5EF4-FFF2-40B4-BE49-F238E27FC236}">
                    <a16:creationId xmlns:a16="http://schemas.microsoft.com/office/drawing/2014/main" id="{C8DF9DAD-719E-4F78-A69B-A7BCB4E116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" y="35"/>
                <a:ext cx="2106" cy="1347"/>
              </a:xfrm>
              <a:custGeom>
                <a:avLst/>
                <a:gdLst>
                  <a:gd name="T0" fmla="*/ 1894 w 2106"/>
                  <a:gd name="T1" fmla="*/ 58 h 1347"/>
                  <a:gd name="T2" fmla="*/ 1873 w 2106"/>
                  <a:gd name="T3" fmla="*/ 245 h 1347"/>
                  <a:gd name="T4" fmla="*/ 1853 w 2106"/>
                  <a:gd name="T5" fmla="*/ 302 h 1347"/>
                  <a:gd name="T6" fmla="*/ 1840 w 2106"/>
                  <a:gd name="T7" fmla="*/ 344 h 1347"/>
                  <a:gd name="T8" fmla="*/ 1796 w 2106"/>
                  <a:gd name="T9" fmla="*/ 436 h 1347"/>
                  <a:gd name="T10" fmla="*/ 1561 w 2106"/>
                  <a:gd name="T11" fmla="*/ 530 h 1347"/>
                  <a:gd name="T12" fmla="*/ 1432 w 2106"/>
                  <a:gd name="T13" fmla="*/ 689 h 1347"/>
                  <a:gd name="T14" fmla="*/ 1484 w 2106"/>
                  <a:gd name="T15" fmla="*/ 708 h 1347"/>
                  <a:gd name="T16" fmla="*/ 1401 w 2106"/>
                  <a:gd name="T17" fmla="*/ 750 h 1347"/>
                  <a:gd name="T18" fmla="*/ 1185 w 2106"/>
                  <a:gd name="T19" fmla="*/ 735 h 1347"/>
                  <a:gd name="T20" fmla="*/ 1080 w 2106"/>
                  <a:gd name="T21" fmla="*/ 727 h 1347"/>
                  <a:gd name="T22" fmla="*/ 1043 w 2106"/>
                  <a:gd name="T23" fmla="*/ 577 h 1347"/>
                  <a:gd name="T24" fmla="*/ 933 w 2106"/>
                  <a:gd name="T25" fmla="*/ 588 h 1347"/>
                  <a:gd name="T26" fmla="*/ 875 w 2106"/>
                  <a:gd name="T27" fmla="*/ 588 h 1347"/>
                  <a:gd name="T28" fmla="*/ 883 w 2106"/>
                  <a:gd name="T29" fmla="*/ 709 h 1347"/>
                  <a:gd name="T30" fmla="*/ 949 w 2106"/>
                  <a:gd name="T31" fmla="*/ 865 h 1347"/>
                  <a:gd name="T32" fmla="*/ 958 w 2106"/>
                  <a:gd name="T33" fmla="*/ 1015 h 1347"/>
                  <a:gd name="T34" fmla="*/ 987 w 2106"/>
                  <a:gd name="T35" fmla="*/ 1034 h 1347"/>
                  <a:gd name="T36" fmla="*/ 858 w 2106"/>
                  <a:gd name="T37" fmla="*/ 999 h 1347"/>
                  <a:gd name="T38" fmla="*/ 823 w 2106"/>
                  <a:gd name="T39" fmla="*/ 1068 h 1347"/>
                  <a:gd name="T40" fmla="*/ 807 w 2106"/>
                  <a:gd name="T41" fmla="*/ 1056 h 1347"/>
                  <a:gd name="T42" fmla="*/ 776 w 2106"/>
                  <a:gd name="T43" fmla="*/ 1026 h 1347"/>
                  <a:gd name="T44" fmla="*/ 740 w 2106"/>
                  <a:gd name="T45" fmla="*/ 1019 h 1347"/>
                  <a:gd name="T46" fmla="*/ 685 w 2106"/>
                  <a:gd name="T47" fmla="*/ 1013 h 1347"/>
                  <a:gd name="T48" fmla="*/ 574 w 2106"/>
                  <a:gd name="T49" fmla="*/ 1032 h 1347"/>
                  <a:gd name="T50" fmla="*/ 521 w 2106"/>
                  <a:gd name="T51" fmla="*/ 950 h 1347"/>
                  <a:gd name="T52" fmla="*/ 492 w 2106"/>
                  <a:gd name="T53" fmla="*/ 953 h 1347"/>
                  <a:gd name="T54" fmla="*/ 464 w 2106"/>
                  <a:gd name="T55" fmla="*/ 905 h 1347"/>
                  <a:gd name="T56" fmla="*/ 360 w 2106"/>
                  <a:gd name="T57" fmla="*/ 939 h 1347"/>
                  <a:gd name="T58" fmla="*/ 335 w 2106"/>
                  <a:gd name="T59" fmla="*/ 986 h 1347"/>
                  <a:gd name="T60" fmla="*/ 275 w 2106"/>
                  <a:gd name="T61" fmla="*/ 993 h 1347"/>
                  <a:gd name="T62" fmla="*/ 248 w 2106"/>
                  <a:gd name="T63" fmla="*/ 952 h 1347"/>
                  <a:gd name="T64" fmla="*/ 64 w 2106"/>
                  <a:gd name="T65" fmla="*/ 1002 h 1347"/>
                  <a:gd name="T66" fmla="*/ 9 w 2106"/>
                  <a:gd name="T67" fmla="*/ 1023 h 1347"/>
                  <a:gd name="T68" fmla="*/ 31 w 2106"/>
                  <a:gd name="T69" fmla="*/ 1093 h 1347"/>
                  <a:gd name="T70" fmla="*/ 110 w 2106"/>
                  <a:gd name="T71" fmla="*/ 1089 h 1347"/>
                  <a:gd name="T72" fmla="*/ 146 w 2106"/>
                  <a:gd name="T73" fmla="*/ 1123 h 1347"/>
                  <a:gd name="T74" fmla="*/ 189 w 2106"/>
                  <a:gd name="T75" fmla="*/ 1156 h 1347"/>
                  <a:gd name="T76" fmla="*/ 110 w 2106"/>
                  <a:gd name="T77" fmla="*/ 1136 h 1347"/>
                  <a:gd name="T78" fmla="*/ 47 w 2106"/>
                  <a:gd name="T79" fmla="*/ 1136 h 1347"/>
                  <a:gd name="T80" fmla="*/ 96 w 2106"/>
                  <a:gd name="T81" fmla="*/ 1155 h 1347"/>
                  <a:gd name="T82" fmla="*/ 129 w 2106"/>
                  <a:gd name="T83" fmla="*/ 1218 h 1347"/>
                  <a:gd name="T84" fmla="*/ 12 w 2106"/>
                  <a:gd name="T85" fmla="*/ 1235 h 1347"/>
                  <a:gd name="T86" fmla="*/ 97 w 2106"/>
                  <a:gd name="T87" fmla="*/ 1342 h 1347"/>
                  <a:gd name="T88" fmla="*/ 176 w 2106"/>
                  <a:gd name="T89" fmla="*/ 1315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06" h="1347">
                    <a:moveTo>
                      <a:pt x="2106" y="0"/>
                    </a:moveTo>
                    <a:lnTo>
                      <a:pt x="1991" y="28"/>
                    </a:lnTo>
                    <a:lnTo>
                      <a:pt x="1894" y="58"/>
                    </a:lnTo>
                    <a:lnTo>
                      <a:pt x="1853" y="94"/>
                    </a:lnTo>
                    <a:lnTo>
                      <a:pt x="1853" y="222"/>
                    </a:lnTo>
                    <a:lnTo>
                      <a:pt x="1873" y="245"/>
                    </a:lnTo>
                    <a:lnTo>
                      <a:pt x="1854" y="233"/>
                    </a:lnTo>
                    <a:lnTo>
                      <a:pt x="1849" y="275"/>
                    </a:lnTo>
                    <a:lnTo>
                      <a:pt x="1853" y="302"/>
                    </a:lnTo>
                    <a:lnTo>
                      <a:pt x="1868" y="313"/>
                    </a:lnTo>
                    <a:lnTo>
                      <a:pt x="1843" y="324"/>
                    </a:lnTo>
                    <a:lnTo>
                      <a:pt x="1840" y="344"/>
                    </a:lnTo>
                    <a:lnTo>
                      <a:pt x="1862" y="384"/>
                    </a:lnTo>
                    <a:lnTo>
                      <a:pt x="1842" y="373"/>
                    </a:lnTo>
                    <a:lnTo>
                      <a:pt x="1796" y="436"/>
                    </a:lnTo>
                    <a:lnTo>
                      <a:pt x="1794" y="439"/>
                    </a:lnTo>
                    <a:lnTo>
                      <a:pt x="1717" y="492"/>
                    </a:lnTo>
                    <a:lnTo>
                      <a:pt x="1561" y="530"/>
                    </a:lnTo>
                    <a:lnTo>
                      <a:pt x="1461" y="585"/>
                    </a:lnTo>
                    <a:lnTo>
                      <a:pt x="1420" y="673"/>
                    </a:lnTo>
                    <a:lnTo>
                      <a:pt x="1432" y="689"/>
                    </a:lnTo>
                    <a:lnTo>
                      <a:pt x="1494" y="703"/>
                    </a:lnTo>
                    <a:lnTo>
                      <a:pt x="1495" y="705"/>
                    </a:lnTo>
                    <a:lnTo>
                      <a:pt x="1484" y="708"/>
                    </a:lnTo>
                    <a:lnTo>
                      <a:pt x="1484" y="709"/>
                    </a:lnTo>
                    <a:lnTo>
                      <a:pt x="1435" y="719"/>
                    </a:lnTo>
                    <a:lnTo>
                      <a:pt x="1401" y="750"/>
                    </a:lnTo>
                    <a:lnTo>
                      <a:pt x="1333" y="769"/>
                    </a:lnTo>
                    <a:lnTo>
                      <a:pt x="1273" y="744"/>
                    </a:lnTo>
                    <a:lnTo>
                      <a:pt x="1185" y="735"/>
                    </a:lnTo>
                    <a:lnTo>
                      <a:pt x="1117" y="709"/>
                    </a:lnTo>
                    <a:lnTo>
                      <a:pt x="1081" y="727"/>
                    </a:lnTo>
                    <a:lnTo>
                      <a:pt x="1080" y="727"/>
                    </a:lnTo>
                    <a:lnTo>
                      <a:pt x="1034" y="653"/>
                    </a:lnTo>
                    <a:lnTo>
                      <a:pt x="1051" y="596"/>
                    </a:lnTo>
                    <a:lnTo>
                      <a:pt x="1043" y="577"/>
                    </a:lnTo>
                    <a:lnTo>
                      <a:pt x="998" y="572"/>
                    </a:lnTo>
                    <a:lnTo>
                      <a:pt x="980" y="585"/>
                    </a:lnTo>
                    <a:lnTo>
                      <a:pt x="933" y="588"/>
                    </a:lnTo>
                    <a:lnTo>
                      <a:pt x="855" y="555"/>
                    </a:lnTo>
                    <a:lnTo>
                      <a:pt x="853" y="576"/>
                    </a:lnTo>
                    <a:lnTo>
                      <a:pt x="875" y="588"/>
                    </a:lnTo>
                    <a:lnTo>
                      <a:pt x="880" y="623"/>
                    </a:lnTo>
                    <a:lnTo>
                      <a:pt x="866" y="637"/>
                    </a:lnTo>
                    <a:lnTo>
                      <a:pt x="883" y="709"/>
                    </a:lnTo>
                    <a:lnTo>
                      <a:pt x="944" y="774"/>
                    </a:lnTo>
                    <a:lnTo>
                      <a:pt x="935" y="845"/>
                    </a:lnTo>
                    <a:lnTo>
                      <a:pt x="949" y="865"/>
                    </a:lnTo>
                    <a:lnTo>
                      <a:pt x="944" y="908"/>
                    </a:lnTo>
                    <a:lnTo>
                      <a:pt x="929" y="949"/>
                    </a:lnTo>
                    <a:lnTo>
                      <a:pt x="958" y="1015"/>
                    </a:lnTo>
                    <a:lnTo>
                      <a:pt x="977" y="1023"/>
                    </a:lnTo>
                    <a:lnTo>
                      <a:pt x="995" y="1012"/>
                    </a:lnTo>
                    <a:lnTo>
                      <a:pt x="987" y="1034"/>
                    </a:lnTo>
                    <a:lnTo>
                      <a:pt x="936" y="1038"/>
                    </a:lnTo>
                    <a:lnTo>
                      <a:pt x="856" y="1038"/>
                    </a:lnTo>
                    <a:lnTo>
                      <a:pt x="858" y="999"/>
                    </a:lnTo>
                    <a:lnTo>
                      <a:pt x="836" y="1004"/>
                    </a:lnTo>
                    <a:lnTo>
                      <a:pt x="807" y="1030"/>
                    </a:lnTo>
                    <a:lnTo>
                      <a:pt x="823" y="1068"/>
                    </a:lnTo>
                    <a:lnTo>
                      <a:pt x="825" y="1071"/>
                    </a:lnTo>
                    <a:lnTo>
                      <a:pt x="809" y="1057"/>
                    </a:lnTo>
                    <a:lnTo>
                      <a:pt x="807" y="1056"/>
                    </a:lnTo>
                    <a:lnTo>
                      <a:pt x="796" y="1026"/>
                    </a:lnTo>
                    <a:lnTo>
                      <a:pt x="777" y="1026"/>
                    </a:lnTo>
                    <a:lnTo>
                      <a:pt x="776" y="1026"/>
                    </a:lnTo>
                    <a:lnTo>
                      <a:pt x="776" y="1040"/>
                    </a:lnTo>
                    <a:lnTo>
                      <a:pt x="748" y="1041"/>
                    </a:lnTo>
                    <a:lnTo>
                      <a:pt x="740" y="1019"/>
                    </a:lnTo>
                    <a:lnTo>
                      <a:pt x="718" y="1030"/>
                    </a:lnTo>
                    <a:lnTo>
                      <a:pt x="711" y="1012"/>
                    </a:lnTo>
                    <a:lnTo>
                      <a:pt x="685" y="1013"/>
                    </a:lnTo>
                    <a:lnTo>
                      <a:pt x="609" y="1076"/>
                    </a:lnTo>
                    <a:lnTo>
                      <a:pt x="603" y="1051"/>
                    </a:lnTo>
                    <a:lnTo>
                      <a:pt x="574" y="1032"/>
                    </a:lnTo>
                    <a:lnTo>
                      <a:pt x="574" y="1010"/>
                    </a:lnTo>
                    <a:lnTo>
                      <a:pt x="543" y="955"/>
                    </a:lnTo>
                    <a:lnTo>
                      <a:pt x="521" y="950"/>
                    </a:lnTo>
                    <a:lnTo>
                      <a:pt x="526" y="930"/>
                    </a:lnTo>
                    <a:lnTo>
                      <a:pt x="505" y="933"/>
                    </a:lnTo>
                    <a:lnTo>
                      <a:pt x="492" y="953"/>
                    </a:lnTo>
                    <a:lnTo>
                      <a:pt x="502" y="908"/>
                    </a:lnTo>
                    <a:lnTo>
                      <a:pt x="469" y="930"/>
                    </a:lnTo>
                    <a:lnTo>
                      <a:pt x="464" y="905"/>
                    </a:lnTo>
                    <a:lnTo>
                      <a:pt x="401" y="930"/>
                    </a:lnTo>
                    <a:lnTo>
                      <a:pt x="392" y="912"/>
                    </a:lnTo>
                    <a:lnTo>
                      <a:pt x="360" y="939"/>
                    </a:lnTo>
                    <a:lnTo>
                      <a:pt x="357" y="983"/>
                    </a:lnTo>
                    <a:lnTo>
                      <a:pt x="335" y="986"/>
                    </a:lnTo>
                    <a:lnTo>
                      <a:pt x="335" y="986"/>
                    </a:lnTo>
                    <a:lnTo>
                      <a:pt x="300" y="964"/>
                    </a:lnTo>
                    <a:lnTo>
                      <a:pt x="280" y="969"/>
                    </a:lnTo>
                    <a:lnTo>
                      <a:pt x="275" y="993"/>
                    </a:lnTo>
                    <a:lnTo>
                      <a:pt x="259" y="974"/>
                    </a:lnTo>
                    <a:lnTo>
                      <a:pt x="248" y="997"/>
                    </a:lnTo>
                    <a:lnTo>
                      <a:pt x="248" y="952"/>
                    </a:lnTo>
                    <a:lnTo>
                      <a:pt x="146" y="982"/>
                    </a:lnTo>
                    <a:lnTo>
                      <a:pt x="135" y="963"/>
                    </a:lnTo>
                    <a:lnTo>
                      <a:pt x="64" y="1002"/>
                    </a:lnTo>
                    <a:lnTo>
                      <a:pt x="82" y="1012"/>
                    </a:lnTo>
                    <a:lnTo>
                      <a:pt x="23" y="1005"/>
                    </a:lnTo>
                    <a:lnTo>
                      <a:pt x="9" y="1023"/>
                    </a:lnTo>
                    <a:lnTo>
                      <a:pt x="0" y="1086"/>
                    </a:lnTo>
                    <a:lnTo>
                      <a:pt x="12" y="1103"/>
                    </a:lnTo>
                    <a:lnTo>
                      <a:pt x="31" y="1093"/>
                    </a:lnTo>
                    <a:lnTo>
                      <a:pt x="50" y="1103"/>
                    </a:lnTo>
                    <a:lnTo>
                      <a:pt x="137" y="1076"/>
                    </a:lnTo>
                    <a:lnTo>
                      <a:pt x="110" y="1089"/>
                    </a:lnTo>
                    <a:lnTo>
                      <a:pt x="107" y="1112"/>
                    </a:lnTo>
                    <a:lnTo>
                      <a:pt x="149" y="1103"/>
                    </a:lnTo>
                    <a:lnTo>
                      <a:pt x="146" y="1123"/>
                    </a:lnTo>
                    <a:lnTo>
                      <a:pt x="167" y="1133"/>
                    </a:lnTo>
                    <a:lnTo>
                      <a:pt x="145" y="1137"/>
                    </a:lnTo>
                    <a:lnTo>
                      <a:pt x="189" y="1156"/>
                    </a:lnTo>
                    <a:lnTo>
                      <a:pt x="146" y="1145"/>
                    </a:lnTo>
                    <a:lnTo>
                      <a:pt x="137" y="1128"/>
                    </a:lnTo>
                    <a:lnTo>
                      <a:pt x="110" y="1136"/>
                    </a:lnTo>
                    <a:lnTo>
                      <a:pt x="69" y="1128"/>
                    </a:lnTo>
                    <a:lnTo>
                      <a:pt x="58" y="1111"/>
                    </a:lnTo>
                    <a:lnTo>
                      <a:pt x="47" y="1136"/>
                    </a:lnTo>
                    <a:lnTo>
                      <a:pt x="64" y="1172"/>
                    </a:lnTo>
                    <a:lnTo>
                      <a:pt x="77" y="1153"/>
                    </a:lnTo>
                    <a:lnTo>
                      <a:pt x="96" y="1155"/>
                    </a:lnTo>
                    <a:lnTo>
                      <a:pt x="134" y="1178"/>
                    </a:lnTo>
                    <a:lnTo>
                      <a:pt x="140" y="1200"/>
                    </a:lnTo>
                    <a:lnTo>
                      <a:pt x="129" y="1218"/>
                    </a:lnTo>
                    <a:lnTo>
                      <a:pt x="111" y="1208"/>
                    </a:lnTo>
                    <a:lnTo>
                      <a:pt x="23" y="1218"/>
                    </a:lnTo>
                    <a:lnTo>
                      <a:pt x="12" y="1235"/>
                    </a:lnTo>
                    <a:lnTo>
                      <a:pt x="80" y="1260"/>
                    </a:lnTo>
                    <a:lnTo>
                      <a:pt x="105" y="1304"/>
                    </a:lnTo>
                    <a:lnTo>
                      <a:pt x="97" y="1342"/>
                    </a:lnTo>
                    <a:lnTo>
                      <a:pt x="149" y="1347"/>
                    </a:lnTo>
                    <a:lnTo>
                      <a:pt x="176" y="1318"/>
                    </a:lnTo>
                    <a:lnTo>
                      <a:pt x="176" y="1315"/>
                    </a:lnTo>
                  </a:path>
                </a:pathLst>
              </a:cu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4" name="Freeform 342">
                <a:extLst>
                  <a:ext uri="{FF2B5EF4-FFF2-40B4-BE49-F238E27FC236}">
                    <a16:creationId xmlns:a16="http://schemas.microsoft.com/office/drawing/2014/main" id="{128AD7B2-710B-4856-927D-8BA9EABBC3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9" y="1306"/>
                <a:ext cx="12" cy="22"/>
              </a:xfrm>
              <a:custGeom>
                <a:avLst/>
                <a:gdLst>
                  <a:gd name="T0" fmla="*/ 0 w 12"/>
                  <a:gd name="T1" fmla="*/ 22 h 22"/>
                  <a:gd name="T2" fmla="*/ 12 w 12"/>
                  <a:gd name="T3" fmla="*/ 21 h 22"/>
                  <a:gd name="T4" fmla="*/ 1 w 12"/>
                  <a:gd name="T5" fmla="*/ 0 h 22"/>
                  <a:gd name="T6" fmla="*/ 0 w 12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2">
                    <a:moveTo>
                      <a:pt x="0" y="22"/>
                    </a:moveTo>
                    <a:lnTo>
                      <a:pt x="12" y="21"/>
                    </a:lnTo>
                    <a:lnTo>
                      <a:pt x="1" y="0"/>
                    </a:lnTo>
                    <a:lnTo>
                      <a:pt x="0" y="22"/>
                    </a:lnTo>
                  </a:path>
                </a:pathLst>
              </a:cu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5" name="Freeform 343">
                <a:extLst>
                  <a:ext uri="{FF2B5EF4-FFF2-40B4-BE49-F238E27FC236}">
                    <a16:creationId xmlns:a16="http://schemas.microsoft.com/office/drawing/2014/main" id="{4932AE7C-AAED-497B-BB29-0A7113891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1" y="1328"/>
                <a:ext cx="8" cy="22"/>
              </a:xfrm>
              <a:custGeom>
                <a:avLst/>
                <a:gdLst>
                  <a:gd name="T0" fmla="*/ 8 w 8"/>
                  <a:gd name="T1" fmla="*/ 0 h 22"/>
                  <a:gd name="T2" fmla="*/ 0 w 8"/>
                  <a:gd name="T3" fmla="*/ 2 h 22"/>
                  <a:gd name="T4" fmla="*/ 6 w 8"/>
                  <a:gd name="T5" fmla="*/ 22 h 22"/>
                  <a:gd name="T6" fmla="*/ 6 w 8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2">
                    <a:moveTo>
                      <a:pt x="8" y="0"/>
                    </a:moveTo>
                    <a:lnTo>
                      <a:pt x="0" y="2"/>
                    </a:lnTo>
                    <a:lnTo>
                      <a:pt x="6" y="22"/>
                    </a:lnTo>
                    <a:lnTo>
                      <a:pt x="6" y="22"/>
                    </a:lnTo>
                  </a:path>
                </a:pathLst>
              </a:cu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6" name="Line 344">
                <a:extLst>
                  <a:ext uri="{FF2B5EF4-FFF2-40B4-BE49-F238E27FC236}">
                    <a16:creationId xmlns:a16="http://schemas.microsoft.com/office/drawing/2014/main" id="{85BD1F6B-0713-45B3-B418-3B39E66675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47" y="1328"/>
                <a:ext cx="2" cy="22"/>
              </a:xfrm>
              <a:prstGeom prst="line">
                <a:avLst/>
              </a:prstGeom>
              <a:noFill/>
              <a:ln w="127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7" name="Freeform 345">
                <a:extLst>
                  <a:ext uri="{FF2B5EF4-FFF2-40B4-BE49-F238E27FC236}">
                    <a16:creationId xmlns:a16="http://schemas.microsoft.com/office/drawing/2014/main" id="{86F0B095-1AB4-4FE6-AE16-2372A2C8F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5" y="3483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3 w 3"/>
                  <a:gd name="T3" fmla="*/ 0 h 4"/>
                  <a:gd name="T4" fmla="*/ 2 w 3"/>
                  <a:gd name="T5" fmla="*/ 0 h 4"/>
                  <a:gd name="T6" fmla="*/ 2 w 3"/>
                  <a:gd name="T7" fmla="*/ 0 h 4"/>
                  <a:gd name="T8" fmla="*/ 2 w 3"/>
                  <a:gd name="T9" fmla="*/ 0 h 4"/>
                  <a:gd name="T10" fmla="*/ 2 w 3"/>
                  <a:gd name="T11" fmla="*/ 0 h 4"/>
                  <a:gd name="T12" fmla="*/ 0 w 3"/>
                  <a:gd name="T13" fmla="*/ 0 h 4"/>
                  <a:gd name="T14" fmla="*/ 0 w 3"/>
                  <a:gd name="T15" fmla="*/ 0 h 4"/>
                  <a:gd name="T16" fmla="*/ 0 w 3"/>
                  <a:gd name="T17" fmla="*/ 0 h 4"/>
                  <a:gd name="T18" fmla="*/ 0 w 3"/>
                  <a:gd name="T19" fmla="*/ 0 h 4"/>
                  <a:gd name="T20" fmla="*/ 0 w 3"/>
                  <a:gd name="T21" fmla="*/ 1 h 4"/>
                  <a:gd name="T22" fmla="*/ 0 w 3"/>
                  <a:gd name="T23" fmla="*/ 1 h 4"/>
                  <a:gd name="T24" fmla="*/ 0 w 3"/>
                  <a:gd name="T25" fmla="*/ 3 h 4"/>
                  <a:gd name="T26" fmla="*/ 0 w 3"/>
                  <a:gd name="T27" fmla="*/ 3 h 4"/>
                  <a:gd name="T28" fmla="*/ 0 w 3"/>
                  <a:gd name="T29" fmla="*/ 3 h 4"/>
                  <a:gd name="T30" fmla="*/ 0 w 3"/>
                  <a:gd name="T31" fmla="*/ 4 h 4"/>
                  <a:gd name="T32" fmla="*/ 0 w 3"/>
                  <a:gd name="T33" fmla="*/ 4 h 4"/>
                  <a:gd name="T34" fmla="*/ 2 w 3"/>
                  <a:gd name="T35" fmla="*/ 4 h 4"/>
                  <a:gd name="T36" fmla="*/ 2 w 3"/>
                  <a:gd name="T37" fmla="*/ 4 h 4"/>
                  <a:gd name="T38" fmla="*/ 2 w 3"/>
                  <a:gd name="T39" fmla="*/ 4 h 4"/>
                  <a:gd name="T40" fmla="*/ 3 w 3"/>
                  <a:gd name="T41" fmla="*/ 4 h 4"/>
                  <a:gd name="T42" fmla="*/ 3 w 3"/>
                  <a:gd name="T43" fmla="*/ 4 h 4"/>
                  <a:gd name="T44" fmla="*/ 3 w 3"/>
                  <a:gd name="T45" fmla="*/ 4 h 4"/>
                  <a:gd name="T46" fmla="*/ 3 w 3"/>
                  <a:gd name="T47" fmla="*/ 4 h 4"/>
                  <a:gd name="T48" fmla="*/ 3 w 3"/>
                  <a:gd name="T49" fmla="*/ 4 h 4"/>
                  <a:gd name="T50" fmla="*/ 3 w 3"/>
                  <a:gd name="T51" fmla="*/ 4 h 4"/>
                  <a:gd name="T52" fmla="*/ 3 w 3"/>
                  <a:gd name="T53" fmla="*/ 3 h 4"/>
                  <a:gd name="T54" fmla="*/ 3 w 3"/>
                  <a:gd name="T55" fmla="*/ 3 h 4"/>
                  <a:gd name="T56" fmla="*/ 3 w 3"/>
                  <a:gd name="T57" fmla="*/ 4 h 4"/>
                  <a:gd name="T58" fmla="*/ 3 w 3"/>
                  <a:gd name="T59" fmla="*/ 4 h 4"/>
                  <a:gd name="T60" fmla="*/ 2 w 3"/>
                  <a:gd name="T61" fmla="*/ 4 h 4"/>
                  <a:gd name="T62" fmla="*/ 2 w 3"/>
                  <a:gd name="T63" fmla="*/ 4 h 4"/>
                  <a:gd name="T64" fmla="*/ 2 w 3"/>
                  <a:gd name="T65" fmla="*/ 3 h 4"/>
                  <a:gd name="T66" fmla="*/ 2 w 3"/>
                  <a:gd name="T67" fmla="*/ 3 h 4"/>
                  <a:gd name="T68" fmla="*/ 0 w 3"/>
                  <a:gd name="T69" fmla="*/ 3 h 4"/>
                  <a:gd name="T70" fmla="*/ 0 w 3"/>
                  <a:gd name="T71" fmla="*/ 3 h 4"/>
                  <a:gd name="T72" fmla="*/ 0 w 3"/>
                  <a:gd name="T73" fmla="*/ 3 h 4"/>
                  <a:gd name="T74" fmla="*/ 0 w 3"/>
                  <a:gd name="T75" fmla="*/ 3 h 4"/>
                  <a:gd name="T76" fmla="*/ 0 w 3"/>
                  <a:gd name="T77" fmla="*/ 3 h 4"/>
                  <a:gd name="T78" fmla="*/ 0 w 3"/>
                  <a:gd name="T79" fmla="*/ 1 h 4"/>
                  <a:gd name="T80" fmla="*/ 0 w 3"/>
                  <a:gd name="T81" fmla="*/ 0 h 4"/>
                  <a:gd name="T82" fmla="*/ 0 w 3"/>
                  <a:gd name="T83" fmla="*/ 0 h 4"/>
                  <a:gd name="T84" fmla="*/ 2 w 3"/>
                  <a:gd name="T85" fmla="*/ 0 h 4"/>
                  <a:gd name="T86" fmla="*/ 2 w 3"/>
                  <a:gd name="T87" fmla="*/ 0 h 4"/>
                  <a:gd name="T88" fmla="*/ 2 w 3"/>
                  <a:gd name="T89" fmla="*/ 0 h 4"/>
                  <a:gd name="T90" fmla="*/ 3 w 3"/>
                  <a:gd name="T91" fmla="*/ 0 h 4"/>
                  <a:gd name="T92" fmla="*/ 3 w 3"/>
                  <a:gd name="T93" fmla="*/ 0 h 4"/>
                  <a:gd name="T94" fmla="*/ 3 w 3"/>
                  <a:gd name="T95" fmla="*/ 0 h 4"/>
                  <a:gd name="T96" fmla="*/ 3 w 3"/>
                  <a:gd name="T97" fmla="*/ 0 h 4"/>
                  <a:gd name="T98" fmla="*/ 3 w 3"/>
                  <a:gd name="T99" fmla="*/ 0 h 4"/>
                  <a:gd name="T100" fmla="*/ 3 w 3"/>
                  <a:gd name="T101" fmla="*/ 0 h 4"/>
                  <a:gd name="T102" fmla="*/ 3 w 3"/>
                  <a:gd name="T10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8" name="Freeform 346">
                <a:extLst>
                  <a:ext uri="{FF2B5EF4-FFF2-40B4-BE49-F238E27FC236}">
                    <a16:creationId xmlns:a16="http://schemas.microsoft.com/office/drawing/2014/main" id="{4FAE3A75-302D-45F7-87DA-5B29667D4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0" y="3483"/>
                <a:ext cx="8" cy="4"/>
              </a:xfrm>
              <a:custGeom>
                <a:avLst/>
                <a:gdLst>
                  <a:gd name="T0" fmla="*/ 3 w 8"/>
                  <a:gd name="T1" fmla="*/ 0 h 4"/>
                  <a:gd name="T2" fmla="*/ 3 w 8"/>
                  <a:gd name="T3" fmla="*/ 0 h 4"/>
                  <a:gd name="T4" fmla="*/ 3 w 8"/>
                  <a:gd name="T5" fmla="*/ 0 h 4"/>
                  <a:gd name="T6" fmla="*/ 3 w 8"/>
                  <a:gd name="T7" fmla="*/ 0 h 4"/>
                  <a:gd name="T8" fmla="*/ 3 w 8"/>
                  <a:gd name="T9" fmla="*/ 1 h 4"/>
                  <a:gd name="T10" fmla="*/ 3 w 8"/>
                  <a:gd name="T11" fmla="*/ 4 h 4"/>
                  <a:gd name="T12" fmla="*/ 5 w 8"/>
                  <a:gd name="T13" fmla="*/ 4 h 4"/>
                  <a:gd name="T14" fmla="*/ 5 w 8"/>
                  <a:gd name="T15" fmla="*/ 1 h 4"/>
                  <a:gd name="T16" fmla="*/ 5 w 8"/>
                  <a:gd name="T17" fmla="*/ 1 h 4"/>
                  <a:gd name="T18" fmla="*/ 5 w 8"/>
                  <a:gd name="T19" fmla="*/ 0 h 4"/>
                  <a:gd name="T20" fmla="*/ 5 w 8"/>
                  <a:gd name="T21" fmla="*/ 0 h 4"/>
                  <a:gd name="T22" fmla="*/ 6 w 8"/>
                  <a:gd name="T23" fmla="*/ 0 h 4"/>
                  <a:gd name="T24" fmla="*/ 6 w 8"/>
                  <a:gd name="T25" fmla="*/ 0 h 4"/>
                  <a:gd name="T26" fmla="*/ 6 w 8"/>
                  <a:gd name="T27" fmla="*/ 0 h 4"/>
                  <a:gd name="T28" fmla="*/ 6 w 8"/>
                  <a:gd name="T29" fmla="*/ 0 h 4"/>
                  <a:gd name="T30" fmla="*/ 6 w 8"/>
                  <a:gd name="T31" fmla="*/ 0 h 4"/>
                  <a:gd name="T32" fmla="*/ 6 w 8"/>
                  <a:gd name="T33" fmla="*/ 0 h 4"/>
                  <a:gd name="T34" fmla="*/ 6 w 8"/>
                  <a:gd name="T35" fmla="*/ 1 h 4"/>
                  <a:gd name="T36" fmla="*/ 6 w 8"/>
                  <a:gd name="T37" fmla="*/ 4 h 4"/>
                  <a:gd name="T38" fmla="*/ 8 w 8"/>
                  <a:gd name="T39" fmla="*/ 4 h 4"/>
                  <a:gd name="T40" fmla="*/ 8 w 8"/>
                  <a:gd name="T41" fmla="*/ 1 h 4"/>
                  <a:gd name="T42" fmla="*/ 8 w 8"/>
                  <a:gd name="T43" fmla="*/ 0 h 4"/>
                  <a:gd name="T44" fmla="*/ 8 w 8"/>
                  <a:gd name="T45" fmla="*/ 0 h 4"/>
                  <a:gd name="T46" fmla="*/ 8 w 8"/>
                  <a:gd name="T47" fmla="*/ 0 h 4"/>
                  <a:gd name="T48" fmla="*/ 8 w 8"/>
                  <a:gd name="T49" fmla="*/ 0 h 4"/>
                  <a:gd name="T50" fmla="*/ 6 w 8"/>
                  <a:gd name="T51" fmla="*/ 0 h 4"/>
                  <a:gd name="T52" fmla="*/ 6 w 8"/>
                  <a:gd name="T53" fmla="*/ 0 h 4"/>
                  <a:gd name="T54" fmla="*/ 6 w 8"/>
                  <a:gd name="T55" fmla="*/ 0 h 4"/>
                  <a:gd name="T56" fmla="*/ 5 w 8"/>
                  <a:gd name="T57" fmla="*/ 0 h 4"/>
                  <a:gd name="T58" fmla="*/ 5 w 8"/>
                  <a:gd name="T59" fmla="*/ 0 h 4"/>
                  <a:gd name="T60" fmla="*/ 3 w 8"/>
                  <a:gd name="T61" fmla="*/ 0 h 4"/>
                  <a:gd name="T62" fmla="*/ 3 w 8"/>
                  <a:gd name="T63" fmla="*/ 0 h 4"/>
                  <a:gd name="T64" fmla="*/ 3 w 8"/>
                  <a:gd name="T65" fmla="*/ 0 h 4"/>
                  <a:gd name="T66" fmla="*/ 3 w 8"/>
                  <a:gd name="T67" fmla="*/ 0 h 4"/>
                  <a:gd name="T68" fmla="*/ 1 w 8"/>
                  <a:gd name="T69" fmla="*/ 0 h 4"/>
                  <a:gd name="T70" fmla="*/ 1 w 8"/>
                  <a:gd name="T71" fmla="*/ 0 h 4"/>
                  <a:gd name="T72" fmla="*/ 1 w 8"/>
                  <a:gd name="T73" fmla="*/ 0 h 4"/>
                  <a:gd name="T74" fmla="*/ 1 w 8"/>
                  <a:gd name="T75" fmla="*/ 0 h 4"/>
                  <a:gd name="T76" fmla="*/ 1 w 8"/>
                  <a:gd name="T77" fmla="*/ 0 h 4"/>
                  <a:gd name="T78" fmla="*/ 1 w 8"/>
                  <a:gd name="T79" fmla="*/ 0 h 4"/>
                  <a:gd name="T80" fmla="*/ 1 w 8"/>
                  <a:gd name="T81" fmla="*/ 0 h 4"/>
                  <a:gd name="T82" fmla="*/ 1 w 8"/>
                  <a:gd name="T83" fmla="*/ 0 h 4"/>
                  <a:gd name="T84" fmla="*/ 1 w 8"/>
                  <a:gd name="T85" fmla="*/ 0 h 4"/>
                  <a:gd name="T86" fmla="*/ 0 w 8"/>
                  <a:gd name="T87" fmla="*/ 0 h 4"/>
                  <a:gd name="T88" fmla="*/ 0 w 8"/>
                  <a:gd name="T89" fmla="*/ 4 h 4"/>
                  <a:gd name="T90" fmla="*/ 1 w 8"/>
                  <a:gd name="T91" fmla="*/ 4 h 4"/>
                  <a:gd name="T92" fmla="*/ 1 w 8"/>
                  <a:gd name="T93" fmla="*/ 1 h 4"/>
                  <a:gd name="T94" fmla="*/ 1 w 8"/>
                  <a:gd name="T95" fmla="*/ 1 h 4"/>
                  <a:gd name="T96" fmla="*/ 1 w 8"/>
                  <a:gd name="T97" fmla="*/ 0 h 4"/>
                  <a:gd name="T98" fmla="*/ 1 w 8"/>
                  <a:gd name="T99" fmla="*/ 0 h 4"/>
                  <a:gd name="T100" fmla="*/ 1 w 8"/>
                  <a:gd name="T101" fmla="*/ 0 h 4"/>
                  <a:gd name="T102" fmla="*/ 3 w 8"/>
                  <a:gd name="T103" fmla="*/ 0 h 4"/>
                  <a:gd name="T104" fmla="*/ 3 w 8"/>
                  <a:gd name="T10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" h="4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9" name="Freeform 347">
                <a:extLst>
                  <a:ext uri="{FF2B5EF4-FFF2-40B4-BE49-F238E27FC236}">
                    <a16:creationId xmlns:a16="http://schemas.microsoft.com/office/drawing/2014/main" id="{0163D380-36EE-4DD9-9A8C-3429271C57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89" y="3483"/>
                <a:ext cx="5" cy="4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0 h 4"/>
                  <a:gd name="T4" fmla="*/ 0 w 5"/>
                  <a:gd name="T5" fmla="*/ 0 h 4"/>
                  <a:gd name="T6" fmla="*/ 2 w 5"/>
                  <a:gd name="T7" fmla="*/ 0 h 4"/>
                  <a:gd name="T8" fmla="*/ 2 w 5"/>
                  <a:gd name="T9" fmla="*/ 0 h 4"/>
                  <a:gd name="T10" fmla="*/ 3 w 5"/>
                  <a:gd name="T11" fmla="*/ 0 h 4"/>
                  <a:gd name="T12" fmla="*/ 3 w 5"/>
                  <a:gd name="T13" fmla="*/ 1 h 4"/>
                  <a:gd name="T14" fmla="*/ 3 w 5"/>
                  <a:gd name="T15" fmla="*/ 1 h 4"/>
                  <a:gd name="T16" fmla="*/ 2 w 5"/>
                  <a:gd name="T17" fmla="*/ 1 h 4"/>
                  <a:gd name="T18" fmla="*/ 2 w 5"/>
                  <a:gd name="T19" fmla="*/ 1 h 4"/>
                  <a:gd name="T20" fmla="*/ 0 w 5"/>
                  <a:gd name="T21" fmla="*/ 1 h 4"/>
                  <a:gd name="T22" fmla="*/ 0 w 5"/>
                  <a:gd name="T23" fmla="*/ 3 h 4"/>
                  <a:gd name="T24" fmla="*/ 0 w 5"/>
                  <a:gd name="T25" fmla="*/ 3 h 4"/>
                  <a:gd name="T26" fmla="*/ 0 w 5"/>
                  <a:gd name="T27" fmla="*/ 4 h 4"/>
                  <a:gd name="T28" fmla="*/ 2 w 5"/>
                  <a:gd name="T29" fmla="*/ 4 h 4"/>
                  <a:gd name="T30" fmla="*/ 2 w 5"/>
                  <a:gd name="T31" fmla="*/ 4 h 4"/>
                  <a:gd name="T32" fmla="*/ 2 w 5"/>
                  <a:gd name="T33" fmla="*/ 4 h 4"/>
                  <a:gd name="T34" fmla="*/ 2 w 5"/>
                  <a:gd name="T35" fmla="*/ 4 h 4"/>
                  <a:gd name="T36" fmla="*/ 3 w 5"/>
                  <a:gd name="T37" fmla="*/ 4 h 4"/>
                  <a:gd name="T38" fmla="*/ 5 w 5"/>
                  <a:gd name="T39" fmla="*/ 4 h 4"/>
                  <a:gd name="T40" fmla="*/ 5 w 5"/>
                  <a:gd name="T41" fmla="*/ 1 h 4"/>
                  <a:gd name="T42" fmla="*/ 3 w 5"/>
                  <a:gd name="T43" fmla="*/ 0 h 4"/>
                  <a:gd name="T44" fmla="*/ 3 w 5"/>
                  <a:gd name="T45" fmla="*/ 0 h 4"/>
                  <a:gd name="T46" fmla="*/ 2 w 5"/>
                  <a:gd name="T47" fmla="*/ 0 h 4"/>
                  <a:gd name="T48" fmla="*/ 2 w 5"/>
                  <a:gd name="T49" fmla="*/ 0 h 4"/>
                  <a:gd name="T50" fmla="*/ 3 w 5"/>
                  <a:gd name="T51" fmla="*/ 3 h 4"/>
                  <a:gd name="T52" fmla="*/ 3 w 5"/>
                  <a:gd name="T53" fmla="*/ 3 h 4"/>
                  <a:gd name="T54" fmla="*/ 2 w 5"/>
                  <a:gd name="T55" fmla="*/ 4 h 4"/>
                  <a:gd name="T56" fmla="*/ 2 w 5"/>
                  <a:gd name="T57" fmla="*/ 4 h 4"/>
                  <a:gd name="T58" fmla="*/ 2 w 5"/>
                  <a:gd name="T59" fmla="*/ 3 h 4"/>
                  <a:gd name="T60" fmla="*/ 0 w 5"/>
                  <a:gd name="T61" fmla="*/ 3 h 4"/>
                  <a:gd name="T62" fmla="*/ 0 w 5"/>
                  <a:gd name="T63" fmla="*/ 3 h 4"/>
                  <a:gd name="T64" fmla="*/ 2 w 5"/>
                  <a:gd name="T65" fmla="*/ 3 h 4"/>
                  <a:gd name="T66" fmla="*/ 2 w 5"/>
                  <a:gd name="T67" fmla="*/ 3 h 4"/>
                  <a:gd name="T68" fmla="*/ 3 w 5"/>
                  <a:gd name="T6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  <a:moveTo>
                      <a:pt x="3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0" name="Freeform 348">
                <a:extLst>
                  <a:ext uri="{FF2B5EF4-FFF2-40B4-BE49-F238E27FC236}">
                    <a16:creationId xmlns:a16="http://schemas.microsoft.com/office/drawing/2014/main" id="{9AF6174F-4EC8-442E-A194-99C6703A46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94" y="3483"/>
                <a:ext cx="6" cy="8"/>
              </a:xfrm>
              <a:custGeom>
                <a:avLst/>
                <a:gdLst>
                  <a:gd name="T0" fmla="*/ 5 w 6"/>
                  <a:gd name="T1" fmla="*/ 1 h 8"/>
                  <a:gd name="T2" fmla="*/ 5 w 6"/>
                  <a:gd name="T3" fmla="*/ 1 h 8"/>
                  <a:gd name="T4" fmla="*/ 5 w 6"/>
                  <a:gd name="T5" fmla="*/ 0 h 8"/>
                  <a:gd name="T6" fmla="*/ 5 w 6"/>
                  <a:gd name="T7" fmla="*/ 0 h 8"/>
                  <a:gd name="T8" fmla="*/ 3 w 6"/>
                  <a:gd name="T9" fmla="*/ 0 h 8"/>
                  <a:gd name="T10" fmla="*/ 3 w 6"/>
                  <a:gd name="T11" fmla="*/ 0 h 8"/>
                  <a:gd name="T12" fmla="*/ 3 w 6"/>
                  <a:gd name="T13" fmla="*/ 0 h 8"/>
                  <a:gd name="T14" fmla="*/ 3 w 6"/>
                  <a:gd name="T15" fmla="*/ 0 h 8"/>
                  <a:gd name="T16" fmla="*/ 2 w 6"/>
                  <a:gd name="T17" fmla="*/ 0 h 8"/>
                  <a:gd name="T18" fmla="*/ 2 w 6"/>
                  <a:gd name="T19" fmla="*/ 0 h 8"/>
                  <a:gd name="T20" fmla="*/ 2 w 6"/>
                  <a:gd name="T21" fmla="*/ 0 h 8"/>
                  <a:gd name="T22" fmla="*/ 2 w 6"/>
                  <a:gd name="T23" fmla="*/ 0 h 8"/>
                  <a:gd name="T24" fmla="*/ 2 w 6"/>
                  <a:gd name="T25" fmla="*/ 0 h 8"/>
                  <a:gd name="T26" fmla="*/ 2 w 6"/>
                  <a:gd name="T27" fmla="*/ 0 h 8"/>
                  <a:gd name="T28" fmla="*/ 0 w 6"/>
                  <a:gd name="T29" fmla="*/ 0 h 8"/>
                  <a:gd name="T30" fmla="*/ 0 w 6"/>
                  <a:gd name="T31" fmla="*/ 8 h 8"/>
                  <a:gd name="T32" fmla="*/ 2 w 6"/>
                  <a:gd name="T33" fmla="*/ 8 h 8"/>
                  <a:gd name="T34" fmla="*/ 2 w 6"/>
                  <a:gd name="T35" fmla="*/ 4 h 8"/>
                  <a:gd name="T36" fmla="*/ 2 w 6"/>
                  <a:gd name="T37" fmla="*/ 4 h 8"/>
                  <a:gd name="T38" fmla="*/ 3 w 6"/>
                  <a:gd name="T39" fmla="*/ 4 h 8"/>
                  <a:gd name="T40" fmla="*/ 3 w 6"/>
                  <a:gd name="T41" fmla="*/ 4 h 8"/>
                  <a:gd name="T42" fmla="*/ 3 w 6"/>
                  <a:gd name="T43" fmla="*/ 4 h 8"/>
                  <a:gd name="T44" fmla="*/ 3 w 6"/>
                  <a:gd name="T45" fmla="*/ 4 h 8"/>
                  <a:gd name="T46" fmla="*/ 3 w 6"/>
                  <a:gd name="T47" fmla="*/ 4 h 8"/>
                  <a:gd name="T48" fmla="*/ 3 w 6"/>
                  <a:gd name="T49" fmla="*/ 4 h 8"/>
                  <a:gd name="T50" fmla="*/ 3 w 6"/>
                  <a:gd name="T51" fmla="*/ 4 h 8"/>
                  <a:gd name="T52" fmla="*/ 5 w 6"/>
                  <a:gd name="T53" fmla="*/ 4 h 8"/>
                  <a:gd name="T54" fmla="*/ 5 w 6"/>
                  <a:gd name="T55" fmla="*/ 3 h 8"/>
                  <a:gd name="T56" fmla="*/ 5 w 6"/>
                  <a:gd name="T57" fmla="*/ 3 h 8"/>
                  <a:gd name="T58" fmla="*/ 5 w 6"/>
                  <a:gd name="T59" fmla="*/ 3 h 8"/>
                  <a:gd name="T60" fmla="*/ 5 w 6"/>
                  <a:gd name="T61" fmla="*/ 3 h 8"/>
                  <a:gd name="T62" fmla="*/ 6 w 6"/>
                  <a:gd name="T63" fmla="*/ 1 h 8"/>
                  <a:gd name="T64" fmla="*/ 6 w 6"/>
                  <a:gd name="T65" fmla="*/ 1 h 8"/>
                  <a:gd name="T66" fmla="*/ 5 w 6"/>
                  <a:gd name="T67" fmla="*/ 1 h 8"/>
                  <a:gd name="T68" fmla="*/ 5 w 6"/>
                  <a:gd name="T69" fmla="*/ 1 h 8"/>
                  <a:gd name="T70" fmla="*/ 3 w 6"/>
                  <a:gd name="T71" fmla="*/ 0 h 8"/>
                  <a:gd name="T72" fmla="*/ 3 w 6"/>
                  <a:gd name="T73" fmla="*/ 0 h 8"/>
                  <a:gd name="T74" fmla="*/ 3 w 6"/>
                  <a:gd name="T75" fmla="*/ 0 h 8"/>
                  <a:gd name="T76" fmla="*/ 3 w 6"/>
                  <a:gd name="T77" fmla="*/ 0 h 8"/>
                  <a:gd name="T78" fmla="*/ 3 w 6"/>
                  <a:gd name="T79" fmla="*/ 0 h 8"/>
                  <a:gd name="T80" fmla="*/ 5 w 6"/>
                  <a:gd name="T81" fmla="*/ 1 h 8"/>
                  <a:gd name="T82" fmla="*/ 5 w 6"/>
                  <a:gd name="T83" fmla="*/ 1 h 8"/>
                  <a:gd name="T84" fmla="*/ 5 w 6"/>
                  <a:gd name="T85" fmla="*/ 1 h 8"/>
                  <a:gd name="T86" fmla="*/ 5 w 6"/>
                  <a:gd name="T87" fmla="*/ 1 h 8"/>
                  <a:gd name="T88" fmla="*/ 5 w 6"/>
                  <a:gd name="T89" fmla="*/ 3 h 8"/>
                  <a:gd name="T90" fmla="*/ 5 w 6"/>
                  <a:gd name="T91" fmla="*/ 3 h 8"/>
                  <a:gd name="T92" fmla="*/ 3 w 6"/>
                  <a:gd name="T93" fmla="*/ 3 h 8"/>
                  <a:gd name="T94" fmla="*/ 3 w 6"/>
                  <a:gd name="T95" fmla="*/ 3 h 8"/>
                  <a:gd name="T96" fmla="*/ 3 w 6"/>
                  <a:gd name="T97" fmla="*/ 4 h 8"/>
                  <a:gd name="T98" fmla="*/ 3 w 6"/>
                  <a:gd name="T99" fmla="*/ 4 h 8"/>
                  <a:gd name="T100" fmla="*/ 3 w 6"/>
                  <a:gd name="T101" fmla="*/ 4 h 8"/>
                  <a:gd name="T102" fmla="*/ 2 w 6"/>
                  <a:gd name="T103" fmla="*/ 3 h 8"/>
                  <a:gd name="T104" fmla="*/ 2 w 6"/>
                  <a:gd name="T105" fmla="*/ 3 h 8"/>
                  <a:gd name="T106" fmla="*/ 2 w 6"/>
                  <a:gd name="T107" fmla="*/ 0 h 8"/>
                  <a:gd name="T108" fmla="*/ 2 w 6"/>
                  <a:gd name="T109" fmla="*/ 0 h 8"/>
                  <a:gd name="T110" fmla="*/ 2 w 6"/>
                  <a:gd name="T111" fmla="*/ 0 h 8"/>
                  <a:gd name="T112" fmla="*/ 3 w 6"/>
                  <a:gd name="T113" fmla="*/ 0 h 8"/>
                  <a:gd name="T114" fmla="*/ 3 w 6"/>
                  <a:gd name="T115" fmla="*/ 0 h 8"/>
                  <a:gd name="T116" fmla="*/ 3 w 6"/>
                  <a:gd name="T117" fmla="*/ 0 h 8"/>
                  <a:gd name="T118" fmla="*/ 3 w 6"/>
                  <a:gd name="T11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" h="8">
                    <a:moveTo>
                      <a:pt x="5" y="1"/>
                    </a:move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5" y="1"/>
                    </a:lnTo>
                    <a:close/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1" name="Freeform 349">
                <a:extLst>
                  <a:ext uri="{FF2B5EF4-FFF2-40B4-BE49-F238E27FC236}">
                    <a16:creationId xmlns:a16="http://schemas.microsoft.com/office/drawing/2014/main" id="{0514A9F9-2A76-4645-8991-7529F7F7D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3" y="980"/>
                <a:ext cx="58" cy="37"/>
              </a:xfrm>
              <a:custGeom>
                <a:avLst/>
                <a:gdLst>
                  <a:gd name="T0" fmla="*/ 18 w 58"/>
                  <a:gd name="T1" fmla="*/ 0 h 37"/>
                  <a:gd name="T2" fmla="*/ 0 w 58"/>
                  <a:gd name="T3" fmla="*/ 11 h 37"/>
                  <a:gd name="T4" fmla="*/ 22 w 58"/>
                  <a:gd name="T5" fmla="*/ 37 h 37"/>
                  <a:gd name="T6" fmla="*/ 58 w 58"/>
                  <a:gd name="T7" fmla="*/ 37 h 37"/>
                  <a:gd name="T8" fmla="*/ 45 w 58"/>
                  <a:gd name="T9" fmla="*/ 22 h 37"/>
                  <a:gd name="T10" fmla="*/ 45 w 58"/>
                  <a:gd name="T11" fmla="*/ 22 h 37"/>
                  <a:gd name="T12" fmla="*/ 40 w 58"/>
                  <a:gd name="T13" fmla="*/ 4 h 37"/>
                  <a:gd name="T14" fmla="*/ 18 w 58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37">
                    <a:moveTo>
                      <a:pt x="18" y="0"/>
                    </a:moveTo>
                    <a:lnTo>
                      <a:pt x="0" y="11"/>
                    </a:lnTo>
                    <a:lnTo>
                      <a:pt x="22" y="37"/>
                    </a:lnTo>
                    <a:lnTo>
                      <a:pt x="58" y="37"/>
                    </a:lnTo>
                    <a:lnTo>
                      <a:pt x="45" y="22"/>
                    </a:lnTo>
                    <a:lnTo>
                      <a:pt x="45" y="22"/>
                    </a:lnTo>
                    <a:lnTo>
                      <a:pt x="40" y="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2" name="Line 350">
                <a:extLst>
                  <a:ext uri="{FF2B5EF4-FFF2-40B4-BE49-F238E27FC236}">
                    <a16:creationId xmlns:a16="http://schemas.microsoft.com/office/drawing/2014/main" id="{026311E4-D85E-4369-9134-8C46F2C7F8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31" y="1017"/>
                <a:ext cx="4" cy="30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3" name="Freeform 351">
                <a:extLst>
                  <a:ext uri="{FF2B5EF4-FFF2-40B4-BE49-F238E27FC236}">
                    <a16:creationId xmlns:a16="http://schemas.microsoft.com/office/drawing/2014/main" id="{C39F578A-E302-41C5-8958-7C8C79C7A7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" y="980"/>
                <a:ext cx="27" cy="22"/>
              </a:xfrm>
              <a:custGeom>
                <a:avLst/>
                <a:gdLst>
                  <a:gd name="T0" fmla="*/ 27 w 27"/>
                  <a:gd name="T1" fmla="*/ 22 h 22"/>
                  <a:gd name="T2" fmla="*/ 22 w 27"/>
                  <a:gd name="T3" fmla="*/ 4 h 22"/>
                  <a:gd name="T4" fmla="*/ 0 w 27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2">
                    <a:moveTo>
                      <a:pt x="27" y="22"/>
                    </a:moveTo>
                    <a:lnTo>
                      <a:pt x="22" y="4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4" name="Freeform 352">
                <a:extLst>
                  <a:ext uri="{FF2B5EF4-FFF2-40B4-BE49-F238E27FC236}">
                    <a16:creationId xmlns:a16="http://schemas.microsoft.com/office/drawing/2014/main" id="{06CAE393-8DE9-4346-AF8B-8E75A0DF16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2" y="958"/>
                <a:ext cx="9" cy="22"/>
              </a:xfrm>
              <a:custGeom>
                <a:avLst/>
                <a:gdLst>
                  <a:gd name="T0" fmla="*/ 9 w 9"/>
                  <a:gd name="T1" fmla="*/ 22 h 22"/>
                  <a:gd name="T2" fmla="*/ 9 w 9"/>
                  <a:gd name="T3" fmla="*/ 15 h 22"/>
                  <a:gd name="T4" fmla="*/ 0 w 9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22">
                    <a:moveTo>
                      <a:pt x="9" y="22"/>
                    </a:moveTo>
                    <a:lnTo>
                      <a:pt x="9" y="15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5" name="Line 353">
                <a:extLst>
                  <a:ext uri="{FF2B5EF4-FFF2-40B4-BE49-F238E27FC236}">
                    <a16:creationId xmlns:a16="http://schemas.microsoft.com/office/drawing/2014/main" id="{CD79E4F9-4310-48BE-B1E3-DE37AE7B6C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8" y="1002"/>
                <a:ext cx="0" cy="0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6" name="Freeform 354">
                <a:extLst>
                  <a:ext uri="{FF2B5EF4-FFF2-40B4-BE49-F238E27FC236}">
                    <a16:creationId xmlns:a16="http://schemas.microsoft.com/office/drawing/2014/main" id="{F3295A15-CE38-4C16-A6CB-15B70E435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5" y="1002"/>
                <a:ext cx="36" cy="15"/>
              </a:xfrm>
              <a:custGeom>
                <a:avLst/>
                <a:gdLst>
                  <a:gd name="T0" fmla="*/ 23 w 36"/>
                  <a:gd name="T1" fmla="*/ 0 h 15"/>
                  <a:gd name="T2" fmla="*/ 36 w 36"/>
                  <a:gd name="T3" fmla="*/ 15 h 15"/>
                  <a:gd name="T4" fmla="*/ 0 w 36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5">
                    <a:moveTo>
                      <a:pt x="23" y="0"/>
                    </a:moveTo>
                    <a:lnTo>
                      <a:pt x="36" y="15"/>
                    </a:lnTo>
                    <a:lnTo>
                      <a:pt x="0" y="15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7" name="Line 355">
                <a:extLst>
                  <a:ext uri="{FF2B5EF4-FFF2-40B4-BE49-F238E27FC236}">
                    <a16:creationId xmlns:a16="http://schemas.microsoft.com/office/drawing/2014/main" id="{F2E246A5-E70D-4C4B-A178-57110369E0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558" y="1002"/>
                <a:ext cx="51" cy="19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8" name="Line 356">
                <a:extLst>
                  <a:ext uri="{FF2B5EF4-FFF2-40B4-BE49-F238E27FC236}">
                    <a16:creationId xmlns:a16="http://schemas.microsoft.com/office/drawing/2014/main" id="{B4B3CF26-3BB8-44A9-A4D5-71BE0FF116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8" y="1002"/>
                <a:ext cx="0" cy="0"/>
              </a:xfrm>
              <a:prstGeom prst="line">
                <a:avLst/>
              </a:pr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9" name="Freeform 357">
                <a:extLst>
                  <a:ext uri="{FF2B5EF4-FFF2-40B4-BE49-F238E27FC236}">
                    <a16:creationId xmlns:a16="http://schemas.microsoft.com/office/drawing/2014/main" id="{BFE8D221-73CC-4A7D-84BF-22802F4F54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3" y="980"/>
                <a:ext cx="22" cy="37"/>
              </a:xfrm>
              <a:custGeom>
                <a:avLst/>
                <a:gdLst>
                  <a:gd name="T0" fmla="*/ 18 w 22"/>
                  <a:gd name="T1" fmla="*/ 0 h 37"/>
                  <a:gd name="T2" fmla="*/ 0 w 22"/>
                  <a:gd name="T3" fmla="*/ 11 h 37"/>
                  <a:gd name="T4" fmla="*/ 22 w 22"/>
                  <a:gd name="T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37">
                    <a:moveTo>
                      <a:pt x="18" y="0"/>
                    </a:moveTo>
                    <a:lnTo>
                      <a:pt x="0" y="11"/>
                    </a:lnTo>
                    <a:lnTo>
                      <a:pt x="22" y="3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0" name="Freeform 358">
                <a:extLst>
                  <a:ext uri="{FF2B5EF4-FFF2-40B4-BE49-F238E27FC236}">
                    <a16:creationId xmlns:a16="http://schemas.microsoft.com/office/drawing/2014/main" id="{A814BD05-7D38-4524-8765-6B6221FFDF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" y="209"/>
                <a:ext cx="284" cy="177"/>
              </a:xfrm>
              <a:custGeom>
                <a:avLst/>
                <a:gdLst>
                  <a:gd name="T0" fmla="*/ 227 w 284"/>
                  <a:gd name="T1" fmla="*/ 82 h 177"/>
                  <a:gd name="T2" fmla="*/ 227 w 284"/>
                  <a:gd name="T3" fmla="*/ 57 h 177"/>
                  <a:gd name="T4" fmla="*/ 227 w 284"/>
                  <a:gd name="T5" fmla="*/ 55 h 177"/>
                  <a:gd name="T6" fmla="*/ 189 w 284"/>
                  <a:gd name="T7" fmla="*/ 19 h 177"/>
                  <a:gd name="T8" fmla="*/ 151 w 284"/>
                  <a:gd name="T9" fmla="*/ 0 h 177"/>
                  <a:gd name="T10" fmla="*/ 107 w 284"/>
                  <a:gd name="T11" fmla="*/ 0 h 177"/>
                  <a:gd name="T12" fmla="*/ 107 w 284"/>
                  <a:gd name="T13" fmla="*/ 18 h 177"/>
                  <a:gd name="T14" fmla="*/ 55 w 284"/>
                  <a:gd name="T15" fmla="*/ 54 h 177"/>
                  <a:gd name="T16" fmla="*/ 22 w 284"/>
                  <a:gd name="T17" fmla="*/ 54 h 177"/>
                  <a:gd name="T18" fmla="*/ 0 w 284"/>
                  <a:gd name="T19" fmla="*/ 82 h 177"/>
                  <a:gd name="T20" fmla="*/ 2 w 284"/>
                  <a:gd name="T21" fmla="*/ 98 h 177"/>
                  <a:gd name="T22" fmla="*/ 18 w 284"/>
                  <a:gd name="T23" fmla="*/ 110 h 177"/>
                  <a:gd name="T24" fmla="*/ 51 w 284"/>
                  <a:gd name="T25" fmla="*/ 110 h 177"/>
                  <a:gd name="T26" fmla="*/ 51 w 284"/>
                  <a:gd name="T27" fmla="*/ 123 h 177"/>
                  <a:gd name="T28" fmla="*/ 88 w 284"/>
                  <a:gd name="T29" fmla="*/ 137 h 177"/>
                  <a:gd name="T30" fmla="*/ 120 w 284"/>
                  <a:gd name="T31" fmla="*/ 169 h 177"/>
                  <a:gd name="T32" fmla="*/ 153 w 284"/>
                  <a:gd name="T33" fmla="*/ 169 h 177"/>
                  <a:gd name="T34" fmla="*/ 180 w 284"/>
                  <a:gd name="T35" fmla="*/ 169 h 177"/>
                  <a:gd name="T36" fmla="*/ 180 w 284"/>
                  <a:gd name="T37" fmla="*/ 164 h 177"/>
                  <a:gd name="T38" fmla="*/ 218 w 284"/>
                  <a:gd name="T39" fmla="*/ 164 h 177"/>
                  <a:gd name="T40" fmla="*/ 222 w 284"/>
                  <a:gd name="T41" fmla="*/ 151 h 177"/>
                  <a:gd name="T42" fmla="*/ 257 w 284"/>
                  <a:gd name="T43" fmla="*/ 151 h 177"/>
                  <a:gd name="T44" fmla="*/ 274 w 284"/>
                  <a:gd name="T45" fmla="*/ 177 h 177"/>
                  <a:gd name="T46" fmla="*/ 284 w 284"/>
                  <a:gd name="T47" fmla="*/ 172 h 177"/>
                  <a:gd name="T48" fmla="*/ 284 w 284"/>
                  <a:gd name="T49" fmla="*/ 137 h 177"/>
                  <a:gd name="T50" fmla="*/ 255 w 284"/>
                  <a:gd name="T51" fmla="*/ 136 h 177"/>
                  <a:gd name="T52" fmla="*/ 214 w 284"/>
                  <a:gd name="T53" fmla="*/ 118 h 177"/>
                  <a:gd name="T54" fmla="*/ 227 w 284"/>
                  <a:gd name="T55" fmla="*/ 82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4" h="177">
                    <a:moveTo>
                      <a:pt x="227" y="82"/>
                    </a:moveTo>
                    <a:lnTo>
                      <a:pt x="227" y="57"/>
                    </a:lnTo>
                    <a:lnTo>
                      <a:pt x="227" y="55"/>
                    </a:lnTo>
                    <a:lnTo>
                      <a:pt x="189" y="19"/>
                    </a:lnTo>
                    <a:lnTo>
                      <a:pt x="151" y="0"/>
                    </a:lnTo>
                    <a:lnTo>
                      <a:pt x="107" y="0"/>
                    </a:lnTo>
                    <a:lnTo>
                      <a:pt x="107" y="18"/>
                    </a:lnTo>
                    <a:lnTo>
                      <a:pt x="55" y="54"/>
                    </a:lnTo>
                    <a:lnTo>
                      <a:pt x="22" y="54"/>
                    </a:lnTo>
                    <a:lnTo>
                      <a:pt x="0" y="82"/>
                    </a:lnTo>
                    <a:lnTo>
                      <a:pt x="2" y="98"/>
                    </a:lnTo>
                    <a:lnTo>
                      <a:pt x="18" y="110"/>
                    </a:lnTo>
                    <a:lnTo>
                      <a:pt x="51" y="110"/>
                    </a:lnTo>
                    <a:lnTo>
                      <a:pt x="51" y="123"/>
                    </a:lnTo>
                    <a:lnTo>
                      <a:pt x="88" y="137"/>
                    </a:lnTo>
                    <a:lnTo>
                      <a:pt x="120" y="169"/>
                    </a:lnTo>
                    <a:lnTo>
                      <a:pt x="153" y="169"/>
                    </a:lnTo>
                    <a:lnTo>
                      <a:pt x="180" y="169"/>
                    </a:lnTo>
                    <a:lnTo>
                      <a:pt x="180" y="164"/>
                    </a:lnTo>
                    <a:lnTo>
                      <a:pt x="218" y="164"/>
                    </a:lnTo>
                    <a:lnTo>
                      <a:pt x="222" y="151"/>
                    </a:lnTo>
                    <a:lnTo>
                      <a:pt x="257" y="151"/>
                    </a:lnTo>
                    <a:lnTo>
                      <a:pt x="274" y="177"/>
                    </a:lnTo>
                    <a:lnTo>
                      <a:pt x="284" y="172"/>
                    </a:lnTo>
                    <a:lnTo>
                      <a:pt x="284" y="137"/>
                    </a:lnTo>
                    <a:lnTo>
                      <a:pt x="255" y="136"/>
                    </a:lnTo>
                    <a:lnTo>
                      <a:pt x="214" y="118"/>
                    </a:lnTo>
                    <a:lnTo>
                      <a:pt x="227" y="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1" name="Freeform 359">
                <a:extLst>
                  <a:ext uri="{FF2B5EF4-FFF2-40B4-BE49-F238E27FC236}">
                    <a16:creationId xmlns:a16="http://schemas.microsoft.com/office/drawing/2014/main" id="{506876A7-632E-477A-BF00-1F5AC3AC4A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9" y="131"/>
                <a:ext cx="266" cy="418"/>
              </a:xfrm>
              <a:custGeom>
                <a:avLst/>
                <a:gdLst>
                  <a:gd name="T0" fmla="*/ 214 w 266"/>
                  <a:gd name="T1" fmla="*/ 3 h 418"/>
                  <a:gd name="T2" fmla="*/ 214 w 266"/>
                  <a:gd name="T3" fmla="*/ 3 h 418"/>
                  <a:gd name="T4" fmla="*/ 203 w 266"/>
                  <a:gd name="T5" fmla="*/ 15 h 418"/>
                  <a:gd name="T6" fmla="*/ 87 w 266"/>
                  <a:gd name="T7" fmla="*/ 80 h 418"/>
                  <a:gd name="T8" fmla="*/ 69 w 266"/>
                  <a:gd name="T9" fmla="*/ 97 h 418"/>
                  <a:gd name="T10" fmla="*/ 69 w 266"/>
                  <a:gd name="T11" fmla="*/ 132 h 418"/>
                  <a:gd name="T12" fmla="*/ 0 w 266"/>
                  <a:gd name="T13" fmla="*/ 144 h 418"/>
                  <a:gd name="T14" fmla="*/ 0 w 266"/>
                  <a:gd name="T15" fmla="*/ 170 h 418"/>
                  <a:gd name="T16" fmla="*/ 16 w 266"/>
                  <a:gd name="T17" fmla="*/ 182 h 418"/>
                  <a:gd name="T18" fmla="*/ 9 w 266"/>
                  <a:gd name="T19" fmla="*/ 217 h 418"/>
                  <a:gd name="T20" fmla="*/ 24 w 266"/>
                  <a:gd name="T21" fmla="*/ 245 h 418"/>
                  <a:gd name="T22" fmla="*/ 94 w 266"/>
                  <a:gd name="T23" fmla="*/ 292 h 418"/>
                  <a:gd name="T24" fmla="*/ 94 w 266"/>
                  <a:gd name="T25" fmla="*/ 302 h 418"/>
                  <a:gd name="T26" fmla="*/ 184 w 266"/>
                  <a:gd name="T27" fmla="*/ 358 h 418"/>
                  <a:gd name="T28" fmla="*/ 167 w 266"/>
                  <a:gd name="T29" fmla="*/ 379 h 418"/>
                  <a:gd name="T30" fmla="*/ 167 w 266"/>
                  <a:gd name="T31" fmla="*/ 395 h 418"/>
                  <a:gd name="T32" fmla="*/ 201 w 266"/>
                  <a:gd name="T33" fmla="*/ 395 h 418"/>
                  <a:gd name="T34" fmla="*/ 217 w 266"/>
                  <a:gd name="T35" fmla="*/ 418 h 418"/>
                  <a:gd name="T36" fmla="*/ 228 w 266"/>
                  <a:gd name="T37" fmla="*/ 418 h 418"/>
                  <a:gd name="T38" fmla="*/ 228 w 266"/>
                  <a:gd name="T39" fmla="*/ 393 h 418"/>
                  <a:gd name="T40" fmla="*/ 246 w 266"/>
                  <a:gd name="T41" fmla="*/ 374 h 418"/>
                  <a:gd name="T42" fmla="*/ 246 w 266"/>
                  <a:gd name="T43" fmla="*/ 267 h 418"/>
                  <a:gd name="T44" fmla="*/ 266 w 266"/>
                  <a:gd name="T45" fmla="*/ 247 h 418"/>
                  <a:gd name="T46" fmla="*/ 233 w 266"/>
                  <a:gd name="T47" fmla="*/ 247 h 418"/>
                  <a:gd name="T48" fmla="*/ 201 w 266"/>
                  <a:gd name="T49" fmla="*/ 215 h 418"/>
                  <a:gd name="T50" fmla="*/ 164 w 266"/>
                  <a:gd name="T51" fmla="*/ 201 h 418"/>
                  <a:gd name="T52" fmla="*/ 164 w 266"/>
                  <a:gd name="T53" fmla="*/ 188 h 418"/>
                  <a:gd name="T54" fmla="*/ 131 w 266"/>
                  <a:gd name="T55" fmla="*/ 188 h 418"/>
                  <a:gd name="T56" fmla="*/ 115 w 266"/>
                  <a:gd name="T57" fmla="*/ 176 h 418"/>
                  <a:gd name="T58" fmla="*/ 113 w 266"/>
                  <a:gd name="T59" fmla="*/ 160 h 418"/>
                  <a:gd name="T60" fmla="*/ 135 w 266"/>
                  <a:gd name="T61" fmla="*/ 132 h 418"/>
                  <a:gd name="T62" fmla="*/ 168 w 266"/>
                  <a:gd name="T63" fmla="*/ 132 h 418"/>
                  <a:gd name="T64" fmla="*/ 220 w 266"/>
                  <a:gd name="T65" fmla="*/ 96 h 418"/>
                  <a:gd name="T66" fmla="*/ 220 w 266"/>
                  <a:gd name="T67" fmla="*/ 78 h 418"/>
                  <a:gd name="T68" fmla="*/ 220 w 266"/>
                  <a:gd name="T69" fmla="*/ 59 h 418"/>
                  <a:gd name="T70" fmla="*/ 257 w 266"/>
                  <a:gd name="T71" fmla="*/ 25 h 418"/>
                  <a:gd name="T72" fmla="*/ 257 w 266"/>
                  <a:gd name="T73" fmla="*/ 19 h 418"/>
                  <a:gd name="T74" fmla="*/ 239 w 266"/>
                  <a:gd name="T75" fmla="*/ 0 h 418"/>
                  <a:gd name="T76" fmla="*/ 214 w 266"/>
                  <a:gd name="T77" fmla="*/ 3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6" h="418">
                    <a:moveTo>
                      <a:pt x="214" y="3"/>
                    </a:moveTo>
                    <a:lnTo>
                      <a:pt x="214" y="3"/>
                    </a:lnTo>
                    <a:lnTo>
                      <a:pt x="203" y="15"/>
                    </a:lnTo>
                    <a:lnTo>
                      <a:pt x="87" y="80"/>
                    </a:lnTo>
                    <a:lnTo>
                      <a:pt x="69" y="97"/>
                    </a:lnTo>
                    <a:lnTo>
                      <a:pt x="69" y="132"/>
                    </a:lnTo>
                    <a:lnTo>
                      <a:pt x="0" y="144"/>
                    </a:lnTo>
                    <a:lnTo>
                      <a:pt x="0" y="170"/>
                    </a:lnTo>
                    <a:lnTo>
                      <a:pt x="16" y="182"/>
                    </a:lnTo>
                    <a:lnTo>
                      <a:pt x="9" y="217"/>
                    </a:lnTo>
                    <a:lnTo>
                      <a:pt x="24" y="245"/>
                    </a:lnTo>
                    <a:lnTo>
                      <a:pt x="94" y="292"/>
                    </a:lnTo>
                    <a:lnTo>
                      <a:pt x="94" y="302"/>
                    </a:lnTo>
                    <a:lnTo>
                      <a:pt x="184" y="358"/>
                    </a:lnTo>
                    <a:lnTo>
                      <a:pt x="167" y="379"/>
                    </a:lnTo>
                    <a:lnTo>
                      <a:pt x="167" y="395"/>
                    </a:lnTo>
                    <a:lnTo>
                      <a:pt x="201" y="395"/>
                    </a:lnTo>
                    <a:lnTo>
                      <a:pt x="217" y="418"/>
                    </a:lnTo>
                    <a:lnTo>
                      <a:pt x="228" y="418"/>
                    </a:lnTo>
                    <a:lnTo>
                      <a:pt x="228" y="393"/>
                    </a:lnTo>
                    <a:lnTo>
                      <a:pt x="246" y="374"/>
                    </a:lnTo>
                    <a:lnTo>
                      <a:pt x="246" y="267"/>
                    </a:lnTo>
                    <a:lnTo>
                      <a:pt x="266" y="247"/>
                    </a:lnTo>
                    <a:lnTo>
                      <a:pt x="233" y="247"/>
                    </a:lnTo>
                    <a:lnTo>
                      <a:pt x="201" y="215"/>
                    </a:lnTo>
                    <a:lnTo>
                      <a:pt x="164" y="201"/>
                    </a:lnTo>
                    <a:lnTo>
                      <a:pt x="164" y="188"/>
                    </a:lnTo>
                    <a:lnTo>
                      <a:pt x="131" y="188"/>
                    </a:lnTo>
                    <a:lnTo>
                      <a:pt x="115" y="176"/>
                    </a:lnTo>
                    <a:lnTo>
                      <a:pt x="113" y="160"/>
                    </a:lnTo>
                    <a:lnTo>
                      <a:pt x="135" y="132"/>
                    </a:lnTo>
                    <a:lnTo>
                      <a:pt x="168" y="132"/>
                    </a:lnTo>
                    <a:lnTo>
                      <a:pt x="220" y="96"/>
                    </a:lnTo>
                    <a:lnTo>
                      <a:pt x="220" y="78"/>
                    </a:lnTo>
                    <a:lnTo>
                      <a:pt x="220" y="59"/>
                    </a:lnTo>
                    <a:lnTo>
                      <a:pt x="257" y="25"/>
                    </a:lnTo>
                    <a:lnTo>
                      <a:pt x="257" y="19"/>
                    </a:lnTo>
                    <a:lnTo>
                      <a:pt x="239" y="0"/>
                    </a:lnTo>
                    <a:lnTo>
                      <a:pt x="214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2" name="Freeform 360">
                <a:extLst>
                  <a:ext uri="{FF2B5EF4-FFF2-40B4-BE49-F238E27FC236}">
                    <a16:creationId xmlns:a16="http://schemas.microsoft.com/office/drawing/2014/main" id="{994DD447-B6B4-4B6E-9968-129382142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5" y="39"/>
                <a:ext cx="396" cy="350"/>
              </a:xfrm>
              <a:custGeom>
                <a:avLst/>
                <a:gdLst>
                  <a:gd name="T0" fmla="*/ 367 w 396"/>
                  <a:gd name="T1" fmla="*/ 35 h 350"/>
                  <a:gd name="T2" fmla="*/ 365 w 396"/>
                  <a:gd name="T3" fmla="*/ 13 h 350"/>
                  <a:gd name="T4" fmla="*/ 346 w 396"/>
                  <a:gd name="T5" fmla="*/ 13 h 350"/>
                  <a:gd name="T6" fmla="*/ 322 w 396"/>
                  <a:gd name="T7" fmla="*/ 0 h 350"/>
                  <a:gd name="T8" fmla="*/ 302 w 396"/>
                  <a:gd name="T9" fmla="*/ 29 h 350"/>
                  <a:gd name="T10" fmla="*/ 286 w 396"/>
                  <a:gd name="T11" fmla="*/ 32 h 350"/>
                  <a:gd name="T12" fmla="*/ 267 w 396"/>
                  <a:gd name="T13" fmla="*/ 48 h 350"/>
                  <a:gd name="T14" fmla="*/ 237 w 396"/>
                  <a:gd name="T15" fmla="*/ 88 h 350"/>
                  <a:gd name="T16" fmla="*/ 200 w 396"/>
                  <a:gd name="T17" fmla="*/ 88 h 350"/>
                  <a:gd name="T18" fmla="*/ 181 w 396"/>
                  <a:gd name="T19" fmla="*/ 98 h 350"/>
                  <a:gd name="T20" fmla="*/ 159 w 396"/>
                  <a:gd name="T21" fmla="*/ 93 h 350"/>
                  <a:gd name="T22" fmla="*/ 130 w 396"/>
                  <a:gd name="T23" fmla="*/ 57 h 350"/>
                  <a:gd name="T24" fmla="*/ 115 w 396"/>
                  <a:gd name="T25" fmla="*/ 57 h 350"/>
                  <a:gd name="T26" fmla="*/ 100 w 396"/>
                  <a:gd name="T27" fmla="*/ 79 h 350"/>
                  <a:gd name="T28" fmla="*/ 78 w 396"/>
                  <a:gd name="T29" fmla="*/ 76 h 350"/>
                  <a:gd name="T30" fmla="*/ 78 w 396"/>
                  <a:gd name="T31" fmla="*/ 51 h 350"/>
                  <a:gd name="T32" fmla="*/ 71 w 396"/>
                  <a:gd name="T33" fmla="*/ 52 h 350"/>
                  <a:gd name="T34" fmla="*/ 3 w 396"/>
                  <a:gd name="T35" fmla="*/ 57 h 350"/>
                  <a:gd name="T36" fmla="*/ 0 w 396"/>
                  <a:gd name="T37" fmla="*/ 79 h 350"/>
                  <a:gd name="T38" fmla="*/ 28 w 396"/>
                  <a:gd name="T39" fmla="*/ 95 h 350"/>
                  <a:gd name="T40" fmla="*/ 28 w 396"/>
                  <a:gd name="T41" fmla="*/ 95 h 350"/>
                  <a:gd name="T42" fmla="*/ 53 w 396"/>
                  <a:gd name="T43" fmla="*/ 92 h 350"/>
                  <a:gd name="T44" fmla="*/ 71 w 396"/>
                  <a:gd name="T45" fmla="*/ 111 h 350"/>
                  <a:gd name="T46" fmla="*/ 71 w 396"/>
                  <a:gd name="T47" fmla="*/ 117 h 350"/>
                  <a:gd name="T48" fmla="*/ 34 w 396"/>
                  <a:gd name="T49" fmla="*/ 151 h 350"/>
                  <a:gd name="T50" fmla="*/ 34 w 396"/>
                  <a:gd name="T51" fmla="*/ 170 h 350"/>
                  <a:gd name="T52" fmla="*/ 78 w 396"/>
                  <a:gd name="T53" fmla="*/ 170 h 350"/>
                  <a:gd name="T54" fmla="*/ 116 w 396"/>
                  <a:gd name="T55" fmla="*/ 189 h 350"/>
                  <a:gd name="T56" fmla="*/ 154 w 396"/>
                  <a:gd name="T57" fmla="*/ 225 h 350"/>
                  <a:gd name="T58" fmla="*/ 154 w 396"/>
                  <a:gd name="T59" fmla="*/ 227 h 350"/>
                  <a:gd name="T60" fmla="*/ 170 w 396"/>
                  <a:gd name="T61" fmla="*/ 243 h 350"/>
                  <a:gd name="T62" fmla="*/ 233 w 396"/>
                  <a:gd name="T63" fmla="*/ 274 h 350"/>
                  <a:gd name="T64" fmla="*/ 255 w 396"/>
                  <a:gd name="T65" fmla="*/ 246 h 350"/>
                  <a:gd name="T66" fmla="*/ 271 w 396"/>
                  <a:gd name="T67" fmla="*/ 262 h 350"/>
                  <a:gd name="T68" fmla="*/ 318 w 396"/>
                  <a:gd name="T69" fmla="*/ 299 h 350"/>
                  <a:gd name="T70" fmla="*/ 365 w 396"/>
                  <a:gd name="T71" fmla="*/ 350 h 350"/>
                  <a:gd name="T72" fmla="*/ 362 w 396"/>
                  <a:gd name="T73" fmla="*/ 279 h 350"/>
                  <a:gd name="T74" fmla="*/ 371 w 396"/>
                  <a:gd name="T75" fmla="*/ 268 h 350"/>
                  <a:gd name="T76" fmla="*/ 371 w 396"/>
                  <a:gd name="T77" fmla="*/ 247 h 350"/>
                  <a:gd name="T78" fmla="*/ 357 w 396"/>
                  <a:gd name="T79" fmla="*/ 236 h 350"/>
                  <a:gd name="T80" fmla="*/ 354 w 396"/>
                  <a:gd name="T81" fmla="*/ 194 h 350"/>
                  <a:gd name="T82" fmla="*/ 373 w 396"/>
                  <a:gd name="T83" fmla="*/ 166 h 350"/>
                  <a:gd name="T84" fmla="*/ 373 w 396"/>
                  <a:gd name="T85" fmla="*/ 151 h 350"/>
                  <a:gd name="T86" fmla="*/ 396 w 396"/>
                  <a:gd name="T87" fmla="*/ 144 h 350"/>
                  <a:gd name="T88" fmla="*/ 373 w 396"/>
                  <a:gd name="T89" fmla="*/ 107 h 350"/>
                  <a:gd name="T90" fmla="*/ 376 w 396"/>
                  <a:gd name="T91" fmla="*/ 92 h 350"/>
                  <a:gd name="T92" fmla="*/ 356 w 396"/>
                  <a:gd name="T93" fmla="*/ 76 h 350"/>
                  <a:gd name="T94" fmla="*/ 356 w 396"/>
                  <a:gd name="T95" fmla="*/ 44 h 350"/>
                  <a:gd name="T96" fmla="*/ 367 w 396"/>
                  <a:gd name="T97" fmla="*/ 35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96" h="350">
                    <a:moveTo>
                      <a:pt x="367" y="35"/>
                    </a:moveTo>
                    <a:lnTo>
                      <a:pt x="365" y="13"/>
                    </a:lnTo>
                    <a:lnTo>
                      <a:pt x="346" y="13"/>
                    </a:lnTo>
                    <a:lnTo>
                      <a:pt x="322" y="0"/>
                    </a:lnTo>
                    <a:lnTo>
                      <a:pt x="302" y="29"/>
                    </a:lnTo>
                    <a:lnTo>
                      <a:pt x="286" y="32"/>
                    </a:lnTo>
                    <a:lnTo>
                      <a:pt x="267" y="48"/>
                    </a:lnTo>
                    <a:lnTo>
                      <a:pt x="237" y="88"/>
                    </a:lnTo>
                    <a:lnTo>
                      <a:pt x="200" y="88"/>
                    </a:lnTo>
                    <a:lnTo>
                      <a:pt x="181" y="98"/>
                    </a:lnTo>
                    <a:lnTo>
                      <a:pt x="159" y="93"/>
                    </a:lnTo>
                    <a:lnTo>
                      <a:pt x="130" y="57"/>
                    </a:lnTo>
                    <a:lnTo>
                      <a:pt x="115" y="57"/>
                    </a:lnTo>
                    <a:lnTo>
                      <a:pt x="100" y="79"/>
                    </a:lnTo>
                    <a:lnTo>
                      <a:pt x="78" y="76"/>
                    </a:lnTo>
                    <a:lnTo>
                      <a:pt x="78" y="51"/>
                    </a:lnTo>
                    <a:lnTo>
                      <a:pt x="71" y="52"/>
                    </a:lnTo>
                    <a:lnTo>
                      <a:pt x="3" y="57"/>
                    </a:lnTo>
                    <a:lnTo>
                      <a:pt x="0" y="79"/>
                    </a:lnTo>
                    <a:lnTo>
                      <a:pt x="28" y="95"/>
                    </a:lnTo>
                    <a:lnTo>
                      <a:pt x="28" y="95"/>
                    </a:lnTo>
                    <a:lnTo>
                      <a:pt x="53" y="92"/>
                    </a:lnTo>
                    <a:lnTo>
                      <a:pt x="71" y="111"/>
                    </a:lnTo>
                    <a:lnTo>
                      <a:pt x="71" y="117"/>
                    </a:lnTo>
                    <a:lnTo>
                      <a:pt x="34" y="151"/>
                    </a:lnTo>
                    <a:lnTo>
                      <a:pt x="34" y="170"/>
                    </a:lnTo>
                    <a:lnTo>
                      <a:pt x="78" y="170"/>
                    </a:lnTo>
                    <a:lnTo>
                      <a:pt x="116" y="189"/>
                    </a:lnTo>
                    <a:lnTo>
                      <a:pt x="154" y="225"/>
                    </a:lnTo>
                    <a:lnTo>
                      <a:pt x="154" y="227"/>
                    </a:lnTo>
                    <a:lnTo>
                      <a:pt x="170" y="243"/>
                    </a:lnTo>
                    <a:lnTo>
                      <a:pt x="233" y="274"/>
                    </a:lnTo>
                    <a:lnTo>
                      <a:pt x="255" y="246"/>
                    </a:lnTo>
                    <a:lnTo>
                      <a:pt x="271" y="262"/>
                    </a:lnTo>
                    <a:lnTo>
                      <a:pt x="318" y="299"/>
                    </a:lnTo>
                    <a:lnTo>
                      <a:pt x="365" y="350"/>
                    </a:lnTo>
                    <a:lnTo>
                      <a:pt x="362" y="279"/>
                    </a:lnTo>
                    <a:lnTo>
                      <a:pt x="371" y="268"/>
                    </a:lnTo>
                    <a:lnTo>
                      <a:pt x="371" y="247"/>
                    </a:lnTo>
                    <a:lnTo>
                      <a:pt x="357" y="236"/>
                    </a:lnTo>
                    <a:lnTo>
                      <a:pt x="354" y="194"/>
                    </a:lnTo>
                    <a:lnTo>
                      <a:pt x="373" y="166"/>
                    </a:lnTo>
                    <a:lnTo>
                      <a:pt x="373" y="151"/>
                    </a:lnTo>
                    <a:lnTo>
                      <a:pt x="396" y="144"/>
                    </a:lnTo>
                    <a:lnTo>
                      <a:pt x="373" y="107"/>
                    </a:lnTo>
                    <a:lnTo>
                      <a:pt x="376" y="92"/>
                    </a:lnTo>
                    <a:lnTo>
                      <a:pt x="356" y="76"/>
                    </a:lnTo>
                    <a:lnTo>
                      <a:pt x="356" y="44"/>
                    </a:lnTo>
                    <a:lnTo>
                      <a:pt x="367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3" name="Freeform 361">
                <a:extLst>
                  <a:ext uri="{FF2B5EF4-FFF2-40B4-BE49-F238E27FC236}">
                    <a16:creationId xmlns:a16="http://schemas.microsoft.com/office/drawing/2014/main" id="{2FF3EBF9-AE66-43DB-BF6B-D72E0F7974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5" y="266"/>
                <a:ext cx="351" cy="338"/>
              </a:xfrm>
              <a:custGeom>
                <a:avLst/>
                <a:gdLst>
                  <a:gd name="T0" fmla="*/ 195 w 351"/>
                  <a:gd name="T1" fmla="*/ 19 h 338"/>
                  <a:gd name="T2" fmla="*/ 173 w 351"/>
                  <a:gd name="T3" fmla="*/ 47 h 338"/>
                  <a:gd name="T4" fmla="*/ 110 w 351"/>
                  <a:gd name="T5" fmla="*/ 16 h 338"/>
                  <a:gd name="T6" fmla="*/ 94 w 351"/>
                  <a:gd name="T7" fmla="*/ 0 h 338"/>
                  <a:gd name="T8" fmla="*/ 94 w 351"/>
                  <a:gd name="T9" fmla="*/ 25 h 338"/>
                  <a:gd name="T10" fmla="*/ 81 w 351"/>
                  <a:gd name="T11" fmla="*/ 61 h 338"/>
                  <a:gd name="T12" fmla="*/ 122 w 351"/>
                  <a:gd name="T13" fmla="*/ 79 h 338"/>
                  <a:gd name="T14" fmla="*/ 151 w 351"/>
                  <a:gd name="T15" fmla="*/ 80 h 338"/>
                  <a:gd name="T16" fmla="*/ 151 w 351"/>
                  <a:gd name="T17" fmla="*/ 115 h 338"/>
                  <a:gd name="T18" fmla="*/ 141 w 351"/>
                  <a:gd name="T19" fmla="*/ 120 h 338"/>
                  <a:gd name="T20" fmla="*/ 124 w 351"/>
                  <a:gd name="T21" fmla="*/ 94 h 338"/>
                  <a:gd name="T22" fmla="*/ 89 w 351"/>
                  <a:gd name="T23" fmla="*/ 94 h 338"/>
                  <a:gd name="T24" fmla="*/ 85 w 351"/>
                  <a:gd name="T25" fmla="*/ 107 h 338"/>
                  <a:gd name="T26" fmla="*/ 47 w 351"/>
                  <a:gd name="T27" fmla="*/ 107 h 338"/>
                  <a:gd name="T28" fmla="*/ 47 w 351"/>
                  <a:gd name="T29" fmla="*/ 112 h 338"/>
                  <a:gd name="T30" fmla="*/ 20 w 351"/>
                  <a:gd name="T31" fmla="*/ 112 h 338"/>
                  <a:gd name="T32" fmla="*/ 0 w 351"/>
                  <a:gd name="T33" fmla="*/ 132 h 338"/>
                  <a:gd name="T34" fmla="*/ 0 w 351"/>
                  <a:gd name="T35" fmla="*/ 239 h 338"/>
                  <a:gd name="T36" fmla="*/ 1 w 351"/>
                  <a:gd name="T37" fmla="*/ 238 h 338"/>
                  <a:gd name="T38" fmla="*/ 28 w 351"/>
                  <a:gd name="T39" fmla="*/ 239 h 338"/>
                  <a:gd name="T40" fmla="*/ 42 w 351"/>
                  <a:gd name="T41" fmla="*/ 269 h 338"/>
                  <a:gd name="T42" fmla="*/ 108 w 351"/>
                  <a:gd name="T43" fmla="*/ 290 h 338"/>
                  <a:gd name="T44" fmla="*/ 138 w 351"/>
                  <a:gd name="T45" fmla="*/ 290 h 338"/>
                  <a:gd name="T46" fmla="*/ 160 w 351"/>
                  <a:gd name="T47" fmla="*/ 266 h 338"/>
                  <a:gd name="T48" fmla="*/ 174 w 351"/>
                  <a:gd name="T49" fmla="*/ 263 h 338"/>
                  <a:gd name="T50" fmla="*/ 185 w 351"/>
                  <a:gd name="T51" fmla="*/ 269 h 338"/>
                  <a:gd name="T52" fmla="*/ 214 w 351"/>
                  <a:gd name="T53" fmla="*/ 268 h 338"/>
                  <a:gd name="T54" fmla="*/ 217 w 351"/>
                  <a:gd name="T55" fmla="*/ 282 h 338"/>
                  <a:gd name="T56" fmla="*/ 240 w 351"/>
                  <a:gd name="T57" fmla="*/ 313 h 338"/>
                  <a:gd name="T58" fmla="*/ 267 w 351"/>
                  <a:gd name="T59" fmla="*/ 338 h 338"/>
                  <a:gd name="T60" fmla="*/ 286 w 351"/>
                  <a:gd name="T61" fmla="*/ 338 h 338"/>
                  <a:gd name="T62" fmla="*/ 303 w 351"/>
                  <a:gd name="T63" fmla="*/ 313 h 338"/>
                  <a:gd name="T64" fmla="*/ 327 w 351"/>
                  <a:gd name="T65" fmla="*/ 296 h 338"/>
                  <a:gd name="T66" fmla="*/ 327 w 351"/>
                  <a:gd name="T67" fmla="*/ 282 h 338"/>
                  <a:gd name="T68" fmla="*/ 310 w 351"/>
                  <a:gd name="T69" fmla="*/ 271 h 338"/>
                  <a:gd name="T70" fmla="*/ 313 w 351"/>
                  <a:gd name="T71" fmla="*/ 247 h 338"/>
                  <a:gd name="T72" fmla="*/ 325 w 351"/>
                  <a:gd name="T73" fmla="*/ 230 h 338"/>
                  <a:gd name="T74" fmla="*/ 341 w 351"/>
                  <a:gd name="T75" fmla="*/ 227 h 338"/>
                  <a:gd name="T76" fmla="*/ 351 w 351"/>
                  <a:gd name="T77" fmla="*/ 209 h 338"/>
                  <a:gd name="T78" fmla="*/ 329 w 351"/>
                  <a:gd name="T79" fmla="*/ 179 h 338"/>
                  <a:gd name="T80" fmla="*/ 329 w 351"/>
                  <a:gd name="T81" fmla="*/ 157 h 338"/>
                  <a:gd name="T82" fmla="*/ 305 w 351"/>
                  <a:gd name="T83" fmla="*/ 123 h 338"/>
                  <a:gd name="T84" fmla="*/ 258 w 351"/>
                  <a:gd name="T85" fmla="*/ 72 h 338"/>
                  <a:gd name="T86" fmla="*/ 211 w 351"/>
                  <a:gd name="T87" fmla="*/ 35 h 338"/>
                  <a:gd name="T88" fmla="*/ 195 w 351"/>
                  <a:gd name="T89" fmla="*/ 19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51" h="338">
                    <a:moveTo>
                      <a:pt x="195" y="19"/>
                    </a:moveTo>
                    <a:lnTo>
                      <a:pt x="173" y="47"/>
                    </a:lnTo>
                    <a:lnTo>
                      <a:pt x="110" y="16"/>
                    </a:lnTo>
                    <a:lnTo>
                      <a:pt x="94" y="0"/>
                    </a:lnTo>
                    <a:lnTo>
                      <a:pt x="94" y="25"/>
                    </a:lnTo>
                    <a:lnTo>
                      <a:pt x="81" y="61"/>
                    </a:lnTo>
                    <a:lnTo>
                      <a:pt x="122" y="79"/>
                    </a:lnTo>
                    <a:lnTo>
                      <a:pt x="151" y="80"/>
                    </a:lnTo>
                    <a:lnTo>
                      <a:pt x="151" y="115"/>
                    </a:lnTo>
                    <a:lnTo>
                      <a:pt x="141" y="120"/>
                    </a:lnTo>
                    <a:lnTo>
                      <a:pt x="124" y="94"/>
                    </a:lnTo>
                    <a:lnTo>
                      <a:pt x="89" y="94"/>
                    </a:lnTo>
                    <a:lnTo>
                      <a:pt x="85" y="107"/>
                    </a:lnTo>
                    <a:lnTo>
                      <a:pt x="47" y="107"/>
                    </a:lnTo>
                    <a:lnTo>
                      <a:pt x="47" y="112"/>
                    </a:lnTo>
                    <a:lnTo>
                      <a:pt x="20" y="112"/>
                    </a:lnTo>
                    <a:lnTo>
                      <a:pt x="0" y="132"/>
                    </a:lnTo>
                    <a:lnTo>
                      <a:pt x="0" y="239"/>
                    </a:lnTo>
                    <a:lnTo>
                      <a:pt x="1" y="238"/>
                    </a:lnTo>
                    <a:lnTo>
                      <a:pt x="28" y="239"/>
                    </a:lnTo>
                    <a:lnTo>
                      <a:pt x="42" y="269"/>
                    </a:lnTo>
                    <a:lnTo>
                      <a:pt x="108" y="290"/>
                    </a:lnTo>
                    <a:lnTo>
                      <a:pt x="138" y="290"/>
                    </a:lnTo>
                    <a:lnTo>
                      <a:pt x="160" y="266"/>
                    </a:lnTo>
                    <a:lnTo>
                      <a:pt x="174" y="263"/>
                    </a:lnTo>
                    <a:lnTo>
                      <a:pt x="185" y="269"/>
                    </a:lnTo>
                    <a:lnTo>
                      <a:pt x="214" y="268"/>
                    </a:lnTo>
                    <a:lnTo>
                      <a:pt x="217" y="282"/>
                    </a:lnTo>
                    <a:lnTo>
                      <a:pt x="240" y="313"/>
                    </a:lnTo>
                    <a:lnTo>
                      <a:pt x="267" y="338"/>
                    </a:lnTo>
                    <a:lnTo>
                      <a:pt x="286" y="338"/>
                    </a:lnTo>
                    <a:lnTo>
                      <a:pt x="303" y="313"/>
                    </a:lnTo>
                    <a:lnTo>
                      <a:pt x="327" y="296"/>
                    </a:lnTo>
                    <a:lnTo>
                      <a:pt x="327" y="282"/>
                    </a:lnTo>
                    <a:lnTo>
                      <a:pt x="310" y="271"/>
                    </a:lnTo>
                    <a:lnTo>
                      <a:pt x="313" y="247"/>
                    </a:lnTo>
                    <a:lnTo>
                      <a:pt x="325" y="230"/>
                    </a:lnTo>
                    <a:lnTo>
                      <a:pt x="341" y="227"/>
                    </a:lnTo>
                    <a:lnTo>
                      <a:pt x="351" y="209"/>
                    </a:lnTo>
                    <a:lnTo>
                      <a:pt x="329" y="179"/>
                    </a:lnTo>
                    <a:lnTo>
                      <a:pt x="329" y="157"/>
                    </a:lnTo>
                    <a:lnTo>
                      <a:pt x="305" y="123"/>
                    </a:lnTo>
                    <a:lnTo>
                      <a:pt x="258" y="72"/>
                    </a:lnTo>
                    <a:lnTo>
                      <a:pt x="211" y="35"/>
                    </a:lnTo>
                    <a:lnTo>
                      <a:pt x="195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4" name="Freeform 362">
                <a:extLst>
                  <a:ext uri="{FF2B5EF4-FFF2-40B4-BE49-F238E27FC236}">
                    <a16:creationId xmlns:a16="http://schemas.microsoft.com/office/drawing/2014/main" id="{8C374E41-2525-4A48-86D7-9664898D3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5" y="378"/>
                <a:ext cx="20" cy="127"/>
              </a:xfrm>
              <a:custGeom>
                <a:avLst/>
                <a:gdLst>
                  <a:gd name="T0" fmla="*/ 0 w 20"/>
                  <a:gd name="T1" fmla="*/ 127 h 127"/>
                  <a:gd name="T2" fmla="*/ 0 w 20"/>
                  <a:gd name="T3" fmla="*/ 20 h 127"/>
                  <a:gd name="T4" fmla="*/ 20 w 20"/>
                  <a:gd name="T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27">
                    <a:moveTo>
                      <a:pt x="0" y="127"/>
                    </a:moveTo>
                    <a:lnTo>
                      <a:pt x="0" y="20"/>
                    </a:lnTo>
                    <a:lnTo>
                      <a:pt x="20" y="0"/>
                    </a:lnTo>
                  </a:path>
                </a:pathLst>
              </a:custGeom>
              <a:noFill/>
              <a:ln w="4763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5" name="Freeform 363">
                <a:extLst>
                  <a:ext uri="{FF2B5EF4-FFF2-40B4-BE49-F238E27FC236}">
                    <a16:creationId xmlns:a16="http://schemas.microsoft.com/office/drawing/2014/main" id="{D275B4AA-7E4E-4F15-B775-7393AF34F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3" y="131"/>
                <a:ext cx="43" cy="78"/>
              </a:xfrm>
              <a:custGeom>
                <a:avLst/>
                <a:gdLst>
                  <a:gd name="T0" fmla="*/ 6 w 43"/>
                  <a:gd name="T1" fmla="*/ 78 h 78"/>
                  <a:gd name="T2" fmla="*/ 6 w 43"/>
                  <a:gd name="T3" fmla="*/ 59 h 78"/>
                  <a:gd name="T4" fmla="*/ 43 w 43"/>
                  <a:gd name="T5" fmla="*/ 25 h 78"/>
                  <a:gd name="T6" fmla="*/ 43 w 43"/>
                  <a:gd name="T7" fmla="*/ 19 h 78"/>
                  <a:gd name="T8" fmla="*/ 25 w 43"/>
                  <a:gd name="T9" fmla="*/ 0 h 78"/>
                  <a:gd name="T10" fmla="*/ 0 w 43"/>
                  <a:gd name="T11" fmla="*/ 3 h 78"/>
                  <a:gd name="T12" fmla="*/ 0 w 43"/>
                  <a:gd name="T13" fmla="*/ 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8">
                    <a:moveTo>
                      <a:pt x="6" y="78"/>
                    </a:moveTo>
                    <a:lnTo>
                      <a:pt x="6" y="59"/>
                    </a:lnTo>
                    <a:lnTo>
                      <a:pt x="43" y="25"/>
                    </a:lnTo>
                    <a:lnTo>
                      <a:pt x="43" y="19"/>
                    </a:lnTo>
                    <a:lnTo>
                      <a:pt x="25" y="0"/>
                    </a:lnTo>
                    <a:lnTo>
                      <a:pt x="0" y="3"/>
                    </a:lnTo>
                    <a:lnTo>
                      <a:pt x="0" y="3"/>
                    </a:lnTo>
                  </a:path>
                </a:pathLst>
              </a:custGeom>
              <a:noFill/>
              <a:ln w="4763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6" name="Freeform 364">
                <a:extLst>
                  <a:ext uri="{FF2B5EF4-FFF2-40B4-BE49-F238E27FC236}">
                    <a16:creationId xmlns:a16="http://schemas.microsoft.com/office/drawing/2014/main" id="{5F94F378-2D47-426D-982D-45B220783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9" y="266"/>
                <a:ext cx="211" cy="123"/>
              </a:xfrm>
              <a:custGeom>
                <a:avLst/>
                <a:gdLst>
                  <a:gd name="T0" fmla="*/ 211 w 211"/>
                  <a:gd name="T1" fmla="*/ 123 h 123"/>
                  <a:gd name="T2" fmla="*/ 164 w 211"/>
                  <a:gd name="T3" fmla="*/ 72 h 123"/>
                  <a:gd name="T4" fmla="*/ 117 w 211"/>
                  <a:gd name="T5" fmla="*/ 35 h 123"/>
                  <a:gd name="T6" fmla="*/ 101 w 211"/>
                  <a:gd name="T7" fmla="*/ 19 h 123"/>
                  <a:gd name="T8" fmla="*/ 79 w 211"/>
                  <a:gd name="T9" fmla="*/ 47 h 123"/>
                  <a:gd name="T10" fmla="*/ 16 w 211"/>
                  <a:gd name="T11" fmla="*/ 16 h 123"/>
                  <a:gd name="T12" fmla="*/ 0 w 211"/>
                  <a:gd name="T13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123">
                    <a:moveTo>
                      <a:pt x="211" y="123"/>
                    </a:moveTo>
                    <a:lnTo>
                      <a:pt x="164" y="72"/>
                    </a:lnTo>
                    <a:lnTo>
                      <a:pt x="117" y="35"/>
                    </a:lnTo>
                    <a:lnTo>
                      <a:pt x="101" y="19"/>
                    </a:lnTo>
                    <a:lnTo>
                      <a:pt x="79" y="47"/>
                    </a:lnTo>
                    <a:lnTo>
                      <a:pt x="16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7" name="Freeform 365">
                <a:extLst>
                  <a:ext uri="{FF2B5EF4-FFF2-40B4-BE49-F238E27FC236}">
                    <a16:creationId xmlns:a16="http://schemas.microsoft.com/office/drawing/2014/main" id="{64D467F9-EBD1-4CCE-81CE-CD3121323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" y="266"/>
                <a:ext cx="131" cy="120"/>
              </a:xfrm>
              <a:custGeom>
                <a:avLst/>
                <a:gdLst>
                  <a:gd name="T0" fmla="*/ 74 w 131"/>
                  <a:gd name="T1" fmla="*/ 0 h 120"/>
                  <a:gd name="T2" fmla="*/ 74 w 131"/>
                  <a:gd name="T3" fmla="*/ 25 h 120"/>
                  <a:gd name="T4" fmla="*/ 61 w 131"/>
                  <a:gd name="T5" fmla="*/ 61 h 120"/>
                  <a:gd name="T6" fmla="*/ 102 w 131"/>
                  <a:gd name="T7" fmla="*/ 79 h 120"/>
                  <a:gd name="T8" fmla="*/ 131 w 131"/>
                  <a:gd name="T9" fmla="*/ 80 h 120"/>
                  <a:gd name="T10" fmla="*/ 131 w 131"/>
                  <a:gd name="T11" fmla="*/ 115 h 120"/>
                  <a:gd name="T12" fmla="*/ 121 w 131"/>
                  <a:gd name="T13" fmla="*/ 120 h 120"/>
                  <a:gd name="T14" fmla="*/ 104 w 131"/>
                  <a:gd name="T15" fmla="*/ 94 h 120"/>
                  <a:gd name="T16" fmla="*/ 69 w 131"/>
                  <a:gd name="T17" fmla="*/ 94 h 120"/>
                  <a:gd name="T18" fmla="*/ 65 w 131"/>
                  <a:gd name="T19" fmla="*/ 107 h 120"/>
                  <a:gd name="T20" fmla="*/ 27 w 131"/>
                  <a:gd name="T21" fmla="*/ 107 h 120"/>
                  <a:gd name="T22" fmla="*/ 27 w 131"/>
                  <a:gd name="T23" fmla="*/ 112 h 120"/>
                  <a:gd name="T24" fmla="*/ 0 w 131"/>
                  <a:gd name="T25" fmla="*/ 11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1" h="120">
                    <a:moveTo>
                      <a:pt x="74" y="0"/>
                    </a:moveTo>
                    <a:lnTo>
                      <a:pt x="74" y="25"/>
                    </a:lnTo>
                    <a:lnTo>
                      <a:pt x="61" y="61"/>
                    </a:lnTo>
                    <a:lnTo>
                      <a:pt x="102" y="79"/>
                    </a:lnTo>
                    <a:lnTo>
                      <a:pt x="131" y="80"/>
                    </a:lnTo>
                    <a:lnTo>
                      <a:pt x="131" y="115"/>
                    </a:lnTo>
                    <a:lnTo>
                      <a:pt x="121" y="120"/>
                    </a:lnTo>
                    <a:lnTo>
                      <a:pt x="104" y="94"/>
                    </a:lnTo>
                    <a:lnTo>
                      <a:pt x="69" y="94"/>
                    </a:lnTo>
                    <a:lnTo>
                      <a:pt x="65" y="107"/>
                    </a:lnTo>
                    <a:lnTo>
                      <a:pt x="27" y="107"/>
                    </a:lnTo>
                    <a:lnTo>
                      <a:pt x="27" y="112"/>
                    </a:lnTo>
                    <a:lnTo>
                      <a:pt x="0" y="112"/>
                    </a:lnTo>
                  </a:path>
                </a:pathLst>
              </a:custGeom>
              <a:noFill/>
              <a:ln w="4763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8" name="Freeform 366">
                <a:extLst>
                  <a:ext uri="{FF2B5EF4-FFF2-40B4-BE49-F238E27FC236}">
                    <a16:creationId xmlns:a16="http://schemas.microsoft.com/office/drawing/2014/main" id="{55B1F8B1-9BF1-49FD-954D-98CE7156B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9" y="209"/>
                <a:ext cx="120" cy="57"/>
              </a:xfrm>
              <a:custGeom>
                <a:avLst/>
                <a:gdLst>
                  <a:gd name="T0" fmla="*/ 120 w 120"/>
                  <a:gd name="T1" fmla="*/ 57 h 57"/>
                  <a:gd name="T2" fmla="*/ 120 w 120"/>
                  <a:gd name="T3" fmla="*/ 55 h 57"/>
                  <a:gd name="T4" fmla="*/ 82 w 120"/>
                  <a:gd name="T5" fmla="*/ 19 h 57"/>
                  <a:gd name="T6" fmla="*/ 44 w 120"/>
                  <a:gd name="T7" fmla="*/ 0 h 57"/>
                  <a:gd name="T8" fmla="*/ 0 w 120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57">
                    <a:moveTo>
                      <a:pt x="120" y="57"/>
                    </a:moveTo>
                    <a:lnTo>
                      <a:pt x="120" y="55"/>
                    </a:lnTo>
                    <a:lnTo>
                      <a:pt x="82" y="19"/>
                    </a:lnTo>
                    <a:lnTo>
                      <a:pt x="44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9" name="Freeform 367">
                <a:extLst>
                  <a:ext uri="{FF2B5EF4-FFF2-40B4-BE49-F238E27FC236}">
                    <a16:creationId xmlns:a16="http://schemas.microsoft.com/office/drawing/2014/main" id="{D1286742-64EA-45FA-BA8A-D94B24FBA4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" y="209"/>
                <a:ext cx="153" cy="169"/>
              </a:xfrm>
              <a:custGeom>
                <a:avLst/>
                <a:gdLst>
                  <a:gd name="T0" fmla="*/ 153 w 153"/>
                  <a:gd name="T1" fmla="*/ 169 h 169"/>
                  <a:gd name="T2" fmla="*/ 120 w 153"/>
                  <a:gd name="T3" fmla="*/ 169 h 169"/>
                  <a:gd name="T4" fmla="*/ 88 w 153"/>
                  <a:gd name="T5" fmla="*/ 137 h 169"/>
                  <a:gd name="T6" fmla="*/ 51 w 153"/>
                  <a:gd name="T7" fmla="*/ 123 h 169"/>
                  <a:gd name="T8" fmla="*/ 51 w 153"/>
                  <a:gd name="T9" fmla="*/ 110 h 169"/>
                  <a:gd name="T10" fmla="*/ 18 w 153"/>
                  <a:gd name="T11" fmla="*/ 110 h 169"/>
                  <a:gd name="T12" fmla="*/ 2 w 153"/>
                  <a:gd name="T13" fmla="*/ 98 h 169"/>
                  <a:gd name="T14" fmla="*/ 0 w 153"/>
                  <a:gd name="T15" fmla="*/ 82 h 169"/>
                  <a:gd name="T16" fmla="*/ 22 w 153"/>
                  <a:gd name="T17" fmla="*/ 54 h 169"/>
                  <a:gd name="T18" fmla="*/ 55 w 153"/>
                  <a:gd name="T19" fmla="*/ 54 h 169"/>
                  <a:gd name="T20" fmla="*/ 107 w 153"/>
                  <a:gd name="T21" fmla="*/ 18 h 169"/>
                  <a:gd name="T22" fmla="*/ 107 w 153"/>
                  <a:gd name="T23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3" h="169">
                    <a:moveTo>
                      <a:pt x="153" y="169"/>
                    </a:moveTo>
                    <a:lnTo>
                      <a:pt x="120" y="169"/>
                    </a:lnTo>
                    <a:lnTo>
                      <a:pt x="88" y="137"/>
                    </a:lnTo>
                    <a:lnTo>
                      <a:pt x="51" y="123"/>
                    </a:lnTo>
                    <a:lnTo>
                      <a:pt x="51" y="110"/>
                    </a:lnTo>
                    <a:lnTo>
                      <a:pt x="18" y="110"/>
                    </a:lnTo>
                    <a:lnTo>
                      <a:pt x="2" y="98"/>
                    </a:lnTo>
                    <a:lnTo>
                      <a:pt x="0" y="82"/>
                    </a:lnTo>
                    <a:lnTo>
                      <a:pt x="22" y="54"/>
                    </a:lnTo>
                    <a:lnTo>
                      <a:pt x="55" y="54"/>
                    </a:lnTo>
                    <a:lnTo>
                      <a:pt x="107" y="18"/>
                    </a:lnTo>
                    <a:lnTo>
                      <a:pt x="107" y="0"/>
                    </a:lnTo>
                  </a:path>
                </a:pathLst>
              </a:custGeom>
              <a:noFill/>
              <a:ln w="4763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0" name="Freeform 368">
                <a:extLst>
                  <a:ext uri="{FF2B5EF4-FFF2-40B4-BE49-F238E27FC236}">
                    <a16:creationId xmlns:a16="http://schemas.microsoft.com/office/drawing/2014/main" id="{A85D446B-A2D3-497E-946B-A6F4051C8E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3" y="90"/>
                <a:ext cx="37" cy="28"/>
              </a:xfrm>
              <a:custGeom>
                <a:avLst/>
                <a:gdLst>
                  <a:gd name="T0" fmla="*/ 37 w 37"/>
                  <a:gd name="T1" fmla="*/ 6 h 28"/>
                  <a:gd name="T2" fmla="*/ 22 w 37"/>
                  <a:gd name="T3" fmla="*/ 28 h 28"/>
                  <a:gd name="T4" fmla="*/ 0 w 37"/>
                  <a:gd name="T5" fmla="*/ 25 h 28"/>
                  <a:gd name="T6" fmla="*/ 0 w 37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28">
                    <a:moveTo>
                      <a:pt x="37" y="6"/>
                    </a:moveTo>
                    <a:lnTo>
                      <a:pt x="22" y="28"/>
                    </a:lnTo>
                    <a:lnTo>
                      <a:pt x="0" y="25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6666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1" name="Freeform 369">
                <a:extLst>
                  <a:ext uri="{FF2B5EF4-FFF2-40B4-BE49-F238E27FC236}">
                    <a16:creationId xmlns:a16="http://schemas.microsoft.com/office/drawing/2014/main" id="{C444BBA3-5AC6-4A1A-80A9-2DBB03D4F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0" y="96"/>
                <a:ext cx="85" cy="41"/>
              </a:xfrm>
              <a:custGeom>
                <a:avLst/>
                <a:gdLst>
                  <a:gd name="T0" fmla="*/ 85 w 85"/>
                  <a:gd name="T1" fmla="*/ 31 h 41"/>
                  <a:gd name="T2" fmla="*/ 66 w 85"/>
                  <a:gd name="T3" fmla="*/ 41 h 41"/>
                  <a:gd name="T4" fmla="*/ 44 w 85"/>
                  <a:gd name="T5" fmla="*/ 36 h 41"/>
                  <a:gd name="T6" fmla="*/ 15 w 85"/>
                  <a:gd name="T7" fmla="*/ 0 h 41"/>
                  <a:gd name="T8" fmla="*/ 0 w 85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85" y="31"/>
                    </a:moveTo>
                    <a:lnTo>
                      <a:pt x="66" y="41"/>
                    </a:lnTo>
                    <a:lnTo>
                      <a:pt x="44" y="36"/>
                    </a:lnTo>
                    <a:lnTo>
                      <a:pt x="15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6666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2" name="Freeform 370">
                <a:extLst>
                  <a:ext uri="{FF2B5EF4-FFF2-40B4-BE49-F238E27FC236}">
                    <a16:creationId xmlns:a16="http://schemas.microsoft.com/office/drawing/2014/main" id="{827842A9-A695-405E-92E3-2012F5625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9" y="96"/>
                <a:ext cx="597" cy="508"/>
              </a:xfrm>
              <a:custGeom>
                <a:avLst/>
                <a:gdLst>
                  <a:gd name="T0" fmla="*/ 189 w 597"/>
                  <a:gd name="T1" fmla="*/ 0 h 508"/>
                  <a:gd name="T2" fmla="*/ 186 w 597"/>
                  <a:gd name="T3" fmla="*/ 22 h 508"/>
                  <a:gd name="T4" fmla="*/ 214 w 597"/>
                  <a:gd name="T5" fmla="*/ 38 h 508"/>
                  <a:gd name="T6" fmla="*/ 214 w 597"/>
                  <a:gd name="T7" fmla="*/ 38 h 508"/>
                  <a:gd name="T8" fmla="*/ 203 w 597"/>
                  <a:gd name="T9" fmla="*/ 50 h 508"/>
                  <a:gd name="T10" fmla="*/ 87 w 597"/>
                  <a:gd name="T11" fmla="*/ 115 h 508"/>
                  <a:gd name="T12" fmla="*/ 69 w 597"/>
                  <a:gd name="T13" fmla="*/ 132 h 508"/>
                  <a:gd name="T14" fmla="*/ 69 w 597"/>
                  <a:gd name="T15" fmla="*/ 167 h 508"/>
                  <a:gd name="T16" fmla="*/ 0 w 597"/>
                  <a:gd name="T17" fmla="*/ 179 h 508"/>
                  <a:gd name="T18" fmla="*/ 0 w 597"/>
                  <a:gd name="T19" fmla="*/ 205 h 508"/>
                  <a:gd name="T20" fmla="*/ 16 w 597"/>
                  <a:gd name="T21" fmla="*/ 217 h 508"/>
                  <a:gd name="T22" fmla="*/ 9 w 597"/>
                  <a:gd name="T23" fmla="*/ 252 h 508"/>
                  <a:gd name="T24" fmla="*/ 24 w 597"/>
                  <a:gd name="T25" fmla="*/ 280 h 508"/>
                  <a:gd name="T26" fmla="*/ 94 w 597"/>
                  <a:gd name="T27" fmla="*/ 327 h 508"/>
                  <a:gd name="T28" fmla="*/ 94 w 597"/>
                  <a:gd name="T29" fmla="*/ 337 h 508"/>
                  <a:gd name="T30" fmla="*/ 184 w 597"/>
                  <a:gd name="T31" fmla="*/ 393 h 508"/>
                  <a:gd name="T32" fmla="*/ 167 w 597"/>
                  <a:gd name="T33" fmla="*/ 414 h 508"/>
                  <a:gd name="T34" fmla="*/ 167 w 597"/>
                  <a:gd name="T35" fmla="*/ 430 h 508"/>
                  <a:gd name="T36" fmla="*/ 201 w 597"/>
                  <a:gd name="T37" fmla="*/ 430 h 508"/>
                  <a:gd name="T38" fmla="*/ 217 w 597"/>
                  <a:gd name="T39" fmla="*/ 453 h 508"/>
                  <a:gd name="T40" fmla="*/ 228 w 597"/>
                  <a:gd name="T41" fmla="*/ 453 h 508"/>
                  <a:gd name="T42" fmla="*/ 228 w 597"/>
                  <a:gd name="T43" fmla="*/ 428 h 508"/>
                  <a:gd name="T44" fmla="*/ 246 w 597"/>
                  <a:gd name="T45" fmla="*/ 409 h 508"/>
                  <a:gd name="T46" fmla="*/ 247 w 597"/>
                  <a:gd name="T47" fmla="*/ 408 h 508"/>
                  <a:gd name="T48" fmla="*/ 274 w 597"/>
                  <a:gd name="T49" fmla="*/ 409 h 508"/>
                  <a:gd name="T50" fmla="*/ 288 w 597"/>
                  <a:gd name="T51" fmla="*/ 439 h 508"/>
                  <a:gd name="T52" fmla="*/ 354 w 597"/>
                  <a:gd name="T53" fmla="*/ 460 h 508"/>
                  <a:gd name="T54" fmla="*/ 384 w 597"/>
                  <a:gd name="T55" fmla="*/ 460 h 508"/>
                  <a:gd name="T56" fmla="*/ 406 w 597"/>
                  <a:gd name="T57" fmla="*/ 436 h 508"/>
                  <a:gd name="T58" fmla="*/ 420 w 597"/>
                  <a:gd name="T59" fmla="*/ 433 h 508"/>
                  <a:gd name="T60" fmla="*/ 431 w 597"/>
                  <a:gd name="T61" fmla="*/ 439 h 508"/>
                  <a:gd name="T62" fmla="*/ 460 w 597"/>
                  <a:gd name="T63" fmla="*/ 438 h 508"/>
                  <a:gd name="T64" fmla="*/ 463 w 597"/>
                  <a:gd name="T65" fmla="*/ 452 h 508"/>
                  <a:gd name="T66" fmla="*/ 486 w 597"/>
                  <a:gd name="T67" fmla="*/ 483 h 508"/>
                  <a:gd name="T68" fmla="*/ 513 w 597"/>
                  <a:gd name="T69" fmla="*/ 508 h 508"/>
                  <a:gd name="T70" fmla="*/ 532 w 597"/>
                  <a:gd name="T71" fmla="*/ 508 h 508"/>
                  <a:gd name="T72" fmla="*/ 549 w 597"/>
                  <a:gd name="T73" fmla="*/ 483 h 508"/>
                  <a:gd name="T74" fmla="*/ 573 w 597"/>
                  <a:gd name="T75" fmla="*/ 466 h 508"/>
                  <a:gd name="T76" fmla="*/ 573 w 597"/>
                  <a:gd name="T77" fmla="*/ 452 h 508"/>
                  <a:gd name="T78" fmla="*/ 556 w 597"/>
                  <a:gd name="T79" fmla="*/ 441 h 508"/>
                  <a:gd name="T80" fmla="*/ 559 w 597"/>
                  <a:gd name="T81" fmla="*/ 417 h 508"/>
                  <a:gd name="T82" fmla="*/ 571 w 597"/>
                  <a:gd name="T83" fmla="*/ 400 h 508"/>
                  <a:gd name="T84" fmla="*/ 587 w 597"/>
                  <a:gd name="T85" fmla="*/ 397 h 508"/>
                  <a:gd name="T86" fmla="*/ 597 w 597"/>
                  <a:gd name="T87" fmla="*/ 379 h 508"/>
                  <a:gd name="T88" fmla="*/ 575 w 597"/>
                  <a:gd name="T89" fmla="*/ 349 h 508"/>
                  <a:gd name="T90" fmla="*/ 575 w 597"/>
                  <a:gd name="T91" fmla="*/ 327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97" h="508">
                    <a:moveTo>
                      <a:pt x="189" y="0"/>
                    </a:moveTo>
                    <a:lnTo>
                      <a:pt x="186" y="22"/>
                    </a:lnTo>
                    <a:lnTo>
                      <a:pt x="214" y="38"/>
                    </a:lnTo>
                    <a:lnTo>
                      <a:pt x="214" y="38"/>
                    </a:lnTo>
                    <a:lnTo>
                      <a:pt x="203" y="50"/>
                    </a:lnTo>
                    <a:lnTo>
                      <a:pt x="87" y="115"/>
                    </a:lnTo>
                    <a:lnTo>
                      <a:pt x="69" y="132"/>
                    </a:lnTo>
                    <a:lnTo>
                      <a:pt x="69" y="167"/>
                    </a:lnTo>
                    <a:lnTo>
                      <a:pt x="0" y="179"/>
                    </a:lnTo>
                    <a:lnTo>
                      <a:pt x="0" y="205"/>
                    </a:lnTo>
                    <a:lnTo>
                      <a:pt x="16" y="217"/>
                    </a:lnTo>
                    <a:lnTo>
                      <a:pt x="9" y="252"/>
                    </a:lnTo>
                    <a:lnTo>
                      <a:pt x="24" y="280"/>
                    </a:lnTo>
                    <a:lnTo>
                      <a:pt x="94" y="327"/>
                    </a:lnTo>
                    <a:lnTo>
                      <a:pt x="94" y="337"/>
                    </a:lnTo>
                    <a:lnTo>
                      <a:pt x="184" y="393"/>
                    </a:lnTo>
                    <a:lnTo>
                      <a:pt x="167" y="414"/>
                    </a:lnTo>
                    <a:lnTo>
                      <a:pt x="167" y="430"/>
                    </a:lnTo>
                    <a:lnTo>
                      <a:pt x="201" y="430"/>
                    </a:lnTo>
                    <a:lnTo>
                      <a:pt x="217" y="453"/>
                    </a:lnTo>
                    <a:lnTo>
                      <a:pt x="228" y="453"/>
                    </a:lnTo>
                    <a:lnTo>
                      <a:pt x="228" y="428"/>
                    </a:lnTo>
                    <a:lnTo>
                      <a:pt x="246" y="409"/>
                    </a:lnTo>
                    <a:lnTo>
                      <a:pt x="247" y="408"/>
                    </a:lnTo>
                    <a:lnTo>
                      <a:pt x="274" y="409"/>
                    </a:lnTo>
                    <a:lnTo>
                      <a:pt x="288" y="439"/>
                    </a:lnTo>
                    <a:lnTo>
                      <a:pt x="354" y="460"/>
                    </a:lnTo>
                    <a:lnTo>
                      <a:pt x="384" y="460"/>
                    </a:lnTo>
                    <a:lnTo>
                      <a:pt x="406" y="436"/>
                    </a:lnTo>
                    <a:lnTo>
                      <a:pt x="420" y="433"/>
                    </a:lnTo>
                    <a:lnTo>
                      <a:pt x="431" y="439"/>
                    </a:lnTo>
                    <a:lnTo>
                      <a:pt x="460" y="438"/>
                    </a:lnTo>
                    <a:lnTo>
                      <a:pt x="463" y="452"/>
                    </a:lnTo>
                    <a:lnTo>
                      <a:pt x="486" y="483"/>
                    </a:lnTo>
                    <a:lnTo>
                      <a:pt x="513" y="508"/>
                    </a:lnTo>
                    <a:lnTo>
                      <a:pt x="532" y="508"/>
                    </a:lnTo>
                    <a:lnTo>
                      <a:pt x="549" y="483"/>
                    </a:lnTo>
                    <a:lnTo>
                      <a:pt x="573" y="466"/>
                    </a:lnTo>
                    <a:lnTo>
                      <a:pt x="573" y="452"/>
                    </a:lnTo>
                    <a:lnTo>
                      <a:pt x="556" y="441"/>
                    </a:lnTo>
                    <a:lnTo>
                      <a:pt x="559" y="417"/>
                    </a:lnTo>
                    <a:lnTo>
                      <a:pt x="571" y="400"/>
                    </a:lnTo>
                    <a:lnTo>
                      <a:pt x="587" y="397"/>
                    </a:lnTo>
                    <a:lnTo>
                      <a:pt x="597" y="379"/>
                    </a:lnTo>
                    <a:lnTo>
                      <a:pt x="575" y="349"/>
                    </a:lnTo>
                    <a:lnTo>
                      <a:pt x="575" y="327"/>
                    </a:lnTo>
                  </a:path>
                </a:pathLst>
              </a:custGeom>
              <a:noFill/>
              <a:ln w="12700">
                <a:solidFill>
                  <a:srgbClr val="6666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3" name="Line 371">
                <a:extLst>
                  <a:ext uri="{FF2B5EF4-FFF2-40B4-BE49-F238E27FC236}">
                    <a16:creationId xmlns:a16="http://schemas.microsoft.com/office/drawing/2014/main" id="{84C8F1DC-98D9-49BE-BFF6-B743B75F66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90" y="389"/>
                <a:ext cx="24" cy="34"/>
              </a:xfrm>
              <a:prstGeom prst="line">
                <a:avLst/>
              </a:prstGeom>
              <a:noFill/>
              <a:ln w="12700">
                <a:solidFill>
                  <a:srgbClr val="6666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4" name="Freeform 372">
                <a:extLst>
                  <a:ext uri="{FF2B5EF4-FFF2-40B4-BE49-F238E27FC236}">
                    <a16:creationId xmlns:a16="http://schemas.microsoft.com/office/drawing/2014/main" id="{EB53E4AE-BEBF-4266-9359-07F47DD48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8" y="90"/>
                <a:ext cx="75" cy="6"/>
              </a:xfrm>
              <a:custGeom>
                <a:avLst/>
                <a:gdLst>
                  <a:gd name="T0" fmla="*/ 75 w 75"/>
                  <a:gd name="T1" fmla="*/ 0 h 6"/>
                  <a:gd name="T2" fmla="*/ 68 w 75"/>
                  <a:gd name="T3" fmla="*/ 1 h 6"/>
                  <a:gd name="T4" fmla="*/ 0 w 75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6">
                    <a:moveTo>
                      <a:pt x="75" y="0"/>
                    </a:moveTo>
                    <a:lnTo>
                      <a:pt x="68" y="1"/>
                    </a:lnTo>
                    <a:lnTo>
                      <a:pt x="0" y="6"/>
                    </a:lnTo>
                  </a:path>
                </a:pathLst>
              </a:custGeom>
              <a:noFill/>
              <a:ln w="12700">
                <a:solidFill>
                  <a:srgbClr val="6666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5" name="Freeform 373">
                <a:extLst>
                  <a:ext uri="{FF2B5EF4-FFF2-40B4-BE49-F238E27FC236}">
                    <a16:creationId xmlns:a16="http://schemas.microsoft.com/office/drawing/2014/main" id="{6138C658-4591-477C-9A46-0FE41A0B9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5" y="39"/>
                <a:ext cx="196" cy="350"/>
              </a:xfrm>
              <a:custGeom>
                <a:avLst/>
                <a:gdLst>
                  <a:gd name="T0" fmla="*/ 165 w 196"/>
                  <a:gd name="T1" fmla="*/ 350 h 350"/>
                  <a:gd name="T2" fmla="*/ 162 w 196"/>
                  <a:gd name="T3" fmla="*/ 279 h 350"/>
                  <a:gd name="T4" fmla="*/ 171 w 196"/>
                  <a:gd name="T5" fmla="*/ 268 h 350"/>
                  <a:gd name="T6" fmla="*/ 171 w 196"/>
                  <a:gd name="T7" fmla="*/ 247 h 350"/>
                  <a:gd name="T8" fmla="*/ 157 w 196"/>
                  <a:gd name="T9" fmla="*/ 236 h 350"/>
                  <a:gd name="T10" fmla="*/ 154 w 196"/>
                  <a:gd name="T11" fmla="*/ 194 h 350"/>
                  <a:gd name="T12" fmla="*/ 173 w 196"/>
                  <a:gd name="T13" fmla="*/ 166 h 350"/>
                  <a:gd name="T14" fmla="*/ 173 w 196"/>
                  <a:gd name="T15" fmla="*/ 151 h 350"/>
                  <a:gd name="T16" fmla="*/ 196 w 196"/>
                  <a:gd name="T17" fmla="*/ 144 h 350"/>
                  <a:gd name="T18" fmla="*/ 173 w 196"/>
                  <a:gd name="T19" fmla="*/ 107 h 350"/>
                  <a:gd name="T20" fmla="*/ 176 w 196"/>
                  <a:gd name="T21" fmla="*/ 92 h 350"/>
                  <a:gd name="T22" fmla="*/ 156 w 196"/>
                  <a:gd name="T23" fmla="*/ 76 h 350"/>
                  <a:gd name="T24" fmla="*/ 156 w 196"/>
                  <a:gd name="T25" fmla="*/ 44 h 350"/>
                  <a:gd name="T26" fmla="*/ 167 w 196"/>
                  <a:gd name="T27" fmla="*/ 35 h 350"/>
                  <a:gd name="T28" fmla="*/ 165 w 196"/>
                  <a:gd name="T29" fmla="*/ 13 h 350"/>
                  <a:gd name="T30" fmla="*/ 146 w 196"/>
                  <a:gd name="T31" fmla="*/ 13 h 350"/>
                  <a:gd name="T32" fmla="*/ 122 w 196"/>
                  <a:gd name="T33" fmla="*/ 0 h 350"/>
                  <a:gd name="T34" fmla="*/ 102 w 196"/>
                  <a:gd name="T35" fmla="*/ 29 h 350"/>
                  <a:gd name="T36" fmla="*/ 86 w 196"/>
                  <a:gd name="T37" fmla="*/ 32 h 350"/>
                  <a:gd name="T38" fmla="*/ 67 w 196"/>
                  <a:gd name="T39" fmla="*/ 48 h 350"/>
                  <a:gd name="T40" fmla="*/ 37 w 196"/>
                  <a:gd name="T41" fmla="*/ 88 h 350"/>
                  <a:gd name="T42" fmla="*/ 0 w 196"/>
                  <a:gd name="T43" fmla="*/ 88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6" h="350">
                    <a:moveTo>
                      <a:pt x="165" y="350"/>
                    </a:moveTo>
                    <a:lnTo>
                      <a:pt x="162" y="279"/>
                    </a:lnTo>
                    <a:lnTo>
                      <a:pt x="171" y="268"/>
                    </a:lnTo>
                    <a:lnTo>
                      <a:pt x="171" y="247"/>
                    </a:lnTo>
                    <a:lnTo>
                      <a:pt x="157" y="236"/>
                    </a:lnTo>
                    <a:lnTo>
                      <a:pt x="154" y="194"/>
                    </a:lnTo>
                    <a:lnTo>
                      <a:pt x="173" y="166"/>
                    </a:lnTo>
                    <a:lnTo>
                      <a:pt x="173" y="151"/>
                    </a:lnTo>
                    <a:lnTo>
                      <a:pt x="196" y="144"/>
                    </a:lnTo>
                    <a:lnTo>
                      <a:pt x="173" y="107"/>
                    </a:lnTo>
                    <a:lnTo>
                      <a:pt x="176" y="92"/>
                    </a:lnTo>
                    <a:lnTo>
                      <a:pt x="156" y="76"/>
                    </a:lnTo>
                    <a:lnTo>
                      <a:pt x="156" y="44"/>
                    </a:lnTo>
                    <a:lnTo>
                      <a:pt x="167" y="35"/>
                    </a:lnTo>
                    <a:lnTo>
                      <a:pt x="165" y="13"/>
                    </a:lnTo>
                    <a:lnTo>
                      <a:pt x="146" y="13"/>
                    </a:lnTo>
                    <a:lnTo>
                      <a:pt x="122" y="0"/>
                    </a:lnTo>
                    <a:lnTo>
                      <a:pt x="102" y="29"/>
                    </a:lnTo>
                    <a:lnTo>
                      <a:pt x="86" y="32"/>
                    </a:lnTo>
                    <a:lnTo>
                      <a:pt x="67" y="48"/>
                    </a:lnTo>
                    <a:lnTo>
                      <a:pt x="37" y="88"/>
                    </a:lnTo>
                    <a:lnTo>
                      <a:pt x="0" y="88"/>
                    </a:lnTo>
                  </a:path>
                </a:pathLst>
              </a:custGeom>
              <a:noFill/>
              <a:ln w="12700">
                <a:solidFill>
                  <a:srgbClr val="6666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6" name="Freeform 374">
                <a:extLst>
                  <a:ext uri="{FF2B5EF4-FFF2-40B4-BE49-F238E27FC236}">
                    <a16:creationId xmlns:a16="http://schemas.microsoft.com/office/drawing/2014/main" id="{1438EAA1-5560-48DA-86BD-5C791157F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9" y="2671"/>
                <a:ext cx="138" cy="214"/>
              </a:xfrm>
              <a:custGeom>
                <a:avLst/>
                <a:gdLst>
                  <a:gd name="T0" fmla="*/ 138 w 138"/>
                  <a:gd name="T1" fmla="*/ 74 h 214"/>
                  <a:gd name="T2" fmla="*/ 118 w 138"/>
                  <a:gd name="T3" fmla="*/ 39 h 214"/>
                  <a:gd name="T4" fmla="*/ 86 w 138"/>
                  <a:gd name="T5" fmla="*/ 0 h 214"/>
                  <a:gd name="T6" fmla="*/ 75 w 138"/>
                  <a:gd name="T7" fmla="*/ 3 h 214"/>
                  <a:gd name="T8" fmla="*/ 55 w 138"/>
                  <a:gd name="T9" fmla="*/ 19 h 214"/>
                  <a:gd name="T10" fmla="*/ 55 w 138"/>
                  <a:gd name="T11" fmla="*/ 19 h 214"/>
                  <a:gd name="T12" fmla="*/ 50 w 138"/>
                  <a:gd name="T13" fmla="*/ 23 h 214"/>
                  <a:gd name="T14" fmla="*/ 47 w 138"/>
                  <a:gd name="T15" fmla="*/ 30 h 214"/>
                  <a:gd name="T16" fmla="*/ 42 w 138"/>
                  <a:gd name="T17" fmla="*/ 59 h 214"/>
                  <a:gd name="T18" fmla="*/ 42 w 138"/>
                  <a:gd name="T19" fmla="*/ 59 h 214"/>
                  <a:gd name="T20" fmla="*/ 42 w 138"/>
                  <a:gd name="T21" fmla="*/ 67 h 214"/>
                  <a:gd name="T22" fmla="*/ 42 w 138"/>
                  <a:gd name="T23" fmla="*/ 78 h 214"/>
                  <a:gd name="T24" fmla="*/ 42 w 138"/>
                  <a:gd name="T25" fmla="*/ 97 h 214"/>
                  <a:gd name="T26" fmla="*/ 30 w 138"/>
                  <a:gd name="T27" fmla="*/ 107 h 214"/>
                  <a:gd name="T28" fmla="*/ 0 w 138"/>
                  <a:gd name="T29" fmla="*/ 118 h 214"/>
                  <a:gd name="T30" fmla="*/ 6 w 138"/>
                  <a:gd name="T31" fmla="*/ 149 h 214"/>
                  <a:gd name="T32" fmla="*/ 36 w 138"/>
                  <a:gd name="T33" fmla="*/ 162 h 214"/>
                  <a:gd name="T34" fmla="*/ 49 w 138"/>
                  <a:gd name="T35" fmla="*/ 179 h 214"/>
                  <a:gd name="T36" fmla="*/ 55 w 138"/>
                  <a:gd name="T37" fmla="*/ 193 h 214"/>
                  <a:gd name="T38" fmla="*/ 53 w 138"/>
                  <a:gd name="T39" fmla="*/ 207 h 214"/>
                  <a:gd name="T40" fmla="*/ 74 w 138"/>
                  <a:gd name="T41" fmla="*/ 214 h 214"/>
                  <a:gd name="T42" fmla="*/ 86 w 138"/>
                  <a:gd name="T43" fmla="*/ 203 h 214"/>
                  <a:gd name="T44" fmla="*/ 86 w 138"/>
                  <a:gd name="T45" fmla="*/ 203 h 214"/>
                  <a:gd name="T46" fmla="*/ 91 w 138"/>
                  <a:gd name="T47" fmla="*/ 203 h 214"/>
                  <a:gd name="T48" fmla="*/ 96 w 138"/>
                  <a:gd name="T49" fmla="*/ 207 h 214"/>
                  <a:gd name="T50" fmla="*/ 102 w 138"/>
                  <a:gd name="T51" fmla="*/ 214 h 214"/>
                  <a:gd name="T52" fmla="*/ 112 w 138"/>
                  <a:gd name="T53" fmla="*/ 209 h 214"/>
                  <a:gd name="T54" fmla="*/ 121 w 138"/>
                  <a:gd name="T55" fmla="*/ 201 h 214"/>
                  <a:gd name="T56" fmla="*/ 118 w 138"/>
                  <a:gd name="T57" fmla="*/ 198 h 214"/>
                  <a:gd name="T58" fmla="*/ 118 w 138"/>
                  <a:gd name="T59" fmla="*/ 198 h 214"/>
                  <a:gd name="T60" fmla="*/ 116 w 138"/>
                  <a:gd name="T61" fmla="*/ 195 h 214"/>
                  <a:gd name="T62" fmla="*/ 115 w 138"/>
                  <a:gd name="T63" fmla="*/ 193 h 214"/>
                  <a:gd name="T64" fmla="*/ 107 w 138"/>
                  <a:gd name="T65" fmla="*/ 193 h 214"/>
                  <a:gd name="T66" fmla="*/ 107 w 138"/>
                  <a:gd name="T67" fmla="*/ 193 h 214"/>
                  <a:gd name="T68" fmla="*/ 99 w 138"/>
                  <a:gd name="T69" fmla="*/ 192 h 214"/>
                  <a:gd name="T70" fmla="*/ 97 w 138"/>
                  <a:gd name="T71" fmla="*/ 190 h 214"/>
                  <a:gd name="T72" fmla="*/ 97 w 138"/>
                  <a:gd name="T73" fmla="*/ 189 h 214"/>
                  <a:gd name="T74" fmla="*/ 96 w 138"/>
                  <a:gd name="T75" fmla="*/ 170 h 214"/>
                  <a:gd name="T76" fmla="*/ 104 w 138"/>
                  <a:gd name="T77" fmla="*/ 141 h 214"/>
                  <a:gd name="T78" fmla="*/ 112 w 138"/>
                  <a:gd name="T79" fmla="*/ 141 h 214"/>
                  <a:gd name="T80" fmla="*/ 112 w 138"/>
                  <a:gd name="T81" fmla="*/ 135 h 214"/>
                  <a:gd name="T82" fmla="*/ 112 w 138"/>
                  <a:gd name="T83" fmla="*/ 132 h 214"/>
                  <a:gd name="T84" fmla="*/ 108 w 138"/>
                  <a:gd name="T85" fmla="*/ 122 h 214"/>
                  <a:gd name="T86" fmla="*/ 124 w 138"/>
                  <a:gd name="T87" fmla="*/ 108 h 214"/>
                  <a:gd name="T88" fmla="*/ 138 w 138"/>
                  <a:gd name="T89" fmla="*/ 7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38" h="214">
                    <a:moveTo>
                      <a:pt x="138" y="74"/>
                    </a:moveTo>
                    <a:lnTo>
                      <a:pt x="118" y="39"/>
                    </a:lnTo>
                    <a:lnTo>
                      <a:pt x="86" y="0"/>
                    </a:lnTo>
                    <a:lnTo>
                      <a:pt x="75" y="3"/>
                    </a:lnTo>
                    <a:lnTo>
                      <a:pt x="55" y="19"/>
                    </a:lnTo>
                    <a:lnTo>
                      <a:pt x="55" y="19"/>
                    </a:lnTo>
                    <a:lnTo>
                      <a:pt x="50" y="23"/>
                    </a:lnTo>
                    <a:lnTo>
                      <a:pt x="47" y="30"/>
                    </a:lnTo>
                    <a:lnTo>
                      <a:pt x="42" y="59"/>
                    </a:lnTo>
                    <a:lnTo>
                      <a:pt x="42" y="59"/>
                    </a:lnTo>
                    <a:lnTo>
                      <a:pt x="42" y="67"/>
                    </a:lnTo>
                    <a:lnTo>
                      <a:pt x="42" y="78"/>
                    </a:lnTo>
                    <a:lnTo>
                      <a:pt x="42" y="97"/>
                    </a:lnTo>
                    <a:lnTo>
                      <a:pt x="30" y="107"/>
                    </a:lnTo>
                    <a:lnTo>
                      <a:pt x="0" y="118"/>
                    </a:lnTo>
                    <a:lnTo>
                      <a:pt x="6" y="149"/>
                    </a:lnTo>
                    <a:lnTo>
                      <a:pt x="36" y="162"/>
                    </a:lnTo>
                    <a:lnTo>
                      <a:pt x="49" y="179"/>
                    </a:lnTo>
                    <a:lnTo>
                      <a:pt x="55" y="193"/>
                    </a:lnTo>
                    <a:lnTo>
                      <a:pt x="53" y="207"/>
                    </a:lnTo>
                    <a:lnTo>
                      <a:pt x="74" y="214"/>
                    </a:lnTo>
                    <a:lnTo>
                      <a:pt x="86" y="203"/>
                    </a:lnTo>
                    <a:lnTo>
                      <a:pt x="86" y="203"/>
                    </a:lnTo>
                    <a:lnTo>
                      <a:pt x="91" y="203"/>
                    </a:lnTo>
                    <a:lnTo>
                      <a:pt x="96" y="207"/>
                    </a:lnTo>
                    <a:lnTo>
                      <a:pt x="102" y="214"/>
                    </a:lnTo>
                    <a:lnTo>
                      <a:pt x="112" y="209"/>
                    </a:lnTo>
                    <a:lnTo>
                      <a:pt x="121" y="201"/>
                    </a:lnTo>
                    <a:lnTo>
                      <a:pt x="118" y="198"/>
                    </a:lnTo>
                    <a:lnTo>
                      <a:pt x="118" y="198"/>
                    </a:lnTo>
                    <a:lnTo>
                      <a:pt x="116" y="195"/>
                    </a:lnTo>
                    <a:lnTo>
                      <a:pt x="115" y="193"/>
                    </a:lnTo>
                    <a:lnTo>
                      <a:pt x="107" y="193"/>
                    </a:lnTo>
                    <a:lnTo>
                      <a:pt x="107" y="193"/>
                    </a:lnTo>
                    <a:lnTo>
                      <a:pt x="99" y="192"/>
                    </a:lnTo>
                    <a:lnTo>
                      <a:pt x="97" y="190"/>
                    </a:lnTo>
                    <a:lnTo>
                      <a:pt x="97" y="189"/>
                    </a:lnTo>
                    <a:lnTo>
                      <a:pt x="96" y="170"/>
                    </a:lnTo>
                    <a:lnTo>
                      <a:pt x="104" y="141"/>
                    </a:lnTo>
                    <a:lnTo>
                      <a:pt x="112" y="141"/>
                    </a:lnTo>
                    <a:lnTo>
                      <a:pt x="112" y="135"/>
                    </a:lnTo>
                    <a:lnTo>
                      <a:pt x="112" y="132"/>
                    </a:lnTo>
                    <a:lnTo>
                      <a:pt x="108" y="122"/>
                    </a:lnTo>
                    <a:lnTo>
                      <a:pt x="124" y="108"/>
                    </a:lnTo>
                    <a:lnTo>
                      <a:pt x="138" y="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7" name="Freeform 375">
                <a:extLst>
                  <a:ext uri="{FF2B5EF4-FFF2-40B4-BE49-F238E27FC236}">
                    <a16:creationId xmlns:a16="http://schemas.microsoft.com/office/drawing/2014/main" id="{3DB5E1B1-998E-440A-8F97-9632D17EF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4" y="2959"/>
                <a:ext cx="204" cy="115"/>
              </a:xfrm>
              <a:custGeom>
                <a:avLst/>
                <a:gdLst>
                  <a:gd name="T0" fmla="*/ 58 w 204"/>
                  <a:gd name="T1" fmla="*/ 23 h 115"/>
                  <a:gd name="T2" fmla="*/ 47 w 204"/>
                  <a:gd name="T3" fmla="*/ 23 h 115"/>
                  <a:gd name="T4" fmla="*/ 41 w 204"/>
                  <a:gd name="T5" fmla="*/ 12 h 115"/>
                  <a:gd name="T6" fmla="*/ 31 w 204"/>
                  <a:gd name="T7" fmla="*/ 14 h 115"/>
                  <a:gd name="T8" fmla="*/ 11 w 204"/>
                  <a:gd name="T9" fmla="*/ 0 h 115"/>
                  <a:gd name="T10" fmla="*/ 3 w 204"/>
                  <a:gd name="T11" fmla="*/ 4 h 115"/>
                  <a:gd name="T12" fmla="*/ 0 w 204"/>
                  <a:gd name="T13" fmla="*/ 22 h 115"/>
                  <a:gd name="T14" fmla="*/ 20 w 204"/>
                  <a:gd name="T15" fmla="*/ 74 h 115"/>
                  <a:gd name="T16" fmla="*/ 34 w 204"/>
                  <a:gd name="T17" fmla="*/ 83 h 115"/>
                  <a:gd name="T18" fmla="*/ 37 w 204"/>
                  <a:gd name="T19" fmla="*/ 94 h 115"/>
                  <a:gd name="T20" fmla="*/ 80 w 204"/>
                  <a:gd name="T21" fmla="*/ 111 h 115"/>
                  <a:gd name="T22" fmla="*/ 149 w 204"/>
                  <a:gd name="T23" fmla="*/ 110 h 115"/>
                  <a:gd name="T24" fmla="*/ 181 w 204"/>
                  <a:gd name="T25" fmla="*/ 115 h 115"/>
                  <a:gd name="T26" fmla="*/ 195 w 204"/>
                  <a:gd name="T27" fmla="*/ 108 h 115"/>
                  <a:gd name="T28" fmla="*/ 204 w 204"/>
                  <a:gd name="T29" fmla="*/ 100 h 115"/>
                  <a:gd name="T30" fmla="*/ 185 w 204"/>
                  <a:gd name="T31" fmla="*/ 102 h 115"/>
                  <a:gd name="T32" fmla="*/ 174 w 204"/>
                  <a:gd name="T33" fmla="*/ 93 h 115"/>
                  <a:gd name="T34" fmla="*/ 149 w 204"/>
                  <a:gd name="T35" fmla="*/ 89 h 115"/>
                  <a:gd name="T36" fmla="*/ 129 w 204"/>
                  <a:gd name="T37" fmla="*/ 77 h 115"/>
                  <a:gd name="T38" fmla="*/ 89 w 204"/>
                  <a:gd name="T39" fmla="*/ 36 h 115"/>
                  <a:gd name="T40" fmla="*/ 58 w 204"/>
                  <a:gd name="T41" fmla="*/ 2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15">
                    <a:moveTo>
                      <a:pt x="58" y="23"/>
                    </a:moveTo>
                    <a:lnTo>
                      <a:pt x="47" y="23"/>
                    </a:lnTo>
                    <a:lnTo>
                      <a:pt x="41" y="12"/>
                    </a:lnTo>
                    <a:lnTo>
                      <a:pt x="31" y="14"/>
                    </a:lnTo>
                    <a:lnTo>
                      <a:pt x="11" y="0"/>
                    </a:lnTo>
                    <a:lnTo>
                      <a:pt x="3" y="4"/>
                    </a:lnTo>
                    <a:lnTo>
                      <a:pt x="0" y="22"/>
                    </a:lnTo>
                    <a:lnTo>
                      <a:pt x="20" y="74"/>
                    </a:lnTo>
                    <a:lnTo>
                      <a:pt x="34" y="83"/>
                    </a:lnTo>
                    <a:lnTo>
                      <a:pt x="37" y="94"/>
                    </a:lnTo>
                    <a:lnTo>
                      <a:pt x="80" y="111"/>
                    </a:lnTo>
                    <a:lnTo>
                      <a:pt x="149" y="110"/>
                    </a:lnTo>
                    <a:lnTo>
                      <a:pt x="181" y="115"/>
                    </a:lnTo>
                    <a:lnTo>
                      <a:pt x="195" y="108"/>
                    </a:lnTo>
                    <a:lnTo>
                      <a:pt x="204" y="100"/>
                    </a:lnTo>
                    <a:lnTo>
                      <a:pt x="185" y="102"/>
                    </a:lnTo>
                    <a:lnTo>
                      <a:pt x="174" y="93"/>
                    </a:lnTo>
                    <a:lnTo>
                      <a:pt x="149" y="89"/>
                    </a:lnTo>
                    <a:lnTo>
                      <a:pt x="129" y="77"/>
                    </a:lnTo>
                    <a:lnTo>
                      <a:pt x="89" y="36"/>
                    </a:lnTo>
                    <a:lnTo>
                      <a:pt x="58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8" name="Freeform 376">
                <a:extLst>
                  <a:ext uri="{FF2B5EF4-FFF2-40B4-BE49-F238E27FC236}">
                    <a16:creationId xmlns:a16="http://schemas.microsoft.com/office/drawing/2014/main" id="{E316DEF6-D62E-4FEB-A8E8-39DC4849ED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5" y="3086"/>
                <a:ext cx="117" cy="60"/>
              </a:xfrm>
              <a:custGeom>
                <a:avLst/>
                <a:gdLst>
                  <a:gd name="T0" fmla="*/ 69 w 117"/>
                  <a:gd name="T1" fmla="*/ 3 h 60"/>
                  <a:gd name="T2" fmla="*/ 54 w 117"/>
                  <a:gd name="T3" fmla="*/ 0 h 60"/>
                  <a:gd name="T4" fmla="*/ 24 w 117"/>
                  <a:gd name="T5" fmla="*/ 5 h 60"/>
                  <a:gd name="T6" fmla="*/ 8 w 117"/>
                  <a:gd name="T7" fmla="*/ 17 h 60"/>
                  <a:gd name="T8" fmla="*/ 0 w 117"/>
                  <a:gd name="T9" fmla="*/ 35 h 60"/>
                  <a:gd name="T10" fmla="*/ 11 w 117"/>
                  <a:gd name="T11" fmla="*/ 44 h 60"/>
                  <a:gd name="T12" fmla="*/ 22 w 117"/>
                  <a:gd name="T13" fmla="*/ 41 h 60"/>
                  <a:gd name="T14" fmla="*/ 41 w 117"/>
                  <a:gd name="T15" fmla="*/ 52 h 60"/>
                  <a:gd name="T16" fmla="*/ 44 w 117"/>
                  <a:gd name="T17" fmla="*/ 60 h 60"/>
                  <a:gd name="T18" fmla="*/ 54 w 117"/>
                  <a:gd name="T19" fmla="*/ 60 h 60"/>
                  <a:gd name="T20" fmla="*/ 117 w 117"/>
                  <a:gd name="T21" fmla="*/ 19 h 60"/>
                  <a:gd name="T22" fmla="*/ 81 w 117"/>
                  <a:gd name="T23" fmla="*/ 13 h 60"/>
                  <a:gd name="T24" fmla="*/ 69 w 117"/>
                  <a:gd name="T25" fmla="*/ 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7" h="60">
                    <a:moveTo>
                      <a:pt x="69" y="3"/>
                    </a:moveTo>
                    <a:lnTo>
                      <a:pt x="54" y="0"/>
                    </a:lnTo>
                    <a:lnTo>
                      <a:pt x="24" y="5"/>
                    </a:lnTo>
                    <a:lnTo>
                      <a:pt x="8" y="17"/>
                    </a:lnTo>
                    <a:lnTo>
                      <a:pt x="0" y="35"/>
                    </a:lnTo>
                    <a:lnTo>
                      <a:pt x="11" y="44"/>
                    </a:lnTo>
                    <a:lnTo>
                      <a:pt x="22" y="41"/>
                    </a:lnTo>
                    <a:lnTo>
                      <a:pt x="41" y="52"/>
                    </a:lnTo>
                    <a:lnTo>
                      <a:pt x="44" y="60"/>
                    </a:lnTo>
                    <a:lnTo>
                      <a:pt x="54" y="60"/>
                    </a:lnTo>
                    <a:lnTo>
                      <a:pt x="117" y="19"/>
                    </a:lnTo>
                    <a:lnTo>
                      <a:pt x="81" y="13"/>
                    </a:lnTo>
                    <a:lnTo>
                      <a:pt x="69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9" name="Freeform 377">
                <a:extLst>
                  <a:ext uri="{FF2B5EF4-FFF2-40B4-BE49-F238E27FC236}">
                    <a16:creationId xmlns:a16="http://schemas.microsoft.com/office/drawing/2014/main" id="{B24D5A51-8B0D-4594-878E-2702525472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4" y="2959"/>
                <a:ext cx="206" cy="115"/>
              </a:xfrm>
              <a:custGeom>
                <a:avLst/>
                <a:gdLst>
                  <a:gd name="T0" fmla="*/ 0 w 206"/>
                  <a:gd name="T1" fmla="*/ 22 h 115"/>
                  <a:gd name="T2" fmla="*/ 20 w 206"/>
                  <a:gd name="T3" fmla="*/ 74 h 115"/>
                  <a:gd name="T4" fmla="*/ 36 w 206"/>
                  <a:gd name="T5" fmla="*/ 83 h 115"/>
                  <a:gd name="T6" fmla="*/ 37 w 206"/>
                  <a:gd name="T7" fmla="*/ 94 h 115"/>
                  <a:gd name="T8" fmla="*/ 80 w 206"/>
                  <a:gd name="T9" fmla="*/ 111 h 115"/>
                  <a:gd name="T10" fmla="*/ 149 w 206"/>
                  <a:gd name="T11" fmla="*/ 110 h 115"/>
                  <a:gd name="T12" fmla="*/ 181 w 206"/>
                  <a:gd name="T13" fmla="*/ 115 h 115"/>
                  <a:gd name="T14" fmla="*/ 195 w 206"/>
                  <a:gd name="T15" fmla="*/ 108 h 115"/>
                  <a:gd name="T16" fmla="*/ 206 w 206"/>
                  <a:gd name="T17" fmla="*/ 100 h 115"/>
                  <a:gd name="T18" fmla="*/ 185 w 206"/>
                  <a:gd name="T19" fmla="*/ 102 h 115"/>
                  <a:gd name="T20" fmla="*/ 174 w 206"/>
                  <a:gd name="T21" fmla="*/ 93 h 115"/>
                  <a:gd name="T22" fmla="*/ 149 w 206"/>
                  <a:gd name="T23" fmla="*/ 89 h 115"/>
                  <a:gd name="T24" fmla="*/ 129 w 206"/>
                  <a:gd name="T25" fmla="*/ 77 h 115"/>
                  <a:gd name="T26" fmla="*/ 89 w 206"/>
                  <a:gd name="T27" fmla="*/ 36 h 115"/>
                  <a:gd name="T28" fmla="*/ 58 w 206"/>
                  <a:gd name="T29" fmla="*/ 23 h 115"/>
                  <a:gd name="T30" fmla="*/ 47 w 206"/>
                  <a:gd name="T31" fmla="*/ 23 h 115"/>
                  <a:gd name="T32" fmla="*/ 41 w 206"/>
                  <a:gd name="T33" fmla="*/ 12 h 115"/>
                  <a:gd name="T34" fmla="*/ 31 w 206"/>
                  <a:gd name="T35" fmla="*/ 14 h 115"/>
                  <a:gd name="T36" fmla="*/ 11 w 206"/>
                  <a:gd name="T37" fmla="*/ 0 h 115"/>
                  <a:gd name="T38" fmla="*/ 3 w 206"/>
                  <a:gd name="T39" fmla="*/ 4 h 115"/>
                  <a:gd name="T40" fmla="*/ 0 w 206"/>
                  <a:gd name="T41" fmla="*/ 2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6" h="115">
                    <a:moveTo>
                      <a:pt x="0" y="22"/>
                    </a:moveTo>
                    <a:lnTo>
                      <a:pt x="20" y="74"/>
                    </a:lnTo>
                    <a:lnTo>
                      <a:pt x="36" y="83"/>
                    </a:lnTo>
                    <a:lnTo>
                      <a:pt x="37" y="94"/>
                    </a:lnTo>
                    <a:lnTo>
                      <a:pt x="80" y="111"/>
                    </a:lnTo>
                    <a:lnTo>
                      <a:pt x="149" y="110"/>
                    </a:lnTo>
                    <a:lnTo>
                      <a:pt x="181" y="115"/>
                    </a:lnTo>
                    <a:lnTo>
                      <a:pt x="195" y="108"/>
                    </a:lnTo>
                    <a:lnTo>
                      <a:pt x="206" y="100"/>
                    </a:lnTo>
                    <a:lnTo>
                      <a:pt x="185" y="102"/>
                    </a:lnTo>
                    <a:lnTo>
                      <a:pt x="174" y="93"/>
                    </a:lnTo>
                    <a:lnTo>
                      <a:pt x="149" y="89"/>
                    </a:lnTo>
                    <a:lnTo>
                      <a:pt x="129" y="77"/>
                    </a:lnTo>
                    <a:lnTo>
                      <a:pt x="89" y="36"/>
                    </a:lnTo>
                    <a:lnTo>
                      <a:pt x="58" y="23"/>
                    </a:lnTo>
                    <a:lnTo>
                      <a:pt x="47" y="23"/>
                    </a:lnTo>
                    <a:lnTo>
                      <a:pt x="41" y="12"/>
                    </a:lnTo>
                    <a:lnTo>
                      <a:pt x="31" y="14"/>
                    </a:lnTo>
                    <a:lnTo>
                      <a:pt x="11" y="0"/>
                    </a:lnTo>
                    <a:lnTo>
                      <a:pt x="3" y="4"/>
                    </a:lnTo>
                    <a:lnTo>
                      <a:pt x="0" y="22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0" name="Freeform 378">
                <a:extLst>
                  <a:ext uri="{FF2B5EF4-FFF2-40B4-BE49-F238E27FC236}">
                    <a16:creationId xmlns:a16="http://schemas.microsoft.com/office/drawing/2014/main" id="{DD39CB35-FDF0-49A5-8E89-3737A5E1CD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5" y="3086"/>
                <a:ext cx="117" cy="60"/>
              </a:xfrm>
              <a:custGeom>
                <a:avLst/>
                <a:gdLst>
                  <a:gd name="T0" fmla="*/ 8 w 117"/>
                  <a:gd name="T1" fmla="*/ 17 h 60"/>
                  <a:gd name="T2" fmla="*/ 0 w 117"/>
                  <a:gd name="T3" fmla="*/ 35 h 60"/>
                  <a:gd name="T4" fmla="*/ 11 w 117"/>
                  <a:gd name="T5" fmla="*/ 44 h 60"/>
                  <a:gd name="T6" fmla="*/ 22 w 117"/>
                  <a:gd name="T7" fmla="*/ 41 h 60"/>
                  <a:gd name="T8" fmla="*/ 41 w 117"/>
                  <a:gd name="T9" fmla="*/ 52 h 60"/>
                  <a:gd name="T10" fmla="*/ 44 w 117"/>
                  <a:gd name="T11" fmla="*/ 60 h 60"/>
                  <a:gd name="T12" fmla="*/ 55 w 117"/>
                  <a:gd name="T13" fmla="*/ 60 h 60"/>
                  <a:gd name="T14" fmla="*/ 117 w 117"/>
                  <a:gd name="T15" fmla="*/ 19 h 60"/>
                  <a:gd name="T16" fmla="*/ 82 w 117"/>
                  <a:gd name="T17" fmla="*/ 13 h 60"/>
                  <a:gd name="T18" fmla="*/ 69 w 117"/>
                  <a:gd name="T19" fmla="*/ 2 h 60"/>
                  <a:gd name="T20" fmla="*/ 54 w 117"/>
                  <a:gd name="T21" fmla="*/ 0 h 60"/>
                  <a:gd name="T22" fmla="*/ 24 w 117"/>
                  <a:gd name="T23" fmla="*/ 5 h 60"/>
                  <a:gd name="T24" fmla="*/ 8 w 117"/>
                  <a:gd name="T25" fmla="*/ 1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7" h="60">
                    <a:moveTo>
                      <a:pt x="8" y="17"/>
                    </a:moveTo>
                    <a:lnTo>
                      <a:pt x="0" y="35"/>
                    </a:lnTo>
                    <a:lnTo>
                      <a:pt x="11" y="44"/>
                    </a:lnTo>
                    <a:lnTo>
                      <a:pt x="22" y="41"/>
                    </a:lnTo>
                    <a:lnTo>
                      <a:pt x="41" y="52"/>
                    </a:lnTo>
                    <a:lnTo>
                      <a:pt x="44" y="60"/>
                    </a:lnTo>
                    <a:lnTo>
                      <a:pt x="55" y="60"/>
                    </a:lnTo>
                    <a:lnTo>
                      <a:pt x="117" y="19"/>
                    </a:lnTo>
                    <a:lnTo>
                      <a:pt x="82" y="13"/>
                    </a:lnTo>
                    <a:lnTo>
                      <a:pt x="69" y="2"/>
                    </a:lnTo>
                    <a:lnTo>
                      <a:pt x="54" y="0"/>
                    </a:lnTo>
                    <a:lnTo>
                      <a:pt x="24" y="5"/>
                    </a:lnTo>
                    <a:lnTo>
                      <a:pt x="8" y="17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1" name="Freeform 379">
                <a:extLst>
                  <a:ext uri="{FF2B5EF4-FFF2-40B4-BE49-F238E27FC236}">
                    <a16:creationId xmlns:a16="http://schemas.microsoft.com/office/drawing/2014/main" id="{AD27D284-909F-438A-A312-08437ABA9E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9" y="2671"/>
                <a:ext cx="138" cy="214"/>
              </a:xfrm>
              <a:custGeom>
                <a:avLst/>
                <a:gdLst>
                  <a:gd name="T0" fmla="*/ 138 w 138"/>
                  <a:gd name="T1" fmla="*/ 74 h 214"/>
                  <a:gd name="T2" fmla="*/ 118 w 138"/>
                  <a:gd name="T3" fmla="*/ 39 h 214"/>
                  <a:gd name="T4" fmla="*/ 86 w 138"/>
                  <a:gd name="T5" fmla="*/ 0 h 214"/>
                  <a:gd name="T6" fmla="*/ 75 w 138"/>
                  <a:gd name="T7" fmla="*/ 3 h 214"/>
                  <a:gd name="T8" fmla="*/ 55 w 138"/>
                  <a:gd name="T9" fmla="*/ 19 h 214"/>
                  <a:gd name="T10" fmla="*/ 55 w 138"/>
                  <a:gd name="T11" fmla="*/ 19 h 214"/>
                  <a:gd name="T12" fmla="*/ 52 w 138"/>
                  <a:gd name="T13" fmla="*/ 20 h 214"/>
                  <a:gd name="T14" fmla="*/ 50 w 138"/>
                  <a:gd name="T15" fmla="*/ 23 h 214"/>
                  <a:gd name="T16" fmla="*/ 47 w 138"/>
                  <a:gd name="T17" fmla="*/ 30 h 214"/>
                  <a:gd name="T18" fmla="*/ 42 w 138"/>
                  <a:gd name="T19" fmla="*/ 59 h 214"/>
                  <a:gd name="T20" fmla="*/ 42 w 138"/>
                  <a:gd name="T21" fmla="*/ 59 h 214"/>
                  <a:gd name="T22" fmla="*/ 42 w 138"/>
                  <a:gd name="T23" fmla="*/ 67 h 214"/>
                  <a:gd name="T24" fmla="*/ 42 w 138"/>
                  <a:gd name="T25" fmla="*/ 78 h 214"/>
                  <a:gd name="T26" fmla="*/ 42 w 138"/>
                  <a:gd name="T27" fmla="*/ 97 h 214"/>
                  <a:gd name="T28" fmla="*/ 31 w 138"/>
                  <a:gd name="T29" fmla="*/ 107 h 214"/>
                  <a:gd name="T30" fmla="*/ 0 w 138"/>
                  <a:gd name="T31" fmla="*/ 118 h 214"/>
                  <a:gd name="T32" fmla="*/ 6 w 138"/>
                  <a:gd name="T33" fmla="*/ 149 h 214"/>
                  <a:gd name="T34" fmla="*/ 34 w 138"/>
                  <a:gd name="T35" fmla="*/ 162 h 214"/>
                  <a:gd name="T36" fmla="*/ 49 w 138"/>
                  <a:gd name="T37" fmla="*/ 179 h 214"/>
                  <a:gd name="T38" fmla="*/ 55 w 138"/>
                  <a:gd name="T39" fmla="*/ 193 h 214"/>
                  <a:gd name="T40" fmla="*/ 52 w 138"/>
                  <a:gd name="T41" fmla="*/ 207 h 214"/>
                  <a:gd name="T42" fmla="*/ 74 w 138"/>
                  <a:gd name="T43" fmla="*/ 214 h 214"/>
                  <a:gd name="T44" fmla="*/ 86 w 138"/>
                  <a:gd name="T45" fmla="*/ 203 h 214"/>
                  <a:gd name="T46" fmla="*/ 86 w 138"/>
                  <a:gd name="T47" fmla="*/ 203 h 214"/>
                  <a:gd name="T48" fmla="*/ 91 w 138"/>
                  <a:gd name="T49" fmla="*/ 203 h 214"/>
                  <a:gd name="T50" fmla="*/ 96 w 138"/>
                  <a:gd name="T51" fmla="*/ 207 h 214"/>
                  <a:gd name="T52" fmla="*/ 102 w 138"/>
                  <a:gd name="T53" fmla="*/ 214 h 214"/>
                  <a:gd name="T54" fmla="*/ 112 w 138"/>
                  <a:gd name="T55" fmla="*/ 209 h 214"/>
                  <a:gd name="T56" fmla="*/ 121 w 138"/>
                  <a:gd name="T57" fmla="*/ 201 h 214"/>
                  <a:gd name="T58" fmla="*/ 118 w 138"/>
                  <a:gd name="T59" fmla="*/ 198 h 214"/>
                  <a:gd name="T60" fmla="*/ 118 w 138"/>
                  <a:gd name="T61" fmla="*/ 198 h 214"/>
                  <a:gd name="T62" fmla="*/ 115 w 138"/>
                  <a:gd name="T63" fmla="*/ 195 h 214"/>
                  <a:gd name="T64" fmla="*/ 107 w 138"/>
                  <a:gd name="T65" fmla="*/ 193 h 214"/>
                  <a:gd name="T66" fmla="*/ 107 w 138"/>
                  <a:gd name="T67" fmla="*/ 193 h 214"/>
                  <a:gd name="T68" fmla="*/ 101 w 138"/>
                  <a:gd name="T69" fmla="*/ 192 h 214"/>
                  <a:gd name="T70" fmla="*/ 97 w 138"/>
                  <a:gd name="T71" fmla="*/ 190 h 214"/>
                  <a:gd name="T72" fmla="*/ 97 w 138"/>
                  <a:gd name="T73" fmla="*/ 189 h 214"/>
                  <a:gd name="T74" fmla="*/ 96 w 138"/>
                  <a:gd name="T75" fmla="*/ 170 h 214"/>
                  <a:gd name="T76" fmla="*/ 104 w 138"/>
                  <a:gd name="T77" fmla="*/ 143 h 214"/>
                  <a:gd name="T78" fmla="*/ 112 w 138"/>
                  <a:gd name="T79" fmla="*/ 143 h 214"/>
                  <a:gd name="T80" fmla="*/ 112 w 138"/>
                  <a:gd name="T81" fmla="*/ 135 h 214"/>
                  <a:gd name="T82" fmla="*/ 112 w 138"/>
                  <a:gd name="T83" fmla="*/ 132 h 214"/>
                  <a:gd name="T84" fmla="*/ 110 w 138"/>
                  <a:gd name="T85" fmla="*/ 122 h 214"/>
                  <a:gd name="T86" fmla="*/ 124 w 138"/>
                  <a:gd name="T87" fmla="*/ 108 h 214"/>
                  <a:gd name="T88" fmla="*/ 138 w 138"/>
                  <a:gd name="T89" fmla="*/ 7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38" h="214">
                    <a:moveTo>
                      <a:pt x="138" y="74"/>
                    </a:moveTo>
                    <a:lnTo>
                      <a:pt x="118" y="39"/>
                    </a:lnTo>
                    <a:lnTo>
                      <a:pt x="86" y="0"/>
                    </a:lnTo>
                    <a:lnTo>
                      <a:pt x="75" y="3"/>
                    </a:lnTo>
                    <a:lnTo>
                      <a:pt x="55" y="19"/>
                    </a:lnTo>
                    <a:lnTo>
                      <a:pt x="55" y="19"/>
                    </a:lnTo>
                    <a:lnTo>
                      <a:pt x="52" y="20"/>
                    </a:lnTo>
                    <a:lnTo>
                      <a:pt x="50" y="23"/>
                    </a:lnTo>
                    <a:lnTo>
                      <a:pt x="47" y="30"/>
                    </a:lnTo>
                    <a:lnTo>
                      <a:pt x="42" y="59"/>
                    </a:lnTo>
                    <a:lnTo>
                      <a:pt x="42" y="59"/>
                    </a:lnTo>
                    <a:lnTo>
                      <a:pt x="42" y="67"/>
                    </a:lnTo>
                    <a:lnTo>
                      <a:pt x="42" y="78"/>
                    </a:lnTo>
                    <a:lnTo>
                      <a:pt x="42" y="97"/>
                    </a:lnTo>
                    <a:lnTo>
                      <a:pt x="31" y="107"/>
                    </a:lnTo>
                    <a:lnTo>
                      <a:pt x="0" y="118"/>
                    </a:lnTo>
                    <a:lnTo>
                      <a:pt x="6" y="149"/>
                    </a:lnTo>
                    <a:lnTo>
                      <a:pt x="34" y="162"/>
                    </a:lnTo>
                    <a:lnTo>
                      <a:pt x="49" y="179"/>
                    </a:lnTo>
                    <a:lnTo>
                      <a:pt x="55" y="193"/>
                    </a:lnTo>
                    <a:lnTo>
                      <a:pt x="52" y="207"/>
                    </a:lnTo>
                    <a:lnTo>
                      <a:pt x="74" y="214"/>
                    </a:lnTo>
                    <a:lnTo>
                      <a:pt x="86" y="203"/>
                    </a:lnTo>
                    <a:lnTo>
                      <a:pt x="86" y="203"/>
                    </a:lnTo>
                    <a:lnTo>
                      <a:pt x="91" y="203"/>
                    </a:lnTo>
                    <a:lnTo>
                      <a:pt x="96" y="207"/>
                    </a:lnTo>
                    <a:lnTo>
                      <a:pt x="102" y="214"/>
                    </a:lnTo>
                    <a:lnTo>
                      <a:pt x="112" y="209"/>
                    </a:lnTo>
                    <a:lnTo>
                      <a:pt x="121" y="201"/>
                    </a:lnTo>
                    <a:lnTo>
                      <a:pt x="118" y="198"/>
                    </a:lnTo>
                    <a:lnTo>
                      <a:pt x="118" y="198"/>
                    </a:lnTo>
                    <a:lnTo>
                      <a:pt x="115" y="195"/>
                    </a:lnTo>
                    <a:lnTo>
                      <a:pt x="107" y="193"/>
                    </a:lnTo>
                    <a:lnTo>
                      <a:pt x="107" y="193"/>
                    </a:lnTo>
                    <a:lnTo>
                      <a:pt x="101" y="192"/>
                    </a:lnTo>
                    <a:lnTo>
                      <a:pt x="97" y="190"/>
                    </a:lnTo>
                    <a:lnTo>
                      <a:pt x="97" y="189"/>
                    </a:lnTo>
                    <a:lnTo>
                      <a:pt x="96" y="170"/>
                    </a:lnTo>
                    <a:lnTo>
                      <a:pt x="104" y="143"/>
                    </a:lnTo>
                    <a:lnTo>
                      <a:pt x="112" y="143"/>
                    </a:lnTo>
                    <a:lnTo>
                      <a:pt x="112" y="135"/>
                    </a:lnTo>
                    <a:lnTo>
                      <a:pt x="112" y="132"/>
                    </a:lnTo>
                    <a:lnTo>
                      <a:pt x="110" y="122"/>
                    </a:lnTo>
                    <a:lnTo>
                      <a:pt x="124" y="108"/>
                    </a:lnTo>
                    <a:lnTo>
                      <a:pt x="138" y="74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2" name="Freeform 380">
                <a:extLst>
                  <a:ext uri="{FF2B5EF4-FFF2-40B4-BE49-F238E27FC236}">
                    <a16:creationId xmlns:a16="http://schemas.microsoft.com/office/drawing/2014/main" id="{2FF28368-5823-4372-8029-2B89EDEAC3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9" y="3418"/>
                <a:ext cx="22" cy="14"/>
              </a:xfrm>
              <a:custGeom>
                <a:avLst/>
                <a:gdLst>
                  <a:gd name="T0" fmla="*/ 3 w 22"/>
                  <a:gd name="T1" fmla="*/ 14 h 14"/>
                  <a:gd name="T2" fmla="*/ 22 w 22"/>
                  <a:gd name="T3" fmla="*/ 14 h 14"/>
                  <a:gd name="T4" fmla="*/ 22 w 22"/>
                  <a:gd name="T5" fmla="*/ 0 h 14"/>
                  <a:gd name="T6" fmla="*/ 0 w 22"/>
                  <a:gd name="T7" fmla="*/ 0 h 14"/>
                  <a:gd name="T8" fmla="*/ 3 w 22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4">
                    <a:moveTo>
                      <a:pt x="3" y="14"/>
                    </a:moveTo>
                    <a:lnTo>
                      <a:pt x="22" y="1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3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3" name="Freeform 381">
                <a:extLst>
                  <a:ext uri="{FF2B5EF4-FFF2-40B4-BE49-F238E27FC236}">
                    <a16:creationId xmlns:a16="http://schemas.microsoft.com/office/drawing/2014/main" id="{969EA5BE-15AA-442A-8710-32F6E4C1F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5" y="3395"/>
                <a:ext cx="65" cy="34"/>
              </a:xfrm>
              <a:custGeom>
                <a:avLst/>
                <a:gdLst>
                  <a:gd name="T0" fmla="*/ 65 w 65"/>
                  <a:gd name="T1" fmla="*/ 23 h 34"/>
                  <a:gd name="T2" fmla="*/ 65 w 65"/>
                  <a:gd name="T3" fmla="*/ 0 h 34"/>
                  <a:gd name="T4" fmla="*/ 0 w 65"/>
                  <a:gd name="T5" fmla="*/ 0 h 34"/>
                  <a:gd name="T6" fmla="*/ 15 w 65"/>
                  <a:gd name="T7" fmla="*/ 28 h 34"/>
                  <a:gd name="T8" fmla="*/ 24 w 65"/>
                  <a:gd name="T9" fmla="*/ 34 h 34"/>
                  <a:gd name="T10" fmla="*/ 51 w 65"/>
                  <a:gd name="T11" fmla="*/ 34 h 34"/>
                  <a:gd name="T12" fmla="*/ 65 w 65"/>
                  <a:gd name="T13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34">
                    <a:moveTo>
                      <a:pt x="65" y="23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15" y="28"/>
                    </a:lnTo>
                    <a:lnTo>
                      <a:pt x="24" y="34"/>
                    </a:lnTo>
                    <a:lnTo>
                      <a:pt x="51" y="34"/>
                    </a:lnTo>
                    <a:lnTo>
                      <a:pt x="65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4" name="Freeform 382">
                <a:extLst>
                  <a:ext uri="{FF2B5EF4-FFF2-40B4-BE49-F238E27FC236}">
                    <a16:creationId xmlns:a16="http://schemas.microsoft.com/office/drawing/2014/main" id="{438FB40D-AA2D-4ADA-97F4-32DEE8EC4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3539"/>
                <a:ext cx="14" cy="19"/>
              </a:xfrm>
              <a:custGeom>
                <a:avLst/>
                <a:gdLst>
                  <a:gd name="T0" fmla="*/ 14 w 14"/>
                  <a:gd name="T1" fmla="*/ 0 h 19"/>
                  <a:gd name="T2" fmla="*/ 0 w 14"/>
                  <a:gd name="T3" fmla="*/ 0 h 19"/>
                  <a:gd name="T4" fmla="*/ 5 w 14"/>
                  <a:gd name="T5" fmla="*/ 19 h 19"/>
                  <a:gd name="T6" fmla="*/ 14 w 14"/>
                  <a:gd name="T7" fmla="*/ 19 h 19"/>
                  <a:gd name="T8" fmla="*/ 14 w 14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9">
                    <a:moveTo>
                      <a:pt x="14" y="0"/>
                    </a:moveTo>
                    <a:lnTo>
                      <a:pt x="0" y="0"/>
                    </a:lnTo>
                    <a:lnTo>
                      <a:pt x="5" y="19"/>
                    </a:lnTo>
                    <a:lnTo>
                      <a:pt x="14" y="19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5" name="Freeform 383">
                <a:extLst>
                  <a:ext uri="{FF2B5EF4-FFF2-40B4-BE49-F238E27FC236}">
                    <a16:creationId xmlns:a16="http://schemas.microsoft.com/office/drawing/2014/main" id="{1E74C891-DBC3-40A7-8F15-6E853575E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7" y="3465"/>
                <a:ext cx="14" cy="15"/>
              </a:xfrm>
              <a:custGeom>
                <a:avLst/>
                <a:gdLst>
                  <a:gd name="T0" fmla="*/ 9 w 14"/>
                  <a:gd name="T1" fmla="*/ 15 h 15"/>
                  <a:gd name="T2" fmla="*/ 14 w 14"/>
                  <a:gd name="T3" fmla="*/ 5 h 15"/>
                  <a:gd name="T4" fmla="*/ 0 w 14"/>
                  <a:gd name="T5" fmla="*/ 0 h 15"/>
                  <a:gd name="T6" fmla="*/ 0 w 14"/>
                  <a:gd name="T7" fmla="*/ 10 h 15"/>
                  <a:gd name="T8" fmla="*/ 9 w 14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9" y="15"/>
                    </a:moveTo>
                    <a:lnTo>
                      <a:pt x="14" y="5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9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6" name="Freeform 384">
                <a:extLst>
                  <a:ext uri="{FF2B5EF4-FFF2-40B4-BE49-F238E27FC236}">
                    <a16:creationId xmlns:a16="http://schemas.microsoft.com/office/drawing/2014/main" id="{1BCDEF34-0BE6-491E-BA37-1BD09417C4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0" y="3461"/>
                <a:ext cx="55" cy="36"/>
              </a:xfrm>
              <a:custGeom>
                <a:avLst/>
                <a:gdLst>
                  <a:gd name="T0" fmla="*/ 38 w 55"/>
                  <a:gd name="T1" fmla="*/ 31 h 36"/>
                  <a:gd name="T2" fmla="*/ 49 w 55"/>
                  <a:gd name="T3" fmla="*/ 28 h 36"/>
                  <a:gd name="T4" fmla="*/ 55 w 55"/>
                  <a:gd name="T5" fmla="*/ 22 h 36"/>
                  <a:gd name="T6" fmla="*/ 42 w 55"/>
                  <a:gd name="T7" fmla="*/ 19 h 36"/>
                  <a:gd name="T8" fmla="*/ 28 w 55"/>
                  <a:gd name="T9" fmla="*/ 0 h 36"/>
                  <a:gd name="T10" fmla="*/ 0 w 55"/>
                  <a:gd name="T11" fmla="*/ 19 h 36"/>
                  <a:gd name="T12" fmla="*/ 14 w 55"/>
                  <a:gd name="T13" fmla="*/ 36 h 36"/>
                  <a:gd name="T14" fmla="*/ 23 w 55"/>
                  <a:gd name="T15" fmla="*/ 28 h 36"/>
                  <a:gd name="T16" fmla="*/ 30 w 55"/>
                  <a:gd name="T17" fmla="*/ 30 h 36"/>
                  <a:gd name="T18" fmla="*/ 38 w 55"/>
                  <a:gd name="T19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36">
                    <a:moveTo>
                      <a:pt x="38" y="31"/>
                    </a:moveTo>
                    <a:lnTo>
                      <a:pt x="49" y="28"/>
                    </a:lnTo>
                    <a:lnTo>
                      <a:pt x="55" y="22"/>
                    </a:lnTo>
                    <a:lnTo>
                      <a:pt x="42" y="19"/>
                    </a:lnTo>
                    <a:lnTo>
                      <a:pt x="28" y="0"/>
                    </a:lnTo>
                    <a:lnTo>
                      <a:pt x="0" y="19"/>
                    </a:lnTo>
                    <a:lnTo>
                      <a:pt x="14" y="36"/>
                    </a:lnTo>
                    <a:lnTo>
                      <a:pt x="23" y="28"/>
                    </a:lnTo>
                    <a:lnTo>
                      <a:pt x="30" y="30"/>
                    </a:lnTo>
                    <a:lnTo>
                      <a:pt x="3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7" name="Freeform 385">
                <a:extLst>
                  <a:ext uri="{FF2B5EF4-FFF2-40B4-BE49-F238E27FC236}">
                    <a16:creationId xmlns:a16="http://schemas.microsoft.com/office/drawing/2014/main" id="{AB6ED1F4-11D7-4663-816D-037935468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3511"/>
                <a:ext cx="12" cy="14"/>
              </a:xfrm>
              <a:custGeom>
                <a:avLst/>
                <a:gdLst>
                  <a:gd name="T0" fmla="*/ 4 w 12"/>
                  <a:gd name="T1" fmla="*/ 0 h 14"/>
                  <a:gd name="T2" fmla="*/ 0 w 12"/>
                  <a:gd name="T3" fmla="*/ 14 h 14"/>
                  <a:gd name="T4" fmla="*/ 12 w 12"/>
                  <a:gd name="T5" fmla="*/ 10 h 14"/>
                  <a:gd name="T6" fmla="*/ 12 w 12"/>
                  <a:gd name="T7" fmla="*/ 0 h 14"/>
                  <a:gd name="T8" fmla="*/ 4 w 12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4" y="0"/>
                    </a:moveTo>
                    <a:lnTo>
                      <a:pt x="0" y="14"/>
                    </a:lnTo>
                    <a:lnTo>
                      <a:pt x="12" y="10"/>
                    </a:lnTo>
                    <a:lnTo>
                      <a:pt x="12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8" name="Freeform 386">
                <a:extLst>
                  <a:ext uri="{FF2B5EF4-FFF2-40B4-BE49-F238E27FC236}">
                    <a16:creationId xmlns:a16="http://schemas.microsoft.com/office/drawing/2014/main" id="{FC76BDF1-4901-41D7-B606-6EEFB0731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5" y="3613"/>
                <a:ext cx="208" cy="185"/>
              </a:xfrm>
              <a:custGeom>
                <a:avLst/>
                <a:gdLst>
                  <a:gd name="T0" fmla="*/ 147 w 208"/>
                  <a:gd name="T1" fmla="*/ 38 h 185"/>
                  <a:gd name="T2" fmla="*/ 133 w 208"/>
                  <a:gd name="T3" fmla="*/ 24 h 185"/>
                  <a:gd name="T4" fmla="*/ 111 w 208"/>
                  <a:gd name="T5" fmla="*/ 24 h 185"/>
                  <a:gd name="T6" fmla="*/ 87 w 208"/>
                  <a:gd name="T7" fmla="*/ 0 h 185"/>
                  <a:gd name="T8" fmla="*/ 63 w 208"/>
                  <a:gd name="T9" fmla="*/ 0 h 185"/>
                  <a:gd name="T10" fmla="*/ 51 w 208"/>
                  <a:gd name="T11" fmla="*/ 13 h 185"/>
                  <a:gd name="T12" fmla="*/ 30 w 208"/>
                  <a:gd name="T13" fmla="*/ 13 h 185"/>
                  <a:gd name="T14" fmla="*/ 0 w 208"/>
                  <a:gd name="T15" fmla="*/ 44 h 185"/>
                  <a:gd name="T16" fmla="*/ 27 w 208"/>
                  <a:gd name="T17" fmla="*/ 104 h 185"/>
                  <a:gd name="T18" fmla="*/ 32 w 208"/>
                  <a:gd name="T19" fmla="*/ 123 h 185"/>
                  <a:gd name="T20" fmla="*/ 77 w 208"/>
                  <a:gd name="T21" fmla="*/ 137 h 185"/>
                  <a:gd name="T22" fmla="*/ 77 w 208"/>
                  <a:gd name="T23" fmla="*/ 122 h 185"/>
                  <a:gd name="T24" fmla="*/ 122 w 208"/>
                  <a:gd name="T25" fmla="*/ 122 h 185"/>
                  <a:gd name="T26" fmla="*/ 140 w 208"/>
                  <a:gd name="T27" fmla="*/ 139 h 185"/>
                  <a:gd name="T28" fmla="*/ 133 w 208"/>
                  <a:gd name="T29" fmla="*/ 170 h 185"/>
                  <a:gd name="T30" fmla="*/ 147 w 208"/>
                  <a:gd name="T31" fmla="*/ 185 h 185"/>
                  <a:gd name="T32" fmla="*/ 208 w 208"/>
                  <a:gd name="T33" fmla="*/ 185 h 185"/>
                  <a:gd name="T34" fmla="*/ 208 w 208"/>
                  <a:gd name="T35" fmla="*/ 144 h 185"/>
                  <a:gd name="T36" fmla="*/ 192 w 208"/>
                  <a:gd name="T37" fmla="*/ 128 h 185"/>
                  <a:gd name="T38" fmla="*/ 167 w 208"/>
                  <a:gd name="T39" fmla="*/ 128 h 185"/>
                  <a:gd name="T40" fmla="*/ 147 w 208"/>
                  <a:gd name="T41" fmla="*/ 109 h 185"/>
                  <a:gd name="T42" fmla="*/ 147 w 208"/>
                  <a:gd name="T43" fmla="*/ 3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8" h="185">
                    <a:moveTo>
                      <a:pt x="147" y="38"/>
                    </a:moveTo>
                    <a:lnTo>
                      <a:pt x="133" y="24"/>
                    </a:lnTo>
                    <a:lnTo>
                      <a:pt x="111" y="24"/>
                    </a:lnTo>
                    <a:lnTo>
                      <a:pt x="87" y="0"/>
                    </a:lnTo>
                    <a:lnTo>
                      <a:pt x="63" y="0"/>
                    </a:lnTo>
                    <a:lnTo>
                      <a:pt x="51" y="13"/>
                    </a:lnTo>
                    <a:lnTo>
                      <a:pt x="30" y="13"/>
                    </a:lnTo>
                    <a:lnTo>
                      <a:pt x="0" y="44"/>
                    </a:lnTo>
                    <a:lnTo>
                      <a:pt x="27" y="104"/>
                    </a:lnTo>
                    <a:lnTo>
                      <a:pt x="32" y="123"/>
                    </a:lnTo>
                    <a:lnTo>
                      <a:pt x="77" y="137"/>
                    </a:lnTo>
                    <a:lnTo>
                      <a:pt x="77" y="122"/>
                    </a:lnTo>
                    <a:lnTo>
                      <a:pt x="122" y="122"/>
                    </a:lnTo>
                    <a:lnTo>
                      <a:pt x="140" y="139"/>
                    </a:lnTo>
                    <a:lnTo>
                      <a:pt x="133" y="170"/>
                    </a:lnTo>
                    <a:lnTo>
                      <a:pt x="147" y="185"/>
                    </a:lnTo>
                    <a:lnTo>
                      <a:pt x="208" y="185"/>
                    </a:lnTo>
                    <a:lnTo>
                      <a:pt x="208" y="144"/>
                    </a:lnTo>
                    <a:lnTo>
                      <a:pt x="192" y="128"/>
                    </a:lnTo>
                    <a:lnTo>
                      <a:pt x="167" y="128"/>
                    </a:lnTo>
                    <a:lnTo>
                      <a:pt x="147" y="109"/>
                    </a:lnTo>
                    <a:lnTo>
                      <a:pt x="147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9" name="Freeform 387">
                <a:extLst>
                  <a:ext uri="{FF2B5EF4-FFF2-40B4-BE49-F238E27FC236}">
                    <a16:creationId xmlns:a16="http://schemas.microsoft.com/office/drawing/2014/main" id="{670728EB-E841-497B-A3BA-E2B533C583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5" y="3414"/>
                <a:ext cx="14" cy="18"/>
              </a:xfrm>
              <a:custGeom>
                <a:avLst/>
                <a:gdLst>
                  <a:gd name="T0" fmla="*/ 14 w 14"/>
                  <a:gd name="T1" fmla="*/ 9 h 18"/>
                  <a:gd name="T2" fmla="*/ 14 w 14"/>
                  <a:gd name="T3" fmla="*/ 0 h 18"/>
                  <a:gd name="T4" fmla="*/ 0 w 14"/>
                  <a:gd name="T5" fmla="*/ 0 h 18"/>
                  <a:gd name="T6" fmla="*/ 0 w 14"/>
                  <a:gd name="T7" fmla="*/ 18 h 18"/>
                  <a:gd name="T8" fmla="*/ 14 w 14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">
                    <a:moveTo>
                      <a:pt x="14" y="9"/>
                    </a:moveTo>
                    <a:lnTo>
                      <a:pt x="14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0" name="Rectangle 388">
                <a:extLst>
                  <a:ext uri="{FF2B5EF4-FFF2-40B4-BE49-F238E27FC236}">
                    <a16:creationId xmlns:a16="http://schemas.microsoft.com/office/drawing/2014/main" id="{3D2954B8-4C42-458B-AAC5-13C47C5C4B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3" y="3380"/>
                <a:ext cx="14" cy="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1" name="Freeform 389">
                <a:extLst>
                  <a:ext uri="{FF2B5EF4-FFF2-40B4-BE49-F238E27FC236}">
                    <a16:creationId xmlns:a16="http://schemas.microsoft.com/office/drawing/2014/main" id="{ED37AAFD-A9D2-448E-9D25-2C51D50F32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8" y="3382"/>
                <a:ext cx="13" cy="13"/>
              </a:xfrm>
              <a:custGeom>
                <a:avLst/>
                <a:gdLst>
                  <a:gd name="T0" fmla="*/ 13 w 13"/>
                  <a:gd name="T1" fmla="*/ 0 h 13"/>
                  <a:gd name="T2" fmla="*/ 0 w 13"/>
                  <a:gd name="T3" fmla="*/ 3 h 13"/>
                  <a:gd name="T4" fmla="*/ 0 w 13"/>
                  <a:gd name="T5" fmla="*/ 13 h 13"/>
                  <a:gd name="T6" fmla="*/ 13 w 13"/>
                  <a:gd name="T7" fmla="*/ 13 h 13"/>
                  <a:gd name="T8" fmla="*/ 13 w 13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3" y="0"/>
                    </a:moveTo>
                    <a:lnTo>
                      <a:pt x="0" y="3"/>
                    </a:lnTo>
                    <a:lnTo>
                      <a:pt x="0" y="13"/>
                    </a:lnTo>
                    <a:lnTo>
                      <a:pt x="13" y="1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2" name="Freeform 390">
                <a:extLst>
                  <a:ext uri="{FF2B5EF4-FFF2-40B4-BE49-F238E27FC236}">
                    <a16:creationId xmlns:a16="http://schemas.microsoft.com/office/drawing/2014/main" id="{33B4DF59-EB3A-4173-8A24-5B28DB78E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2" y="3409"/>
                <a:ext cx="12" cy="19"/>
              </a:xfrm>
              <a:custGeom>
                <a:avLst/>
                <a:gdLst>
                  <a:gd name="T0" fmla="*/ 0 w 12"/>
                  <a:gd name="T1" fmla="*/ 0 h 19"/>
                  <a:gd name="T2" fmla="*/ 0 w 12"/>
                  <a:gd name="T3" fmla="*/ 14 h 19"/>
                  <a:gd name="T4" fmla="*/ 12 w 12"/>
                  <a:gd name="T5" fmla="*/ 19 h 19"/>
                  <a:gd name="T6" fmla="*/ 12 w 12"/>
                  <a:gd name="T7" fmla="*/ 9 h 19"/>
                  <a:gd name="T8" fmla="*/ 0 w 1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0" y="0"/>
                    </a:moveTo>
                    <a:lnTo>
                      <a:pt x="0" y="14"/>
                    </a:lnTo>
                    <a:lnTo>
                      <a:pt x="12" y="19"/>
                    </a:lnTo>
                    <a:lnTo>
                      <a:pt x="12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3" name="Freeform 391">
                <a:extLst>
                  <a:ext uri="{FF2B5EF4-FFF2-40B4-BE49-F238E27FC236}">
                    <a16:creationId xmlns:a16="http://schemas.microsoft.com/office/drawing/2014/main" id="{08B3455B-AF4C-41F8-A0AE-AA3CC1496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" y="3508"/>
                <a:ext cx="50" cy="91"/>
              </a:xfrm>
              <a:custGeom>
                <a:avLst/>
                <a:gdLst>
                  <a:gd name="T0" fmla="*/ 50 w 50"/>
                  <a:gd name="T1" fmla="*/ 41 h 91"/>
                  <a:gd name="T2" fmla="*/ 32 w 50"/>
                  <a:gd name="T3" fmla="*/ 41 h 91"/>
                  <a:gd name="T4" fmla="*/ 32 w 50"/>
                  <a:gd name="T5" fmla="*/ 3 h 91"/>
                  <a:gd name="T6" fmla="*/ 0 w 50"/>
                  <a:gd name="T7" fmla="*/ 0 h 91"/>
                  <a:gd name="T8" fmla="*/ 0 w 50"/>
                  <a:gd name="T9" fmla="*/ 31 h 91"/>
                  <a:gd name="T10" fmla="*/ 13 w 50"/>
                  <a:gd name="T11" fmla="*/ 91 h 91"/>
                  <a:gd name="T12" fmla="*/ 32 w 50"/>
                  <a:gd name="T13" fmla="*/ 91 h 91"/>
                  <a:gd name="T14" fmla="*/ 46 w 50"/>
                  <a:gd name="T15" fmla="*/ 69 h 91"/>
                  <a:gd name="T16" fmla="*/ 50 w 50"/>
                  <a:gd name="T17" fmla="*/ 47 h 91"/>
                  <a:gd name="T18" fmla="*/ 50 w 50"/>
                  <a:gd name="T19" fmla="*/ 4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91">
                    <a:moveTo>
                      <a:pt x="50" y="41"/>
                    </a:moveTo>
                    <a:lnTo>
                      <a:pt x="32" y="41"/>
                    </a:lnTo>
                    <a:lnTo>
                      <a:pt x="32" y="3"/>
                    </a:lnTo>
                    <a:lnTo>
                      <a:pt x="0" y="0"/>
                    </a:lnTo>
                    <a:lnTo>
                      <a:pt x="0" y="31"/>
                    </a:lnTo>
                    <a:lnTo>
                      <a:pt x="13" y="91"/>
                    </a:lnTo>
                    <a:lnTo>
                      <a:pt x="32" y="91"/>
                    </a:lnTo>
                    <a:lnTo>
                      <a:pt x="46" y="69"/>
                    </a:lnTo>
                    <a:lnTo>
                      <a:pt x="50" y="47"/>
                    </a:lnTo>
                    <a:lnTo>
                      <a:pt x="50" y="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4" name="Freeform 392">
                <a:extLst>
                  <a:ext uri="{FF2B5EF4-FFF2-40B4-BE49-F238E27FC236}">
                    <a16:creationId xmlns:a16="http://schemas.microsoft.com/office/drawing/2014/main" id="{A6441187-B2DB-47F4-B993-8494C698B4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" y="3475"/>
                <a:ext cx="51" cy="50"/>
              </a:xfrm>
              <a:custGeom>
                <a:avLst/>
                <a:gdLst>
                  <a:gd name="T0" fmla="*/ 49 w 51"/>
                  <a:gd name="T1" fmla="*/ 6 h 50"/>
                  <a:gd name="T2" fmla="*/ 49 w 51"/>
                  <a:gd name="T3" fmla="*/ 6 h 50"/>
                  <a:gd name="T4" fmla="*/ 48 w 51"/>
                  <a:gd name="T5" fmla="*/ 1 h 50"/>
                  <a:gd name="T6" fmla="*/ 46 w 51"/>
                  <a:gd name="T7" fmla="*/ 0 h 50"/>
                  <a:gd name="T8" fmla="*/ 0 w 51"/>
                  <a:gd name="T9" fmla="*/ 0 h 50"/>
                  <a:gd name="T10" fmla="*/ 0 w 51"/>
                  <a:gd name="T11" fmla="*/ 8 h 50"/>
                  <a:gd name="T12" fmla="*/ 4 w 51"/>
                  <a:gd name="T13" fmla="*/ 42 h 50"/>
                  <a:gd name="T14" fmla="*/ 37 w 51"/>
                  <a:gd name="T15" fmla="*/ 46 h 50"/>
                  <a:gd name="T16" fmla="*/ 41 w 51"/>
                  <a:gd name="T17" fmla="*/ 50 h 50"/>
                  <a:gd name="T18" fmla="*/ 41 w 51"/>
                  <a:gd name="T19" fmla="*/ 50 h 50"/>
                  <a:gd name="T20" fmla="*/ 44 w 51"/>
                  <a:gd name="T21" fmla="*/ 50 h 50"/>
                  <a:gd name="T22" fmla="*/ 46 w 51"/>
                  <a:gd name="T23" fmla="*/ 49 h 50"/>
                  <a:gd name="T24" fmla="*/ 46 w 51"/>
                  <a:gd name="T25" fmla="*/ 46 h 50"/>
                  <a:gd name="T26" fmla="*/ 51 w 51"/>
                  <a:gd name="T27" fmla="*/ 14 h 50"/>
                  <a:gd name="T28" fmla="*/ 49 w 51"/>
                  <a:gd name="T29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1" h="50">
                    <a:moveTo>
                      <a:pt x="49" y="6"/>
                    </a:moveTo>
                    <a:lnTo>
                      <a:pt x="49" y="6"/>
                    </a:lnTo>
                    <a:lnTo>
                      <a:pt x="48" y="1"/>
                    </a:lnTo>
                    <a:lnTo>
                      <a:pt x="46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4" y="42"/>
                    </a:lnTo>
                    <a:lnTo>
                      <a:pt x="37" y="46"/>
                    </a:lnTo>
                    <a:lnTo>
                      <a:pt x="41" y="50"/>
                    </a:lnTo>
                    <a:lnTo>
                      <a:pt x="41" y="50"/>
                    </a:lnTo>
                    <a:lnTo>
                      <a:pt x="44" y="50"/>
                    </a:lnTo>
                    <a:lnTo>
                      <a:pt x="46" y="49"/>
                    </a:lnTo>
                    <a:lnTo>
                      <a:pt x="46" y="46"/>
                    </a:lnTo>
                    <a:lnTo>
                      <a:pt x="51" y="14"/>
                    </a:lnTo>
                    <a:lnTo>
                      <a:pt x="49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5" name="Freeform 393">
                <a:extLst>
                  <a:ext uri="{FF2B5EF4-FFF2-40B4-BE49-F238E27FC236}">
                    <a16:creationId xmlns:a16="http://schemas.microsoft.com/office/drawing/2014/main" id="{211AFB26-CB86-44CD-BC47-4AAD5F9CDC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" y="3539"/>
                <a:ext cx="60" cy="103"/>
              </a:xfrm>
              <a:custGeom>
                <a:avLst/>
                <a:gdLst>
                  <a:gd name="T0" fmla="*/ 33 w 60"/>
                  <a:gd name="T1" fmla="*/ 29 h 103"/>
                  <a:gd name="T2" fmla="*/ 10 w 60"/>
                  <a:gd name="T3" fmla="*/ 0 h 103"/>
                  <a:gd name="T4" fmla="*/ 0 w 60"/>
                  <a:gd name="T5" fmla="*/ 24 h 103"/>
                  <a:gd name="T6" fmla="*/ 14 w 60"/>
                  <a:gd name="T7" fmla="*/ 100 h 103"/>
                  <a:gd name="T8" fmla="*/ 14 w 60"/>
                  <a:gd name="T9" fmla="*/ 100 h 103"/>
                  <a:gd name="T10" fmla="*/ 14 w 60"/>
                  <a:gd name="T11" fmla="*/ 101 h 103"/>
                  <a:gd name="T12" fmla="*/ 16 w 60"/>
                  <a:gd name="T13" fmla="*/ 103 h 103"/>
                  <a:gd name="T14" fmla="*/ 21 w 60"/>
                  <a:gd name="T15" fmla="*/ 101 h 103"/>
                  <a:gd name="T16" fmla="*/ 27 w 60"/>
                  <a:gd name="T17" fmla="*/ 100 h 103"/>
                  <a:gd name="T18" fmla="*/ 41 w 60"/>
                  <a:gd name="T19" fmla="*/ 76 h 103"/>
                  <a:gd name="T20" fmla="*/ 60 w 60"/>
                  <a:gd name="T21" fmla="*/ 67 h 103"/>
                  <a:gd name="T22" fmla="*/ 55 w 60"/>
                  <a:gd name="T23" fmla="*/ 48 h 103"/>
                  <a:gd name="T24" fmla="*/ 33 w 60"/>
                  <a:gd name="T25" fmla="*/ 2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" h="103">
                    <a:moveTo>
                      <a:pt x="33" y="29"/>
                    </a:moveTo>
                    <a:lnTo>
                      <a:pt x="10" y="0"/>
                    </a:lnTo>
                    <a:lnTo>
                      <a:pt x="0" y="24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4" y="101"/>
                    </a:lnTo>
                    <a:lnTo>
                      <a:pt x="16" y="103"/>
                    </a:lnTo>
                    <a:lnTo>
                      <a:pt x="21" y="101"/>
                    </a:lnTo>
                    <a:lnTo>
                      <a:pt x="27" y="100"/>
                    </a:lnTo>
                    <a:lnTo>
                      <a:pt x="41" y="76"/>
                    </a:lnTo>
                    <a:lnTo>
                      <a:pt x="60" y="67"/>
                    </a:lnTo>
                    <a:lnTo>
                      <a:pt x="55" y="48"/>
                    </a:ln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6" name="Freeform 394">
                <a:extLst>
                  <a:ext uri="{FF2B5EF4-FFF2-40B4-BE49-F238E27FC236}">
                    <a16:creationId xmlns:a16="http://schemas.microsoft.com/office/drawing/2014/main" id="{C64917BF-3545-4F19-BD0B-9EF782A95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8" y="3596"/>
                <a:ext cx="109" cy="98"/>
              </a:xfrm>
              <a:custGeom>
                <a:avLst/>
                <a:gdLst>
                  <a:gd name="T0" fmla="*/ 109 w 109"/>
                  <a:gd name="T1" fmla="*/ 33 h 98"/>
                  <a:gd name="T2" fmla="*/ 104 w 109"/>
                  <a:gd name="T3" fmla="*/ 0 h 98"/>
                  <a:gd name="T4" fmla="*/ 78 w 109"/>
                  <a:gd name="T5" fmla="*/ 0 h 98"/>
                  <a:gd name="T6" fmla="*/ 73 w 109"/>
                  <a:gd name="T7" fmla="*/ 10 h 98"/>
                  <a:gd name="T8" fmla="*/ 27 w 109"/>
                  <a:gd name="T9" fmla="*/ 14 h 98"/>
                  <a:gd name="T10" fmla="*/ 0 w 109"/>
                  <a:gd name="T11" fmla="*/ 10 h 98"/>
                  <a:gd name="T12" fmla="*/ 0 w 109"/>
                  <a:gd name="T13" fmla="*/ 28 h 98"/>
                  <a:gd name="T14" fmla="*/ 13 w 109"/>
                  <a:gd name="T15" fmla="*/ 55 h 98"/>
                  <a:gd name="T16" fmla="*/ 37 w 109"/>
                  <a:gd name="T17" fmla="*/ 69 h 98"/>
                  <a:gd name="T18" fmla="*/ 51 w 109"/>
                  <a:gd name="T19" fmla="*/ 98 h 98"/>
                  <a:gd name="T20" fmla="*/ 68 w 109"/>
                  <a:gd name="T21" fmla="*/ 98 h 98"/>
                  <a:gd name="T22" fmla="*/ 96 w 109"/>
                  <a:gd name="T23" fmla="*/ 60 h 98"/>
                  <a:gd name="T24" fmla="*/ 109 w 109"/>
                  <a:gd name="T25" fmla="*/ 3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98">
                    <a:moveTo>
                      <a:pt x="109" y="33"/>
                    </a:moveTo>
                    <a:lnTo>
                      <a:pt x="104" y="0"/>
                    </a:lnTo>
                    <a:lnTo>
                      <a:pt x="78" y="0"/>
                    </a:lnTo>
                    <a:lnTo>
                      <a:pt x="73" y="10"/>
                    </a:lnTo>
                    <a:lnTo>
                      <a:pt x="27" y="14"/>
                    </a:lnTo>
                    <a:lnTo>
                      <a:pt x="0" y="10"/>
                    </a:lnTo>
                    <a:lnTo>
                      <a:pt x="0" y="28"/>
                    </a:lnTo>
                    <a:lnTo>
                      <a:pt x="13" y="55"/>
                    </a:lnTo>
                    <a:lnTo>
                      <a:pt x="37" y="69"/>
                    </a:lnTo>
                    <a:lnTo>
                      <a:pt x="51" y="98"/>
                    </a:lnTo>
                    <a:lnTo>
                      <a:pt x="68" y="98"/>
                    </a:lnTo>
                    <a:lnTo>
                      <a:pt x="96" y="60"/>
                    </a:lnTo>
                    <a:lnTo>
                      <a:pt x="109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7" name="Freeform 395">
                <a:extLst>
                  <a:ext uri="{FF2B5EF4-FFF2-40B4-BE49-F238E27FC236}">
                    <a16:creationId xmlns:a16="http://schemas.microsoft.com/office/drawing/2014/main" id="{52538688-A9FB-44BE-9668-18D479D580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9" y="3330"/>
                <a:ext cx="24" cy="17"/>
              </a:xfrm>
              <a:custGeom>
                <a:avLst/>
                <a:gdLst>
                  <a:gd name="T0" fmla="*/ 24 w 24"/>
                  <a:gd name="T1" fmla="*/ 0 h 17"/>
                  <a:gd name="T2" fmla="*/ 5 w 24"/>
                  <a:gd name="T3" fmla="*/ 0 h 17"/>
                  <a:gd name="T4" fmla="*/ 0 w 24"/>
                  <a:gd name="T5" fmla="*/ 17 h 17"/>
                  <a:gd name="T6" fmla="*/ 24 w 24"/>
                  <a:gd name="T7" fmla="*/ 14 h 17"/>
                  <a:gd name="T8" fmla="*/ 24 w 24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7">
                    <a:moveTo>
                      <a:pt x="24" y="0"/>
                    </a:moveTo>
                    <a:lnTo>
                      <a:pt x="5" y="0"/>
                    </a:lnTo>
                    <a:lnTo>
                      <a:pt x="0" y="17"/>
                    </a:lnTo>
                    <a:lnTo>
                      <a:pt x="24" y="1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8" name="Freeform 396">
                <a:extLst>
                  <a:ext uri="{FF2B5EF4-FFF2-40B4-BE49-F238E27FC236}">
                    <a16:creationId xmlns:a16="http://schemas.microsoft.com/office/drawing/2014/main" id="{D3EA3FDA-110B-4F90-A028-63987DF4A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2" y="3423"/>
                <a:ext cx="28" cy="60"/>
              </a:xfrm>
              <a:custGeom>
                <a:avLst/>
                <a:gdLst>
                  <a:gd name="T0" fmla="*/ 14 w 28"/>
                  <a:gd name="T1" fmla="*/ 38 h 60"/>
                  <a:gd name="T2" fmla="*/ 28 w 28"/>
                  <a:gd name="T3" fmla="*/ 60 h 60"/>
                  <a:gd name="T4" fmla="*/ 28 w 28"/>
                  <a:gd name="T5" fmla="*/ 33 h 60"/>
                  <a:gd name="T6" fmla="*/ 14 w 28"/>
                  <a:gd name="T7" fmla="*/ 0 h 60"/>
                  <a:gd name="T8" fmla="*/ 0 w 28"/>
                  <a:gd name="T9" fmla="*/ 52 h 60"/>
                  <a:gd name="T10" fmla="*/ 5 w 28"/>
                  <a:gd name="T11" fmla="*/ 60 h 60"/>
                  <a:gd name="T12" fmla="*/ 14 w 28"/>
                  <a:gd name="T13" fmla="*/ 3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60">
                    <a:moveTo>
                      <a:pt x="14" y="38"/>
                    </a:moveTo>
                    <a:lnTo>
                      <a:pt x="28" y="60"/>
                    </a:lnTo>
                    <a:lnTo>
                      <a:pt x="28" y="33"/>
                    </a:lnTo>
                    <a:lnTo>
                      <a:pt x="14" y="0"/>
                    </a:lnTo>
                    <a:lnTo>
                      <a:pt x="0" y="52"/>
                    </a:lnTo>
                    <a:lnTo>
                      <a:pt x="5" y="60"/>
                    </a:lnTo>
                    <a:lnTo>
                      <a:pt x="14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9" name="Freeform 397">
                <a:extLst>
                  <a:ext uri="{FF2B5EF4-FFF2-40B4-BE49-F238E27FC236}">
                    <a16:creationId xmlns:a16="http://schemas.microsoft.com/office/drawing/2014/main" id="{A8CC729D-2B02-4BFD-9134-A130530CD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9" y="3330"/>
                <a:ext cx="22" cy="17"/>
              </a:xfrm>
              <a:custGeom>
                <a:avLst/>
                <a:gdLst>
                  <a:gd name="T0" fmla="*/ 5 w 22"/>
                  <a:gd name="T1" fmla="*/ 0 h 17"/>
                  <a:gd name="T2" fmla="*/ 0 w 22"/>
                  <a:gd name="T3" fmla="*/ 17 h 17"/>
                  <a:gd name="T4" fmla="*/ 22 w 22"/>
                  <a:gd name="T5" fmla="*/ 13 h 17"/>
                  <a:gd name="T6" fmla="*/ 22 w 22"/>
                  <a:gd name="T7" fmla="*/ 0 h 17"/>
                  <a:gd name="T8" fmla="*/ 5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5" y="0"/>
                    </a:moveTo>
                    <a:lnTo>
                      <a:pt x="0" y="17"/>
                    </a:lnTo>
                    <a:lnTo>
                      <a:pt x="22" y="13"/>
                    </a:lnTo>
                    <a:lnTo>
                      <a:pt x="22" y="0"/>
                    </a:lnTo>
                    <a:lnTo>
                      <a:pt x="5" y="0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0" name="Freeform 398">
                <a:extLst>
                  <a:ext uri="{FF2B5EF4-FFF2-40B4-BE49-F238E27FC236}">
                    <a16:creationId xmlns:a16="http://schemas.microsoft.com/office/drawing/2014/main" id="{B5EE8E73-2F0E-4D23-BD7F-A2D1ADEB8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3511"/>
                <a:ext cx="12" cy="14"/>
              </a:xfrm>
              <a:custGeom>
                <a:avLst/>
                <a:gdLst>
                  <a:gd name="T0" fmla="*/ 0 w 12"/>
                  <a:gd name="T1" fmla="*/ 14 h 14"/>
                  <a:gd name="T2" fmla="*/ 12 w 12"/>
                  <a:gd name="T3" fmla="*/ 10 h 14"/>
                  <a:gd name="T4" fmla="*/ 12 w 12"/>
                  <a:gd name="T5" fmla="*/ 0 h 14"/>
                  <a:gd name="T6" fmla="*/ 4 w 12"/>
                  <a:gd name="T7" fmla="*/ 0 h 14"/>
                  <a:gd name="T8" fmla="*/ 0 w 12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0" y="14"/>
                    </a:moveTo>
                    <a:lnTo>
                      <a:pt x="12" y="10"/>
                    </a:lnTo>
                    <a:lnTo>
                      <a:pt x="12" y="0"/>
                    </a:lnTo>
                    <a:lnTo>
                      <a:pt x="4" y="0"/>
                    </a:lnTo>
                    <a:lnTo>
                      <a:pt x="0" y="14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1" name="Freeform 399">
                <a:extLst>
                  <a:ext uri="{FF2B5EF4-FFF2-40B4-BE49-F238E27FC236}">
                    <a16:creationId xmlns:a16="http://schemas.microsoft.com/office/drawing/2014/main" id="{4333E4F4-8CFB-42AA-88CE-53471F76B5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7" y="3418"/>
                <a:ext cx="24" cy="14"/>
              </a:xfrm>
              <a:custGeom>
                <a:avLst/>
                <a:gdLst>
                  <a:gd name="T0" fmla="*/ 0 w 24"/>
                  <a:gd name="T1" fmla="*/ 0 h 14"/>
                  <a:gd name="T2" fmla="*/ 5 w 24"/>
                  <a:gd name="T3" fmla="*/ 14 h 14"/>
                  <a:gd name="T4" fmla="*/ 24 w 24"/>
                  <a:gd name="T5" fmla="*/ 14 h 14"/>
                  <a:gd name="T6" fmla="*/ 24 w 24"/>
                  <a:gd name="T7" fmla="*/ 0 h 14"/>
                  <a:gd name="T8" fmla="*/ 0 w 2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4">
                    <a:moveTo>
                      <a:pt x="0" y="0"/>
                    </a:moveTo>
                    <a:lnTo>
                      <a:pt x="5" y="14"/>
                    </a:lnTo>
                    <a:lnTo>
                      <a:pt x="24" y="14"/>
                    </a:lnTo>
                    <a:lnTo>
                      <a:pt x="24" y="0"/>
                    </a:ln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2" name="Freeform 400">
                <a:extLst>
                  <a:ext uri="{FF2B5EF4-FFF2-40B4-BE49-F238E27FC236}">
                    <a16:creationId xmlns:a16="http://schemas.microsoft.com/office/drawing/2014/main" id="{D61A50B2-94D8-4164-96F8-164C19B62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4" y="3395"/>
                <a:ext cx="64" cy="33"/>
              </a:xfrm>
              <a:custGeom>
                <a:avLst/>
                <a:gdLst>
                  <a:gd name="T0" fmla="*/ 52 w 64"/>
                  <a:gd name="T1" fmla="*/ 33 h 33"/>
                  <a:gd name="T2" fmla="*/ 25 w 64"/>
                  <a:gd name="T3" fmla="*/ 33 h 33"/>
                  <a:gd name="T4" fmla="*/ 16 w 64"/>
                  <a:gd name="T5" fmla="*/ 28 h 33"/>
                  <a:gd name="T6" fmla="*/ 0 w 64"/>
                  <a:gd name="T7" fmla="*/ 0 h 33"/>
                  <a:gd name="T8" fmla="*/ 64 w 64"/>
                  <a:gd name="T9" fmla="*/ 0 h 33"/>
                  <a:gd name="T10" fmla="*/ 64 w 64"/>
                  <a:gd name="T11" fmla="*/ 23 h 33"/>
                  <a:gd name="T12" fmla="*/ 52 w 64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3">
                    <a:moveTo>
                      <a:pt x="52" y="33"/>
                    </a:moveTo>
                    <a:lnTo>
                      <a:pt x="25" y="33"/>
                    </a:lnTo>
                    <a:lnTo>
                      <a:pt x="16" y="28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23"/>
                    </a:lnTo>
                    <a:lnTo>
                      <a:pt x="52" y="33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3" name="Freeform 401">
                <a:extLst>
                  <a:ext uri="{FF2B5EF4-FFF2-40B4-BE49-F238E27FC236}">
                    <a16:creationId xmlns:a16="http://schemas.microsoft.com/office/drawing/2014/main" id="{557E25A7-D66B-4FB9-9818-724372C21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7" y="3465"/>
                <a:ext cx="14" cy="15"/>
              </a:xfrm>
              <a:custGeom>
                <a:avLst/>
                <a:gdLst>
                  <a:gd name="T0" fmla="*/ 0 w 14"/>
                  <a:gd name="T1" fmla="*/ 10 h 15"/>
                  <a:gd name="T2" fmla="*/ 9 w 14"/>
                  <a:gd name="T3" fmla="*/ 15 h 15"/>
                  <a:gd name="T4" fmla="*/ 14 w 14"/>
                  <a:gd name="T5" fmla="*/ 5 h 15"/>
                  <a:gd name="T6" fmla="*/ 0 w 14"/>
                  <a:gd name="T7" fmla="*/ 0 h 15"/>
                  <a:gd name="T8" fmla="*/ 0 w 14"/>
                  <a:gd name="T9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0" y="10"/>
                    </a:moveTo>
                    <a:lnTo>
                      <a:pt x="9" y="15"/>
                    </a:lnTo>
                    <a:lnTo>
                      <a:pt x="14" y="5"/>
                    </a:lnTo>
                    <a:lnTo>
                      <a:pt x="0" y="0"/>
                    </a:lnTo>
                    <a:lnTo>
                      <a:pt x="0" y="10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4" name="Freeform 402">
                <a:extLst>
                  <a:ext uri="{FF2B5EF4-FFF2-40B4-BE49-F238E27FC236}">
                    <a16:creationId xmlns:a16="http://schemas.microsoft.com/office/drawing/2014/main" id="{85C62321-CC3F-4BEF-BE6E-F57AB3B48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1" y="3461"/>
                <a:ext cx="54" cy="36"/>
              </a:xfrm>
              <a:custGeom>
                <a:avLst/>
                <a:gdLst>
                  <a:gd name="T0" fmla="*/ 48 w 54"/>
                  <a:gd name="T1" fmla="*/ 26 h 36"/>
                  <a:gd name="T2" fmla="*/ 54 w 54"/>
                  <a:gd name="T3" fmla="*/ 22 h 36"/>
                  <a:gd name="T4" fmla="*/ 41 w 54"/>
                  <a:gd name="T5" fmla="*/ 19 h 36"/>
                  <a:gd name="T6" fmla="*/ 27 w 54"/>
                  <a:gd name="T7" fmla="*/ 0 h 36"/>
                  <a:gd name="T8" fmla="*/ 0 w 54"/>
                  <a:gd name="T9" fmla="*/ 19 h 36"/>
                  <a:gd name="T10" fmla="*/ 13 w 54"/>
                  <a:gd name="T11" fmla="*/ 36 h 36"/>
                  <a:gd name="T12" fmla="*/ 22 w 54"/>
                  <a:gd name="T13" fmla="*/ 26 h 36"/>
                  <a:gd name="T14" fmla="*/ 27 w 54"/>
                  <a:gd name="T15" fmla="*/ 30 h 36"/>
                  <a:gd name="T16" fmla="*/ 37 w 54"/>
                  <a:gd name="T17" fmla="*/ 31 h 36"/>
                  <a:gd name="T18" fmla="*/ 48 w 54"/>
                  <a:gd name="T19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36">
                    <a:moveTo>
                      <a:pt x="48" y="26"/>
                    </a:moveTo>
                    <a:lnTo>
                      <a:pt x="54" y="22"/>
                    </a:lnTo>
                    <a:lnTo>
                      <a:pt x="41" y="19"/>
                    </a:lnTo>
                    <a:lnTo>
                      <a:pt x="27" y="0"/>
                    </a:lnTo>
                    <a:lnTo>
                      <a:pt x="0" y="19"/>
                    </a:lnTo>
                    <a:lnTo>
                      <a:pt x="13" y="36"/>
                    </a:lnTo>
                    <a:lnTo>
                      <a:pt x="22" y="26"/>
                    </a:lnTo>
                    <a:lnTo>
                      <a:pt x="27" y="30"/>
                    </a:lnTo>
                    <a:lnTo>
                      <a:pt x="37" y="31"/>
                    </a:lnTo>
                    <a:lnTo>
                      <a:pt x="48" y="26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5" name="Freeform 403">
                <a:extLst>
                  <a:ext uri="{FF2B5EF4-FFF2-40B4-BE49-F238E27FC236}">
                    <a16:creationId xmlns:a16="http://schemas.microsoft.com/office/drawing/2014/main" id="{648B5019-D3FD-4476-BD85-2AC6A3D7F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3539"/>
                <a:ext cx="14" cy="19"/>
              </a:xfrm>
              <a:custGeom>
                <a:avLst/>
                <a:gdLst>
                  <a:gd name="T0" fmla="*/ 14 w 14"/>
                  <a:gd name="T1" fmla="*/ 19 h 19"/>
                  <a:gd name="T2" fmla="*/ 14 w 14"/>
                  <a:gd name="T3" fmla="*/ 0 h 19"/>
                  <a:gd name="T4" fmla="*/ 0 w 14"/>
                  <a:gd name="T5" fmla="*/ 0 h 19"/>
                  <a:gd name="T6" fmla="*/ 5 w 14"/>
                  <a:gd name="T7" fmla="*/ 19 h 19"/>
                  <a:gd name="T8" fmla="*/ 14 w 1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9">
                    <a:moveTo>
                      <a:pt x="14" y="19"/>
                    </a:moveTo>
                    <a:lnTo>
                      <a:pt x="14" y="0"/>
                    </a:lnTo>
                    <a:lnTo>
                      <a:pt x="0" y="0"/>
                    </a:lnTo>
                    <a:lnTo>
                      <a:pt x="5" y="19"/>
                    </a:lnTo>
                    <a:lnTo>
                      <a:pt x="14" y="19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6" name="Freeform 404">
                <a:extLst>
                  <a:ext uri="{FF2B5EF4-FFF2-40B4-BE49-F238E27FC236}">
                    <a16:creationId xmlns:a16="http://schemas.microsoft.com/office/drawing/2014/main" id="{C314F408-0271-4716-8986-DEE38BA0B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4" y="3613"/>
                <a:ext cx="209" cy="185"/>
              </a:xfrm>
              <a:custGeom>
                <a:avLst/>
                <a:gdLst>
                  <a:gd name="T0" fmla="*/ 64 w 209"/>
                  <a:gd name="T1" fmla="*/ 0 h 185"/>
                  <a:gd name="T2" fmla="*/ 52 w 209"/>
                  <a:gd name="T3" fmla="*/ 13 h 185"/>
                  <a:gd name="T4" fmla="*/ 31 w 209"/>
                  <a:gd name="T5" fmla="*/ 13 h 185"/>
                  <a:gd name="T6" fmla="*/ 0 w 209"/>
                  <a:gd name="T7" fmla="*/ 44 h 185"/>
                  <a:gd name="T8" fmla="*/ 28 w 209"/>
                  <a:gd name="T9" fmla="*/ 104 h 185"/>
                  <a:gd name="T10" fmla="*/ 33 w 209"/>
                  <a:gd name="T11" fmla="*/ 123 h 185"/>
                  <a:gd name="T12" fmla="*/ 78 w 209"/>
                  <a:gd name="T13" fmla="*/ 137 h 185"/>
                  <a:gd name="T14" fmla="*/ 78 w 209"/>
                  <a:gd name="T15" fmla="*/ 122 h 185"/>
                  <a:gd name="T16" fmla="*/ 123 w 209"/>
                  <a:gd name="T17" fmla="*/ 122 h 185"/>
                  <a:gd name="T18" fmla="*/ 141 w 209"/>
                  <a:gd name="T19" fmla="*/ 139 h 185"/>
                  <a:gd name="T20" fmla="*/ 134 w 209"/>
                  <a:gd name="T21" fmla="*/ 170 h 185"/>
                  <a:gd name="T22" fmla="*/ 148 w 209"/>
                  <a:gd name="T23" fmla="*/ 185 h 185"/>
                  <a:gd name="T24" fmla="*/ 209 w 209"/>
                  <a:gd name="T25" fmla="*/ 185 h 185"/>
                  <a:gd name="T26" fmla="*/ 209 w 209"/>
                  <a:gd name="T27" fmla="*/ 144 h 185"/>
                  <a:gd name="T28" fmla="*/ 193 w 209"/>
                  <a:gd name="T29" fmla="*/ 128 h 185"/>
                  <a:gd name="T30" fmla="*/ 168 w 209"/>
                  <a:gd name="T31" fmla="*/ 128 h 185"/>
                  <a:gd name="T32" fmla="*/ 148 w 209"/>
                  <a:gd name="T33" fmla="*/ 109 h 185"/>
                  <a:gd name="T34" fmla="*/ 148 w 209"/>
                  <a:gd name="T35" fmla="*/ 40 h 185"/>
                  <a:gd name="T36" fmla="*/ 134 w 209"/>
                  <a:gd name="T37" fmla="*/ 24 h 185"/>
                  <a:gd name="T38" fmla="*/ 112 w 209"/>
                  <a:gd name="T39" fmla="*/ 24 h 185"/>
                  <a:gd name="T40" fmla="*/ 88 w 209"/>
                  <a:gd name="T41" fmla="*/ 0 h 185"/>
                  <a:gd name="T42" fmla="*/ 64 w 209"/>
                  <a:gd name="T43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9" h="185">
                    <a:moveTo>
                      <a:pt x="64" y="0"/>
                    </a:moveTo>
                    <a:lnTo>
                      <a:pt x="52" y="13"/>
                    </a:lnTo>
                    <a:lnTo>
                      <a:pt x="31" y="13"/>
                    </a:lnTo>
                    <a:lnTo>
                      <a:pt x="0" y="44"/>
                    </a:lnTo>
                    <a:lnTo>
                      <a:pt x="28" y="104"/>
                    </a:lnTo>
                    <a:lnTo>
                      <a:pt x="33" y="123"/>
                    </a:lnTo>
                    <a:lnTo>
                      <a:pt x="78" y="137"/>
                    </a:lnTo>
                    <a:lnTo>
                      <a:pt x="78" y="122"/>
                    </a:lnTo>
                    <a:lnTo>
                      <a:pt x="123" y="122"/>
                    </a:lnTo>
                    <a:lnTo>
                      <a:pt x="141" y="139"/>
                    </a:lnTo>
                    <a:lnTo>
                      <a:pt x="134" y="170"/>
                    </a:lnTo>
                    <a:lnTo>
                      <a:pt x="148" y="185"/>
                    </a:lnTo>
                    <a:lnTo>
                      <a:pt x="209" y="185"/>
                    </a:lnTo>
                    <a:lnTo>
                      <a:pt x="209" y="144"/>
                    </a:lnTo>
                    <a:lnTo>
                      <a:pt x="193" y="128"/>
                    </a:lnTo>
                    <a:lnTo>
                      <a:pt x="168" y="128"/>
                    </a:lnTo>
                    <a:lnTo>
                      <a:pt x="148" y="109"/>
                    </a:lnTo>
                    <a:lnTo>
                      <a:pt x="148" y="40"/>
                    </a:lnTo>
                    <a:lnTo>
                      <a:pt x="134" y="24"/>
                    </a:lnTo>
                    <a:lnTo>
                      <a:pt x="112" y="24"/>
                    </a:lnTo>
                    <a:lnTo>
                      <a:pt x="88" y="0"/>
                    </a:lnTo>
                    <a:lnTo>
                      <a:pt x="64" y="0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7" name="Freeform 405">
                <a:extLst>
                  <a:ext uri="{FF2B5EF4-FFF2-40B4-BE49-F238E27FC236}">
                    <a16:creationId xmlns:a16="http://schemas.microsoft.com/office/drawing/2014/main" id="{B205FFE8-3BCA-497A-90A7-B35A1864C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8" y="3596"/>
                <a:ext cx="109" cy="98"/>
              </a:xfrm>
              <a:custGeom>
                <a:avLst/>
                <a:gdLst>
                  <a:gd name="T0" fmla="*/ 96 w 109"/>
                  <a:gd name="T1" fmla="*/ 60 h 98"/>
                  <a:gd name="T2" fmla="*/ 68 w 109"/>
                  <a:gd name="T3" fmla="*/ 98 h 98"/>
                  <a:gd name="T4" fmla="*/ 51 w 109"/>
                  <a:gd name="T5" fmla="*/ 98 h 98"/>
                  <a:gd name="T6" fmla="*/ 35 w 109"/>
                  <a:gd name="T7" fmla="*/ 69 h 98"/>
                  <a:gd name="T8" fmla="*/ 13 w 109"/>
                  <a:gd name="T9" fmla="*/ 55 h 98"/>
                  <a:gd name="T10" fmla="*/ 0 w 109"/>
                  <a:gd name="T11" fmla="*/ 28 h 98"/>
                  <a:gd name="T12" fmla="*/ 0 w 109"/>
                  <a:gd name="T13" fmla="*/ 10 h 98"/>
                  <a:gd name="T14" fmla="*/ 27 w 109"/>
                  <a:gd name="T15" fmla="*/ 14 h 98"/>
                  <a:gd name="T16" fmla="*/ 73 w 109"/>
                  <a:gd name="T17" fmla="*/ 10 h 98"/>
                  <a:gd name="T18" fmla="*/ 76 w 109"/>
                  <a:gd name="T19" fmla="*/ 0 h 98"/>
                  <a:gd name="T20" fmla="*/ 104 w 109"/>
                  <a:gd name="T21" fmla="*/ 0 h 98"/>
                  <a:gd name="T22" fmla="*/ 109 w 109"/>
                  <a:gd name="T23" fmla="*/ 33 h 98"/>
                  <a:gd name="T24" fmla="*/ 96 w 109"/>
                  <a:gd name="T25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98">
                    <a:moveTo>
                      <a:pt x="96" y="60"/>
                    </a:moveTo>
                    <a:lnTo>
                      <a:pt x="68" y="98"/>
                    </a:lnTo>
                    <a:lnTo>
                      <a:pt x="51" y="98"/>
                    </a:lnTo>
                    <a:lnTo>
                      <a:pt x="35" y="69"/>
                    </a:lnTo>
                    <a:lnTo>
                      <a:pt x="13" y="55"/>
                    </a:lnTo>
                    <a:lnTo>
                      <a:pt x="0" y="28"/>
                    </a:lnTo>
                    <a:lnTo>
                      <a:pt x="0" y="10"/>
                    </a:lnTo>
                    <a:lnTo>
                      <a:pt x="27" y="14"/>
                    </a:lnTo>
                    <a:lnTo>
                      <a:pt x="73" y="10"/>
                    </a:lnTo>
                    <a:lnTo>
                      <a:pt x="76" y="0"/>
                    </a:lnTo>
                    <a:lnTo>
                      <a:pt x="104" y="0"/>
                    </a:lnTo>
                    <a:lnTo>
                      <a:pt x="109" y="33"/>
                    </a:lnTo>
                    <a:lnTo>
                      <a:pt x="96" y="60"/>
                    </a:lnTo>
                  </a:path>
                </a:pathLst>
              </a:custGeom>
              <a:noFill/>
              <a:ln w="25400">
                <a:solidFill>
                  <a:srgbClr val="8CA2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8" name="Rectangle 407">
              <a:extLst>
                <a:ext uri="{FF2B5EF4-FFF2-40B4-BE49-F238E27FC236}">
                  <a16:creationId xmlns:a16="http://schemas.microsoft.com/office/drawing/2014/main" id="{B2A7A621-C386-43D2-A78E-D58F40781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3" y="3380"/>
              <a:ext cx="14" cy="15"/>
            </a:xfrm>
            <a:prstGeom prst="rect">
              <a:avLst/>
            </a:prstGeom>
            <a:noFill/>
            <a:ln w="25400">
              <a:solidFill>
                <a:srgbClr val="8CA2C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408">
              <a:extLst>
                <a:ext uri="{FF2B5EF4-FFF2-40B4-BE49-F238E27FC236}">
                  <a16:creationId xmlns:a16="http://schemas.microsoft.com/office/drawing/2014/main" id="{4F1C0262-34A5-4BB3-8991-7FC89F0BE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" y="3409"/>
              <a:ext cx="14" cy="19"/>
            </a:xfrm>
            <a:custGeom>
              <a:avLst/>
              <a:gdLst>
                <a:gd name="T0" fmla="*/ 14 w 14"/>
                <a:gd name="T1" fmla="*/ 9 h 19"/>
                <a:gd name="T2" fmla="*/ 0 w 14"/>
                <a:gd name="T3" fmla="*/ 0 h 19"/>
                <a:gd name="T4" fmla="*/ 0 w 14"/>
                <a:gd name="T5" fmla="*/ 14 h 19"/>
                <a:gd name="T6" fmla="*/ 14 w 14"/>
                <a:gd name="T7" fmla="*/ 19 h 19"/>
                <a:gd name="T8" fmla="*/ 14 w 14"/>
                <a:gd name="T9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9">
                  <a:moveTo>
                    <a:pt x="14" y="9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14" y="19"/>
                  </a:lnTo>
                  <a:lnTo>
                    <a:pt x="14" y="9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409">
              <a:extLst>
                <a:ext uri="{FF2B5EF4-FFF2-40B4-BE49-F238E27FC236}">
                  <a16:creationId xmlns:a16="http://schemas.microsoft.com/office/drawing/2014/main" id="{9A52AA65-0CCB-4C1D-9650-B2314D7DA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5" y="3414"/>
              <a:ext cx="14" cy="18"/>
            </a:xfrm>
            <a:custGeom>
              <a:avLst/>
              <a:gdLst>
                <a:gd name="T0" fmla="*/ 0 w 14"/>
                <a:gd name="T1" fmla="*/ 18 h 18"/>
                <a:gd name="T2" fmla="*/ 14 w 14"/>
                <a:gd name="T3" fmla="*/ 9 h 18"/>
                <a:gd name="T4" fmla="*/ 14 w 14"/>
                <a:gd name="T5" fmla="*/ 0 h 18"/>
                <a:gd name="T6" fmla="*/ 0 w 14"/>
                <a:gd name="T7" fmla="*/ 0 h 18"/>
                <a:gd name="T8" fmla="*/ 0 w 14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8">
                  <a:moveTo>
                    <a:pt x="0" y="18"/>
                  </a:moveTo>
                  <a:lnTo>
                    <a:pt x="14" y="9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8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410">
              <a:extLst>
                <a:ext uri="{FF2B5EF4-FFF2-40B4-BE49-F238E27FC236}">
                  <a16:creationId xmlns:a16="http://schemas.microsoft.com/office/drawing/2014/main" id="{6716DFB6-3F3B-4BE9-90C2-9F26B760A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8" y="3382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0 w 13"/>
                <a:gd name="T3" fmla="*/ 3 h 13"/>
                <a:gd name="T4" fmla="*/ 0 w 13"/>
                <a:gd name="T5" fmla="*/ 13 h 13"/>
                <a:gd name="T6" fmla="*/ 13 w 13"/>
                <a:gd name="T7" fmla="*/ 13 h 13"/>
                <a:gd name="T8" fmla="*/ 13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0" y="3"/>
                  </a:lnTo>
                  <a:lnTo>
                    <a:pt x="0" y="13"/>
                  </a:lnTo>
                  <a:lnTo>
                    <a:pt x="13" y="13"/>
                  </a:lnTo>
                  <a:lnTo>
                    <a:pt x="13" y="0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411">
              <a:extLst>
                <a:ext uri="{FF2B5EF4-FFF2-40B4-BE49-F238E27FC236}">
                  <a16:creationId xmlns:a16="http://schemas.microsoft.com/office/drawing/2014/main" id="{19D46DB7-A292-4F4D-B9F9-A5A96EAD7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7" y="3508"/>
              <a:ext cx="50" cy="91"/>
            </a:xfrm>
            <a:custGeom>
              <a:avLst/>
              <a:gdLst>
                <a:gd name="T0" fmla="*/ 32 w 50"/>
                <a:gd name="T1" fmla="*/ 41 h 91"/>
                <a:gd name="T2" fmla="*/ 50 w 50"/>
                <a:gd name="T3" fmla="*/ 41 h 91"/>
                <a:gd name="T4" fmla="*/ 50 w 50"/>
                <a:gd name="T5" fmla="*/ 47 h 91"/>
                <a:gd name="T6" fmla="*/ 46 w 50"/>
                <a:gd name="T7" fmla="*/ 69 h 91"/>
                <a:gd name="T8" fmla="*/ 32 w 50"/>
                <a:gd name="T9" fmla="*/ 91 h 91"/>
                <a:gd name="T10" fmla="*/ 13 w 50"/>
                <a:gd name="T11" fmla="*/ 91 h 91"/>
                <a:gd name="T12" fmla="*/ 0 w 50"/>
                <a:gd name="T13" fmla="*/ 31 h 91"/>
                <a:gd name="T14" fmla="*/ 0 w 50"/>
                <a:gd name="T15" fmla="*/ 0 h 91"/>
                <a:gd name="T16" fmla="*/ 32 w 50"/>
                <a:gd name="T17" fmla="*/ 3 h 91"/>
                <a:gd name="T18" fmla="*/ 32 w 50"/>
                <a:gd name="T19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91">
                  <a:moveTo>
                    <a:pt x="32" y="41"/>
                  </a:moveTo>
                  <a:lnTo>
                    <a:pt x="50" y="41"/>
                  </a:lnTo>
                  <a:lnTo>
                    <a:pt x="50" y="47"/>
                  </a:lnTo>
                  <a:lnTo>
                    <a:pt x="46" y="69"/>
                  </a:lnTo>
                  <a:lnTo>
                    <a:pt x="32" y="91"/>
                  </a:lnTo>
                  <a:lnTo>
                    <a:pt x="13" y="9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32" y="3"/>
                  </a:lnTo>
                  <a:lnTo>
                    <a:pt x="32" y="41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412">
              <a:extLst>
                <a:ext uri="{FF2B5EF4-FFF2-40B4-BE49-F238E27FC236}">
                  <a16:creationId xmlns:a16="http://schemas.microsoft.com/office/drawing/2014/main" id="{3434C79E-E459-4C42-9581-54045C0C6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" y="3475"/>
              <a:ext cx="50" cy="50"/>
            </a:xfrm>
            <a:custGeom>
              <a:avLst/>
              <a:gdLst>
                <a:gd name="T0" fmla="*/ 0 w 50"/>
                <a:gd name="T1" fmla="*/ 8 h 50"/>
                <a:gd name="T2" fmla="*/ 0 w 50"/>
                <a:gd name="T3" fmla="*/ 0 h 50"/>
                <a:gd name="T4" fmla="*/ 47 w 50"/>
                <a:gd name="T5" fmla="*/ 0 h 50"/>
                <a:gd name="T6" fmla="*/ 47 w 50"/>
                <a:gd name="T7" fmla="*/ 0 h 50"/>
                <a:gd name="T8" fmla="*/ 49 w 50"/>
                <a:gd name="T9" fmla="*/ 1 h 50"/>
                <a:gd name="T10" fmla="*/ 50 w 50"/>
                <a:gd name="T11" fmla="*/ 8 h 50"/>
                <a:gd name="T12" fmla="*/ 50 w 50"/>
                <a:gd name="T13" fmla="*/ 12 h 50"/>
                <a:gd name="T14" fmla="*/ 47 w 50"/>
                <a:gd name="T15" fmla="*/ 46 h 50"/>
                <a:gd name="T16" fmla="*/ 47 w 50"/>
                <a:gd name="T17" fmla="*/ 46 h 50"/>
                <a:gd name="T18" fmla="*/ 45 w 50"/>
                <a:gd name="T19" fmla="*/ 50 h 50"/>
                <a:gd name="T20" fmla="*/ 44 w 50"/>
                <a:gd name="T21" fmla="*/ 50 h 50"/>
                <a:gd name="T22" fmla="*/ 42 w 50"/>
                <a:gd name="T23" fmla="*/ 50 h 50"/>
                <a:gd name="T24" fmla="*/ 38 w 50"/>
                <a:gd name="T25" fmla="*/ 46 h 50"/>
                <a:gd name="T26" fmla="*/ 5 w 50"/>
                <a:gd name="T27" fmla="*/ 42 h 50"/>
                <a:gd name="T28" fmla="*/ 0 w 50"/>
                <a:gd name="T29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50">
                  <a:moveTo>
                    <a:pt x="0" y="8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9" y="1"/>
                  </a:lnTo>
                  <a:lnTo>
                    <a:pt x="50" y="8"/>
                  </a:lnTo>
                  <a:lnTo>
                    <a:pt x="50" y="12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45" y="50"/>
                  </a:lnTo>
                  <a:lnTo>
                    <a:pt x="44" y="50"/>
                  </a:lnTo>
                  <a:lnTo>
                    <a:pt x="42" y="50"/>
                  </a:lnTo>
                  <a:lnTo>
                    <a:pt x="38" y="46"/>
                  </a:lnTo>
                  <a:lnTo>
                    <a:pt x="5" y="42"/>
                  </a:lnTo>
                  <a:lnTo>
                    <a:pt x="0" y="8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413">
              <a:extLst>
                <a:ext uri="{FF2B5EF4-FFF2-40B4-BE49-F238E27FC236}">
                  <a16:creationId xmlns:a16="http://schemas.microsoft.com/office/drawing/2014/main" id="{626CBA69-FC24-46EE-A41F-681F775CB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2" y="3423"/>
              <a:ext cx="28" cy="60"/>
            </a:xfrm>
            <a:custGeom>
              <a:avLst/>
              <a:gdLst>
                <a:gd name="T0" fmla="*/ 28 w 28"/>
                <a:gd name="T1" fmla="*/ 60 h 60"/>
                <a:gd name="T2" fmla="*/ 28 w 28"/>
                <a:gd name="T3" fmla="*/ 33 h 60"/>
                <a:gd name="T4" fmla="*/ 14 w 28"/>
                <a:gd name="T5" fmla="*/ 0 h 60"/>
                <a:gd name="T6" fmla="*/ 0 w 28"/>
                <a:gd name="T7" fmla="*/ 52 h 60"/>
                <a:gd name="T8" fmla="*/ 5 w 28"/>
                <a:gd name="T9" fmla="*/ 60 h 60"/>
                <a:gd name="T10" fmla="*/ 14 w 28"/>
                <a:gd name="T11" fmla="*/ 38 h 60"/>
                <a:gd name="T12" fmla="*/ 28 w 28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60">
                  <a:moveTo>
                    <a:pt x="28" y="60"/>
                  </a:moveTo>
                  <a:lnTo>
                    <a:pt x="28" y="33"/>
                  </a:lnTo>
                  <a:lnTo>
                    <a:pt x="14" y="0"/>
                  </a:lnTo>
                  <a:lnTo>
                    <a:pt x="0" y="52"/>
                  </a:lnTo>
                  <a:lnTo>
                    <a:pt x="5" y="60"/>
                  </a:lnTo>
                  <a:lnTo>
                    <a:pt x="14" y="38"/>
                  </a:lnTo>
                  <a:lnTo>
                    <a:pt x="28" y="60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414">
              <a:extLst>
                <a:ext uri="{FF2B5EF4-FFF2-40B4-BE49-F238E27FC236}">
                  <a16:creationId xmlns:a16="http://schemas.microsoft.com/office/drawing/2014/main" id="{E92F1F45-F12B-4A3F-8F96-06C79CC29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2" y="3539"/>
              <a:ext cx="60" cy="103"/>
            </a:xfrm>
            <a:custGeom>
              <a:avLst/>
              <a:gdLst>
                <a:gd name="T0" fmla="*/ 10 w 60"/>
                <a:gd name="T1" fmla="*/ 0 h 103"/>
                <a:gd name="T2" fmla="*/ 0 w 60"/>
                <a:gd name="T3" fmla="*/ 24 h 103"/>
                <a:gd name="T4" fmla="*/ 14 w 60"/>
                <a:gd name="T5" fmla="*/ 98 h 103"/>
                <a:gd name="T6" fmla="*/ 14 w 60"/>
                <a:gd name="T7" fmla="*/ 98 h 103"/>
                <a:gd name="T8" fmla="*/ 14 w 60"/>
                <a:gd name="T9" fmla="*/ 101 h 103"/>
                <a:gd name="T10" fmla="*/ 16 w 60"/>
                <a:gd name="T11" fmla="*/ 103 h 103"/>
                <a:gd name="T12" fmla="*/ 17 w 60"/>
                <a:gd name="T13" fmla="*/ 103 h 103"/>
                <a:gd name="T14" fmla="*/ 21 w 60"/>
                <a:gd name="T15" fmla="*/ 101 h 103"/>
                <a:gd name="T16" fmla="*/ 27 w 60"/>
                <a:gd name="T17" fmla="*/ 98 h 103"/>
                <a:gd name="T18" fmla="*/ 41 w 60"/>
                <a:gd name="T19" fmla="*/ 76 h 103"/>
                <a:gd name="T20" fmla="*/ 60 w 60"/>
                <a:gd name="T21" fmla="*/ 67 h 103"/>
                <a:gd name="T22" fmla="*/ 55 w 60"/>
                <a:gd name="T23" fmla="*/ 48 h 103"/>
                <a:gd name="T24" fmla="*/ 32 w 60"/>
                <a:gd name="T25" fmla="*/ 29 h 103"/>
                <a:gd name="T26" fmla="*/ 10 w 60"/>
                <a:gd name="T2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103">
                  <a:moveTo>
                    <a:pt x="10" y="0"/>
                  </a:moveTo>
                  <a:lnTo>
                    <a:pt x="0" y="24"/>
                  </a:lnTo>
                  <a:lnTo>
                    <a:pt x="14" y="98"/>
                  </a:lnTo>
                  <a:lnTo>
                    <a:pt x="14" y="98"/>
                  </a:lnTo>
                  <a:lnTo>
                    <a:pt x="14" y="101"/>
                  </a:lnTo>
                  <a:lnTo>
                    <a:pt x="16" y="103"/>
                  </a:lnTo>
                  <a:lnTo>
                    <a:pt x="17" y="103"/>
                  </a:lnTo>
                  <a:lnTo>
                    <a:pt x="21" y="101"/>
                  </a:lnTo>
                  <a:lnTo>
                    <a:pt x="27" y="98"/>
                  </a:lnTo>
                  <a:lnTo>
                    <a:pt x="41" y="76"/>
                  </a:lnTo>
                  <a:lnTo>
                    <a:pt x="60" y="67"/>
                  </a:lnTo>
                  <a:lnTo>
                    <a:pt x="55" y="48"/>
                  </a:lnTo>
                  <a:lnTo>
                    <a:pt x="32" y="29"/>
                  </a:lnTo>
                  <a:lnTo>
                    <a:pt x="10" y="0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415">
              <a:extLst>
                <a:ext uri="{FF2B5EF4-FFF2-40B4-BE49-F238E27FC236}">
                  <a16:creationId xmlns:a16="http://schemas.microsoft.com/office/drawing/2014/main" id="{C27A4E7B-BE89-418E-A780-10BA738AC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2" y="2699"/>
              <a:ext cx="145" cy="441"/>
            </a:xfrm>
            <a:custGeom>
              <a:avLst/>
              <a:gdLst>
                <a:gd name="T0" fmla="*/ 39 w 145"/>
                <a:gd name="T1" fmla="*/ 9 h 441"/>
                <a:gd name="T2" fmla="*/ 19 w 145"/>
                <a:gd name="T3" fmla="*/ 17 h 441"/>
                <a:gd name="T4" fmla="*/ 14 w 145"/>
                <a:gd name="T5" fmla="*/ 27 h 441"/>
                <a:gd name="T6" fmla="*/ 6 w 145"/>
                <a:gd name="T7" fmla="*/ 41 h 441"/>
                <a:gd name="T8" fmla="*/ 17 w 145"/>
                <a:gd name="T9" fmla="*/ 99 h 441"/>
                <a:gd name="T10" fmla="*/ 22 w 145"/>
                <a:gd name="T11" fmla="*/ 139 h 441"/>
                <a:gd name="T12" fmla="*/ 25 w 145"/>
                <a:gd name="T13" fmla="*/ 162 h 441"/>
                <a:gd name="T14" fmla="*/ 38 w 145"/>
                <a:gd name="T15" fmla="*/ 164 h 441"/>
                <a:gd name="T16" fmla="*/ 65 w 145"/>
                <a:gd name="T17" fmla="*/ 299 h 441"/>
                <a:gd name="T18" fmla="*/ 57 w 145"/>
                <a:gd name="T19" fmla="*/ 321 h 441"/>
                <a:gd name="T20" fmla="*/ 33 w 145"/>
                <a:gd name="T21" fmla="*/ 346 h 441"/>
                <a:gd name="T22" fmla="*/ 19 w 145"/>
                <a:gd name="T23" fmla="*/ 357 h 441"/>
                <a:gd name="T24" fmla="*/ 3 w 145"/>
                <a:gd name="T25" fmla="*/ 371 h 441"/>
                <a:gd name="T26" fmla="*/ 3 w 145"/>
                <a:gd name="T27" fmla="*/ 384 h 441"/>
                <a:gd name="T28" fmla="*/ 5 w 145"/>
                <a:gd name="T29" fmla="*/ 393 h 441"/>
                <a:gd name="T30" fmla="*/ 24 w 145"/>
                <a:gd name="T31" fmla="*/ 386 h 441"/>
                <a:gd name="T32" fmla="*/ 30 w 145"/>
                <a:gd name="T33" fmla="*/ 404 h 441"/>
                <a:gd name="T34" fmla="*/ 28 w 145"/>
                <a:gd name="T35" fmla="*/ 415 h 441"/>
                <a:gd name="T36" fmla="*/ 28 w 145"/>
                <a:gd name="T37" fmla="*/ 419 h 441"/>
                <a:gd name="T38" fmla="*/ 30 w 145"/>
                <a:gd name="T39" fmla="*/ 428 h 441"/>
                <a:gd name="T40" fmla="*/ 41 w 145"/>
                <a:gd name="T41" fmla="*/ 427 h 441"/>
                <a:gd name="T42" fmla="*/ 47 w 145"/>
                <a:gd name="T43" fmla="*/ 430 h 441"/>
                <a:gd name="T44" fmla="*/ 49 w 145"/>
                <a:gd name="T45" fmla="*/ 434 h 441"/>
                <a:gd name="T46" fmla="*/ 62 w 145"/>
                <a:gd name="T47" fmla="*/ 431 h 441"/>
                <a:gd name="T48" fmla="*/ 85 w 145"/>
                <a:gd name="T49" fmla="*/ 414 h 441"/>
                <a:gd name="T50" fmla="*/ 142 w 145"/>
                <a:gd name="T51" fmla="*/ 364 h 441"/>
                <a:gd name="T52" fmla="*/ 143 w 145"/>
                <a:gd name="T53" fmla="*/ 349 h 441"/>
                <a:gd name="T54" fmla="*/ 145 w 145"/>
                <a:gd name="T55" fmla="*/ 343 h 441"/>
                <a:gd name="T56" fmla="*/ 137 w 145"/>
                <a:gd name="T57" fmla="*/ 315 h 441"/>
                <a:gd name="T58" fmla="*/ 132 w 145"/>
                <a:gd name="T59" fmla="*/ 313 h 441"/>
                <a:gd name="T60" fmla="*/ 121 w 145"/>
                <a:gd name="T61" fmla="*/ 307 h 441"/>
                <a:gd name="T62" fmla="*/ 113 w 145"/>
                <a:gd name="T63" fmla="*/ 304 h 441"/>
                <a:gd name="T64" fmla="*/ 104 w 145"/>
                <a:gd name="T65" fmla="*/ 308 h 441"/>
                <a:gd name="T66" fmla="*/ 77 w 145"/>
                <a:gd name="T67" fmla="*/ 293 h 441"/>
                <a:gd name="T68" fmla="*/ 80 w 145"/>
                <a:gd name="T69" fmla="*/ 200 h 441"/>
                <a:gd name="T70" fmla="*/ 71 w 145"/>
                <a:gd name="T71" fmla="*/ 206 h 441"/>
                <a:gd name="T72" fmla="*/ 55 w 145"/>
                <a:gd name="T73" fmla="*/ 192 h 441"/>
                <a:gd name="T74" fmla="*/ 50 w 145"/>
                <a:gd name="T75" fmla="*/ 179 h 441"/>
                <a:gd name="T76" fmla="*/ 74 w 145"/>
                <a:gd name="T77" fmla="*/ 176 h 441"/>
                <a:gd name="T78" fmla="*/ 88 w 145"/>
                <a:gd name="T79" fmla="*/ 173 h 441"/>
                <a:gd name="T80" fmla="*/ 91 w 145"/>
                <a:gd name="T81" fmla="*/ 181 h 441"/>
                <a:gd name="T82" fmla="*/ 87 w 145"/>
                <a:gd name="T83" fmla="*/ 198 h 441"/>
                <a:gd name="T84" fmla="*/ 110 w 145"/>
                <a:gd name="T85" fmla="*/ 186 h 441"/>
                <a:gd name="T86" fmla="*/ 132 w 145"/>
                <a:gd name="T87" fmla="*/ 134 h 441"/>
                <a:gd name="T88" fmla="*/ 128 w 145"/>
                <a:gd name="T89" fmla="*/ 110 h 441"/>
                <a:gd name="T90" fmla="*/ 115 w 145"/>
                <a:gd name="T91" fmla="*/ 91 h 441"/>
                <a:gd name="T92" fmla="*/ 44 w 145"/>
                <a:gd name="T93" fmla="*/ 55 h 441"/>
                <a:gd name="T94" fmla="*/ 22 w 145"/>
                <a:gd name="T95" fmla="*/ 46 h 441"/>
                <a:gd name="T96" fmla="*/ 44 w 145"/>
                <a:gd name="T97" fmla="*/ 19 h 441"/>
                <a:gd name="T98" fmla="*/ 52 w 145"/>
                <a:gd name="T9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5" h="441">
                  <a:moveTo>
                    <a:pt x="41" y="6"/>
                  </a:moveTo>
                  <a:lnTo>
                    <a:pt x="38" y="6"/>
                  </a:lnTo>
                  <a:lnTo>
                    <a:pt x="39" y="9"/>
                  </a:lnTo>
                  <a:lnTo>
                    <a:pt x="35" y="14"/>
                  </a:lnTo>
                  <a:lnTo>
                    <a:pt x="24" y="13"/>
                  </a:lnTo>
                  <a:lnTo>
                    <a:pt x="19" y="17"/>
                  </a:lnTo>
                  <a:lnTo>
                    <a:pt x="19" y="19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1" y="30"/>
                  </a:lnTo>
                  <a:lnTo>
                    <a:pt x="11" y="35"/>
                  </a:lnTo>
                  <a:lnTo>
                    <a:pt x="6" y="41"/>
                  </a:lnTo>
                  <a:lnTo>
                    <a:pt x="6" y="49"/>
                  </a:lnTo>
                  <a:lnTo>
                    <a:pt x="16" y="55"/>
                  </a:lnTo>
                  <a:lnTo>
                    <a:pt x="17" y="99"/>
                  </a:lnTo>
                  <a:lnTo>
                    <a:pt x="14" y="99"/>
                  </a:lnTo>
                  <a:lnTo>
                    <a:pt x="17" y="139"/>
                  </a:lnTo>
                  <a:lnTo>
                    <a:pt x="22" y="139"/>
                  </a:lnTo>
                  <a:lnTo>
                    <a:pt x="22" y="148"/>
                  </a:lnTo>
                  <a:lnTo>
                    <a:pt x="19" y="150"/>
                  </a:lnTo>
                  <a:lnTo>
                    <a:pt x="25" y="162"/>
                  </a:lnTo>
                  <a:lnTo>
                    <a:pt x="30" y="161"/>
                  </a:lnTo>
                  <a:lnTo>
                    <a:pt x="32" y="164"/>
                  </a:lnTo>
                  <a:lnTo>
                    <a:pt x="38" y="164"/>
                  </a:lnTo>
                  <a:lnTo>
                    <a:pt x="66" y="236"/>
                  </a:lnTo>
                  <a:lnTo>
                    <a:pt x="68" y="297"/>
                  </a:lnTo>
                  <a:lnTo>
                    <a:pt x="65" y="299"/>
                  </a:lnTo>
                  <a:lnTo>
                    <a:pt x="63" y="304"/>
                  </a:lnTo>
                  <a:lnTo>
                    <a:pt x="57" y="305"/>
                  </a:lnTo>
                  <a:lnTo>
                    <a:pt x="57" y="321"/>
                  </a:lnTo>
                  <a:lnTo>
                    <a:pt x="49" y="338"/>
                  </a:lnTo>
                  <a:lnTo>
                    <a:pt x="33" y="342"/>
                  </a:lnTo>
                  <a:lnTo>
                    <a:pt x="33" y="346"/>
                  </a:lnTo>
                  <a:lnTo>
                    <a:pt x="25" y="348"/>
                  </a:lnTo>
                  <a:lnTo>
                    <a:pt x="19" y="353"/>
                  </a:lnTo>
                  <a:lnTo>
                    <a:pt x="19" y="357"/>
                  </a:lnTo>
                  <a:lnTo>
                    <a:pt x="13" y="359"/>
                  </a:lnTo>
                  <a:lnTo>
                    <a:pt x="13" y="364"/>
                  </a:lnTo>
                  <a:lnTo>
                    <a:pt x="3" y="371"/>
                  </a:lnTo>
                  <a:lnTo>
                    <a:pt x="3" y="378"/>
                  </a:lnTo>
                  <a:lnTo>
                    <a:pt x="0" y="378"/>
                  </a:lnTo>
                  <a:lnTo>
                    <a:pt x="3" y="384"/>
                  </a:lnTo>
                  <a:lnTo>
                    <a:pt x="5" y="386"/>
                  </a:lnTo>
                  <a:lnTo>
                    <a:pt x="3" y="387"/>
                  </a:lnTo>
                  <a:lnTo>
                    <a:pt x="5" y="393"/>
                  </a:lnTo>
                  <a:lnTo>
                    <a:pt x="10" y="390"/>
                  </a:lnTo>
                  <a:lnTo>
                    <a:pt x="13" y="386"/>
                  </a:lnTo>
                  <a:lnTo>
                    <a:pt x="24" y="386"/>
                  </a:lnTo>
                  <a:lnTo>
                    <a:pt x="32" y="395"/>
                  </a:lnTo>
                  <a:lnTo>
                    <a:pt x="30" y="398"/>
                  </a:lnTo>
                  <a:lnTo>
                    <a:pt x="30" y="404"/>
                  </a:lnTo>
                  <a:lnTo>
                    <a:pt x="28" y="404"/>
                  </a:lnTo>
                  <a:lnTo>
                    <a:pt x="28" y="412"/>
                  </a:lnTo>
                  <a:lnTo>
                    <a:pt x="28" y="415"/>
                  </a:lnTo>
                  <a:lnTo>
                    <a:pt x="25" y="419"/>
                  </a:lnTo>
                  <a:lnTo>
                    <a:pt x="25" y="419"/>
                  </a:lnTo>
                  <a:lnTo>
                    <a:pt x="28" y="419"/>
                  </a:lnTo>
                  <a:lnTo>
                    <a:pt x="28" y="422"/>
                  </a:lnTo>
                  <a:lnTo>
                    <a:pt x="27" y="425"/>
                  </a:lnTo>
                  <a:lnTo>
                    <a:pt x="30" y="428"/>
                  </a:lnTo>
                  <a:lnTo>
                    <a:pt x="36" y="422"/>
                  </a:lnTo>
                  <a:lnTo>
                    <a:pt x="39" y="423"/>
                  </a:lnTo>
                  <a:lnTo>
                    <a:pt x="41" y="427"/>
                  </a:lnTo>
                  <a:lnTo>
                    <a:pt x="44" y="427"/>
                  </a:lnTo>
                  <a:lnTo>
                    <a:pt x="47" y="428"/>
                  </a:lnTo>
                  <a:lnTo>
                    <a:pt x="47" y="430"/>
                  </a:lnTo>
                  <a:lnTo>
                    <a:pt x="47" y="431"/>
                  </a:lnTo>
                  <a:lnTo>
                    <a:pt x="47" y="434"/>
                  </a:lnTo>
                  <a:lnTo>
                    <a:pt x="49" y="434"/>
                  </a:lnTo>
                  <a:lnTo>
                    <a:pt x="49" y="441"/>
                  </a:lnTo>
                  <a:lnTo>
                    <a:pt x="54" y="439"/>
                  </a:lnTo>
                  <a:lnTo>
                    <a:pt x="62" y="431"/>
                  </a:lnTo>
                  <a:lnTo>
                    <a:pt x="65" y="433"/>
                  </a:lnTo>
                  <a:lnTo>
                    <a:pt x="77" y="415"/>
                  </a:lnTo>
                  <a:lnTo>
                    <a:pt x="85" y="414"/>
                  </a:lnTo>
                  <a:lnTo>
                    <a:pt x="99" y="398"/>
                  </a:lnTo>
                  <a:lnTo>
                    <a:pt x="112" y="393"/>
                  </a:lnTo>
                  <a:lnTo>
                    <a:pt x="142" y="364"/>
                  </a:lnTo>
                  <a:lnTo>
                    <a:pt x="143" y="356"/>
                  </a:lnTo>
                  <a:lnTo>
                    <a:pt x="145" y="353"/>
                  </a:lnTo>
                  <a:lnTo>
                    <a:pt x="143" y="349"/>
                  </a:lnTo>
                  <a:lnTo>
                    <a:pt x="142" y="349"/>
                  </a:lnTo>
                  <a:lnTo>
                    <a:pt x="140" y="348"/>
                  </a:lnTo>
                  <a:lnTo>
                    <a:pt x="145" y="343"/>
                  </a:lnTo>
                  <a:lnTo>
                    <a:pt x="145" y="331"/>
                  </a:lnTo>
                  <a:lnTo>
                    <a:pt x="136" y="327"/>
                  </a:lnTo>
                  <a:lnTo>
                    <a:pt x="137" y="315"/>
                  </a:lnTo>
                  <a:lnTo>
                    <a:pt x="139" y="312"/>
                  </a:lnTo>
                  <a:lnTo>
                    <a:pt x="134" y="308"/>
                  </a:lnTo>
                  <a:lnTo>
                    <a:pt x="132" y="313"/>
                  </a:lnTo>
                  <a:lnTo>
                    <a:pt x="128" y="313"/>
                  </a:lnTo>
                  <a:lnTo>
                    <a:pt x="124" y="308"/>
                  </a:lnTo>
                  <a:lnTo>
                    <a:pt x="121" y="307"/>
                  </a:lnTo>
                  <a:lnTo>
                    <a:pt x="118" y="302"/>
                  </a:lnTo>
                  <a:lnTo>
                    <a:pt x="113" y="302"/>
                  </a:lnTo>
                  <a:lnTo>
                    <a:pt x="113" y="304"/>
                  </a:lnTo>
                  <a:lnTo>
                    <a:pt x="110" y="305"/>
                  </a:lnTo>
                  <a:lnTo>
                    <a:pt x="107" y="304"/>
                  </a:lnTo>
                  <a:lnTo>
                    <a:pt x="104" y="308"/>
                  </a:lnTo>
                  <a:lnTo>
                    <a:pt x="99" y="308"/>
                  </a:lnTo>
                  <a:lnTo>
                    <a:pt x="90" y="296"/>
                  </a:lnTo>
                  <a:lnTo>
                    <a:pt x="77" y="293"/>
                  </a:lnTo>
                  <a:lnTo>
                    <a:pt x="73" y="264"/>
                  </a:lnTo>
                  <a:lnTo>
                    <a:pt x="85" y="203"/>
                  </a:lnTo>
                  <a:lnTo>
                    <a:pt x="80" y="200"/>
                  </a:lnTo>
                  <a:lnTo>
                    <a:pt x="80" y="195"/>
                  </a:lnTo>
                  <a:lnTo>
                    <a:pt x="73" y="201"/>
                  </a:lnTo>
                  <a:lnTo>
                    <a:pt x="71" y="206"/>
                  </a:lnTo>
                  <a:lnTo>
                    <a:pt x="66" y="206"/>
                  </a:lnTo>
                  <a:lnTo>
                    <a:pt x="62" y="205"/>
                  </a:lnTo>
                  <a:lnTo>
                    <a:pt x="55" y="192"/>
                  </a:lnTo>
                  <a:lnTo>
                    <a:pt x="54" y="187"/>
                  </a:lnTo>
                  <a:lnTo>
                    <a:pt x="50" y="186"/>
                  </a:lnTo>
                  <a:lnTo>
                    <a:pt x="50" y="179"/>
                  </a:lnTo>
                  <a:lnTo>
                    <a:pt x="44" y="170"/>
                  </a:lnTo>
                  <a:lnTo>
                    <a:pt x="47" y="168"/>
                  </a:lnTo>
                  <a:lnTo>
                    <a:pt x="74" y="176"/>
                  </a:lnTo>
                  <a:lnTo>
                    <a:pt x="80" y="173"/>
                  </a:lnTo>
                  <a:lnTo>
                    <a:pt x="85" y="175"/>
                  </a:lnTo>
                  <a:lnTo>
                    <a:pt x="88" y="173"/>
                  </a:lnTo>
                  <a:lnTo>
                    <a:pt x="90" y="172"/>
                  </a:lnTo>
                  <a:lnTo>
                    <a:pt x="91" y="172"/>
                  </a:lnTo>
                  <a:lnTo>
                    <a:pt x="91" y="181"/>
                  </a:lnTo>
                  <a:lnTo>
                    <a:pt x="96" y="184"/>
                  </a:lnTo>
                  <a:lnTo>
                    <a:pt x="88" y="195"/>
                  </a:lnTo>
                  <a:lnTo>
                    <a:pt x="87" y="198"/>
                  </a:lnTo>
                  <a:lnTo>
                    <a:pt x="91" y="198"/>
                  </a:lnTo>
                  <a:lnTo>
                    <a:pt x="106" y="187"/>
                  </a:lnTo>
                  <a:lnTo>
                    <a:pt x="110" y="186"/>
                  </a:lnTo>
                  <a:lnTo>
                    <a:pt x="118" y="178"/>
                  </a:lnTo>
                  <a:lnTo>
                    <a:pt x="117" y="165"/>
                  </a:lnTo>
                  <a:lnTo>
                    <a:pt x="132" y="134"/>
                  </a:lnTo>
                  <a:lnTo>
                    <a:pt x="132" y="120"/>
                  </a:lnTo>
                  <a:lnTo>
                    <a:pt x="129" y="120"/>
                  </a:lnTo>
                  <a:lnTo>
                    <a:pt x="128" y="110"/>
                  </a:lnTo>
                  <a:lnTo>
                    <a:pt x="131" y="109"/>
                  </a:lnTo>
                  <a:lnTo>
                    <a:pt x="131" y="102"/>
                  </a:lnTo>
                  <a:lnTo>
                    <a:pt x="115" y="91"/>
                  </a:lnTo>
                  <a:lnTo>
                    <a:pt x="104" y="91"/>
                  </a:lnTo>
                  <a:lnTo>
                    <a:pt x="57" y="57"/>
                  </a:lnTo>
                  <a:lnTo>
                    <a:pt x="44" y="55"/>
                  </a:lnTo>
                  <a:lnTo>
                    <a:pt x="38" y="61"/>
                  </a:lnTo>
                  <a:lnTo>
                    <a:pt x="36" y="58"/>
                  </a:lnTo>
                  <a:lnTo>
                    <a:pt x="22" y="46"/>
                  </a:lnTo>
                  <a:lnTo>
                    <a:pt x="25" y="33"/>
                  </a:lnTo>
                  <a:lnTo>
                    <a:pt x="36" y="30"/>
                  </a:lnTo>
                  <a:lnTo>
                    <a:pt x="44" y="19"/>
                  </a:lnTo>
                  <a:lnTo>
                    <a:pt x="55" y="13"/>
                  </a:lnTo>
                  <a:lnTo>
                    <a:pt x="55" y="3"/>
                  </a:lnTo>
                  <a:lnTo>
                    <a:pt x="52" y="0"/>
                  </a:lnTo>
                  <a:lnTo>
                    <a:pt x="41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416">
              <a:extLst>
                <a:ext uri="{FF2B5EF4-FFF2-40B4-BE49-F238E27FC236}">
                  <a16:creationId xmlns:a16="http://schemas.microsoft.com/office/drawing/2014/main" id="{A9AE92BA-7DE2-4963-918F-02218E36D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9" y="3086"/>
              <a:ext cx="17" cy="10"/>
            </a:xfrm>
            <a:custGeom>
              <a:avLst/>
              <a:gdLst>
                <a:gd name="T0" fmla="*/ 16 w 17"/>
                <a:gd name="T1" fmla="*/ 0 h 10"/>
                <a:gd name="T2" fmla="*/ 11 w 17"/>
                <a:gd name="T3" fmla="*/ 0 h 10"/>
                <a:gd name="T4" fmla="*/ 0 w 17"/>
                <a:gd name="T5" fmla="*/ 6 h 10"/>
                <a:gd name="T6" fmla="*/ 5 w 17"/>
                <a:gd name="T7" fmla="*/ 8 h 10"/>
                <a:gd name="T8" fmla="*/ 11 w 17"/>
                <a:gd name="T9" fmla="*/ 10 h 10"/>
                <a:gd name="T10" fmla="*/ 17 w 17"/>
                <a:gd name="T11" fmla="*/ 5 h 10"/>
                <a:gd name="T12" fmla="*/ 16 w 17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">
                  <a:moveTo>
                    <a:pt x="16" y="0"/>
                  </a:moveTo>
                  <a:lnTo>
                    <a:pt x="11" y="0"/>
                  </a:lnTo>
                  <a:lnTo>
                    <a:pt x="0" y="6"/>
                  </a:lnTo>
                  <a:lnTo>
                    <a:pt x="5" y="8"/>
                  </a:lnTo>
                  <a:lnTo>
                    <a:pt x="11" y="10"/>
                  </a:lnTo>
                  <a:lnTo>
                    <a:pt x="17" y="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417">
              <a:extLst>
                <a:ext uri="{FF2B5EF4-FFF2-40B4-BE49-F238E27FC236}">
                  <a16:creationId xmlns:a16="http://schemas.microsoft.com/office/drawing/2014/main" id="{198CBE20-1F61-4DAA-B596-D8E3C59A6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4" y="3099"/>
              <a:ext cx="74" cy="77"/>
            </a:xfrm>
            <a:custGeom>
              <a:avLst/>
              <a:gdLst>
                <a:gd name="T0" fmla="*/ 52 w 74"/>
                <a:gd name="T1" fmla="*/ 3 h 77"/>
                <a:gd name="T2" fmla="*/ 34 w 74"/>
                <a:gd name="T3" fmla="*/ 15 h 77"/>
                <a:gd name="T4" fmla="*/ 22 w 74"/>
                <a:gd name="T5" fmla="*/ 25 h 77"/>
                <a:gd name="T6" fmla="*/ 14 w 74"/>
                <a:gd name="T7" fmla="*/ 36 h 77"/>
                <a:gd name="T8" fmla="*/ 17 w 74"/>
                <a:gd name="T9" fmla="*/ 39 h 77"/>
                <a:gd name="T10" fmla="*/ 14 w 74"/>
                <a:gd name="T11" fmla="*/ 44 h 77"/>
                <a:gd name="T12" fmla="*/ 11 w 74"/>
                <a:gd name="T13" fmla="*/ 53 h 77"/>
                <a:gd name="T14" fmla="*/ 6 w 74"/>
                <a:gd name="T15" fmla="*/ 60 h 77"/>
                <a:gd name="T16" fmla="*/ 0 w 74"/>
                <a:gd name="T17" fmla="*/ 63 h 77"/>
                <a:gd name="T18" fmla="*/ 5 w 74"/>
                <a:gd name="T19" fmla="*/ 64 h 77"/>
                <a:gd name="T20" fmla="*/ 9 w 74"/>
                <a:gd name="T21" fmla="*/ 63 h 77"/>
                <a:gd name="T22" fmla="*/ 12 w 74"/>
                <a:gd name="T23" fmla="*/ 67 h 77"/>
                <a:gd name="T24" fmla="*/ 14 w 74"/>
                <a:gd name="T25" fmla="*/ 77 h 77"/>
                <a:gd name="T26" fmla="*/ 17 w 74"/>
                <a:gd name="T27" fmla="*/ 77 h 77"/>
                <a:gd name="T28" fmla="*/ 22 w 74"/>
                <a:gd name="T29" fmla="*/ 69 h 77"/>
                <a:gd name="T30" fmla="*/ 20 w 74"/>
                <a:gd name="T31" fmla="*/ 66 h 77"/>
                <a:gd name="T32" fmla="*/ 38 w 74"/>
                <a:gd name="T33" fmla="*/ 58 h 77"/>
                <a:gd name="T34" fmla="*/ 41 w 74"/>
                <a:gd name="T35" fmla="*/ 69 h 77"/>
                <a:gd name="T36" fmla="*/ 47 w 74"/>
                <a:gd name="T37" fmla="*/ 69 h 77"/>
                <a:gd name="T38" fmla="*/ 52 w 74"/>
                <a:gd name="T39" fmla="*/ 69 h 77"/>
                <a:gd name="T40" fmla="*/ 55 w 74"/>
                <a:gd name="T41" fmla="*/ 74 h 77"/>
                <a:gd name="T42" fmla="*/ 55 w 74"/>
                <a:gd name="T43" fmla="*/ 69 h 77"/>
                <a:gd name="T44" fmla="*/ 56 w 74"/>
                <a:gd name="T45" fmla="*/ 67 h 77"/>
                <a:gd name="T46" fmla="*/ 58 w 74"/>
                <a:gd name="T47" fmla="*/ 64 h 77"/>
                <a:gd name="T48" fmla="*/ 69 w 74"/>
                <a:gd name="T49" fmla="*/ 66 h 77"/>
                <a:gd name="T50" fmla="*/ 69 w 74"/>
                <a:gd name="T51" fmla="*/ 63 h 77"/>
                <a:gd name="T52" fmla="*/ 74 w 74"/>
                <a:gd name="T53" fmla="*/ 60 h 77"/>
                <a:gd name="T54" fmla="*/ 69 w 74"/>
                <a:gd name="T55" fmla="*/ 56 h 77"/>
                <a:gd name="T56" fmla="*/ 66 w 74"/>
                <a:gd name="T57" fmla="*/ 55 h 77"/>
                <a:gd name="T58" fmla="*/ 66 w 74"/>
                <a:gd name="T59" fmla="*/ 47 h 77"/>
                <a:gd name="T60" fmla="*/ 60 w 74"/>
                <a:gd name="T61" fmla="*/ 50 h 77"/>
                <a:gd name="T62" fmla="*/ 55 w 74"/>
                <a:gd name="T63" fmla="*/ 47 h 77"/>
                <a:gd name="T64" fmla="*/ 61 w 74"/>
                <a:gd name="T65" fmla="*/ 31 h 77"/>
                <a:gd name="T66" fmla="*/ 72 w 74"/>
                <a:gd name="T67" fmla="*/ 11 h 77"/>
                <a:gd name="T68" fmla="*/ 71 w 74"/>
                <a:gd name="T69" fmla="*/ 6 h 77"/>
                <a:gd name="T70" fmla="*/ 63 w 74"/>
                <a:gd name="T7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" h="77">
                  <a:moveTo>
                    <a:pt x="60" y="3"/>
                  </a:moveTo>
                  <a:lnTo>
                    <a:pt x="52" y="3"/>
                  </a:lnTo>
                  <a:lnTo>
                    <a:pt x="39" y="8"/>
                  </a:lnTo>
                  <a:lnTo>
                    <a:pt x="34" y="15"/>
                  </a:lnTo>
                  <a:lnTo>
                    <a:pt x="31" y="17"/>
                  </a:lnTo>
                  <a:lnTo>
                    <a:pt x="22" y="25"/>
                  </a:lnTo>
                  <a:lnTo>
                    <a:pt x="22" y="28"/>
                  </a:lnTo>
                  <a:lnTo>
                    <a:pt x="14" y="36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17" y="42"/>
                  </a:lnTo>
                  <a:lnTo>
                    <a:pt x="14" y="44"/>
                  </a:lnTo>
                  <a:lnTo>
                    <a:pt x="11" y="50"/>
                  </a:lnTo>
                  <a:lnTo>
                    <a:pt x="11" y="53"/>
                  </a:lnTo>
                  <a:lnTo>
                    <a:pt x="6" y="56"/>
                  </a:lnTo>
                  <a:lnTo>
                    <a:pt x="6" y="60"/>
                  </a:lnTo>
                  <a:lnTo>
                    <a:pt x="3" y="60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5" y="64"/>
                  </a:lnTo>
                  <a:lnTo>
                    <a:pt x="6" y="63"/>
                  </a:lnTo>
                  <a:lnTo>
                    <a:pt x="9" y="63"/>
                  </a:lnTo>
                  <a:lnTo>
                    <a:pt x="11" y="64"/>
                  </a:lnTo>
                  <a:lnTo>
                    <a:pt x="12" y="67"/>
                  </a:lnTo>
                  <a:lnTo>
                    <a:pt x="11" y="74"/>
                  </a:lnTo>
                  <a:lnTo>
                    <a:pt x="14" y="77"/>
                  </a:lnTo>
                  <a:lnTo>
                    <a:pt x="17" y="77"/>
                  </a:lnTo>
                  <a:lnTo>
                    <a:pt x="17" y="77"/>
                  </a:lnTo>
                  <a:lnTo>
                    <a:pt x="20" y="75"/>
                  </a:lnTo>
                  <a:lnTo>
                    <a:pt x="22" y="69"/>
                  </a:lnTo>
                  <a:lnTo>
                    <a:pt x="19" y="69"/>
                  </a:lnTo>
                  <a:lnTo>
                    <a:pt x="20" y="66"/>
                  </a:lnTo>
                  <a:lnTo>
                    <a:pt x="31" y="66"/>
                  </a:lnTo>
                  <a:lnTo>
                    <a:pt x="38" y="58"/>
                  </a:lnTo>
                  <a:lnTo>
                    <a:pt x="41" y="60"/>
                  </a:lnTo>
                  <a:lnTo>
                    <a:pt x="41" y="69"/>
                  </a:lnTo>
                  <a:lnTo>
                    <a:pt x="44" y="71"/>
                  </a:lnTo>
                  <a:lnTo>
                    <a:pt x="47" y="69"/>
                  </a:lnTo>
                  <a:lnTo>
                    <a:pt x="49" y="67"/>
                  </a:lnTo>
                  <a:lnTo>
                    <a:pt x="52" y="69"/>
                  </a:lnTo>
                  <a:lnTo>
                    <a:pt x="52" y="71"/>
                  </a:lnTo>
                  <a:lnTo>
                    <a:pt x="55" y="74"/>
                  </a:lnTo>
                  <a:lnTo>
                    <a:pt x="55" y="72"/>
                  </a:lnTo>
                  <a:lnTo>
                    <a:pt x="55" y="69"/>
                  </a:lnTo>
                  <a:lnTo>
                    <a:pt x="55" y="67"/>
                  </a:lnTo>
                  <a:lnTo>
                    <a:pt x="56" y="67"/>
                  </a:lnTo>
                  <a:lnTo>
                    <a:pt x="56" y="64"/>
                  </a:lnTo>
                  <a:lnTo>
                    <a:pt x="58" y="64"/>
                  </a:lnTo>
                  <a:lnTo>
                    <a:pt x="66" y="69"/>
                  </a:lnTo>
                  <a:lnTo>
                    <a:pt x="69" y="66"/>
                  </a:lnTo>
                  <a:lnTo>
                    <a:pt x="67" y="63"/>
                  </a:lnTo>
                  <a:lnTo>
                    <a:pt x="69" y="63"/>
                  </a:lnTo>
                  <a:lnTo>
                    <a:pt x="71" y="63"/>
                  </a:lnTo>
                  <a:lnTo>
                    <a:pt x="74" y="60"/>
                  </a:lnTo>
                  <a:lnTo>
                    <a:pt x="72" y="56"/>
                  </a:lnTo>
                  <a:lnTo>
                    <a:pt x="69" y="56"/>
                  </a:lnTo>
                  <a:lnTo>
                    <a:pt x="66" y="56"/>
                  </a:lnTo>
                  <a:lnTo>
                    <a:pt x="66" y="55"/>
                  </a:lnTo>
                  <a:lnTo>
                    <a:pt x="69" y="52"/>
                  </a:lnTo>
                  <a:lnTo>
                    <a:pt x="66" y="47"/>
                  </a:lnTo>
                  <a:lnTo>
                    <a:pt x="60" y="49"/>
                  </a:lnTo>
                  <a:lnTo>
                    <a:pt x="60" y="50"/>
                  </a:lnTo>
                  <a:lnTo>
                    <a:pt x="55" y="50"/>
                  </a:lnTo>
                  <a:lnTo>
                    <a:pt x="55" y="47"/>
                  </a:lnTo>
                  <a:lnTo>
                    <a:pt x="61" y="38"/>
                  </a:lnTo>
                  <a:lnTo>
                    <a:pt x="61" y="31"/>
                  </a:lnTo>
                  <a:lnTo>
                    <a:pt x="72" y="22"/>
                  </a:lnTo>
                  <a:lnTo>
                    <a:pt x="72" y="11"/>
                  </a:lnTo>
                  <a:lnTo>
                    <a:pt x="71" y="9"/>
                  </a:lnTo>
                  <a:lnTo>
                    <a:pt x="71" y="6"/>
                  </a:lnTo>
                  <a:lnTo>
                    <a:pt x="66" y="4"/>
                  </a:lnTo>
                  <a:lnTo>
                    <a:pt x="63" y="0"/>
                  </a:lnTo>
                  <a:lnTo>
                    <a:pt x="6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418">
              <a:extLst>
                <a:ext uri="{FF2B5EF4-FFF2-40B4-BE49-F238E27FC236}">
                  <a16:creationId xmlns:a16="http://schemas.microsoft.com/office/drawing/2014/main" id="{289CA7D7-A54E-46EA-806F-49A973945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6" y="3126"/>
              <a:ext cx="13" cy="14"/>
            </a:xfrm>
            <a:custGeom>
              <a:avLst/>
              <a:gdLst>
                <a:gd name="T0" fmla="*/ 0 w 13"/>
                <a:gd name="T1" fmla="*/ 11 h 14"/>
                <a:gd name="T2" fmla="*/ 0 w 13"/>
                <a:gd name="T3" fmla="*/ 14 h 14"/>
                <a:gd name="T4" fmla="*/ 5 w 13"/>
                <a:gd name="T5" fmla="*/ 14 h 14"/>
                <a:gd name="T6" fmla="*/ 8 w 13"/>
                <a:gd name="T7" fmla="*/ 12 h 14"/>
                <a:gd name="T8" fmla="*/ 8 w 13"/>
                <a:gd name="T9" fmla="*/ 7 h 14"/>
                <a:gd name="T10" fmla="*/ 13 w 13"/>
                <a:gd name="T11" fmla="*/ 3 h 14"/>
                <a:gd name="T12" fmla="*/ 11 w 13"/>
                <a:gd name="T13" fmla="*/ 0 h 14"/>
                <a:gd name="T14" fmla="*/ 0 w 13"/>
                <a:gd name="T15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4">
                  <a:moveTo>
                    <a:pt x="0" y="11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8" y="12"/>
                  </a:lnTo>
                  <a:lnTo>
                    <a:pt x="8" y="7"/>
                  </a:lnTo>
                  <a:lnTo>
                    <a:pt x="13" y="3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419">
              <a:extLst>
                <a:ext uri="{FF2B5EF4-FFF2-40B4-BE49-F238E27FC236}">
                  <a16:creationId xmlns:a16="http://schemas.microsoft.com/office/drawing/2014/main" id="{3D0128AC-BA4D-4640-ABC5-8CCD02585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4" y="3119"/>
              <a:ext cx="4" cy="7"/>
            </a:xfrm>
            <a:custGeom>
              <a:avLst/>
              <a:gdLst>
                <a:gd name="T0" fmla="*/ 0 w 4"/>
                <a:gd name="T1" fmla="*/ 3 h 7"/>
                <a:gd name="T2" fmla="*/ 1 w 4"/>
                <a:gd name="T3" fmla="*/ 7 h 7"/>
                <a:gd name="T4" fmla="*/ 4 w 4"/>
                <a:gd name="T5" fmla="*/ 2 h 7"/>
                <a:gd name="T6" fmla="*/ 0 w 4"/>
                <a:gd name="T7" fmla="*/ 0 h 7"/>
                <a:gd name="T8" fmla="*/ 0 w 4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3"/>
                  </a:moveTo>
                  <a:lnTo>
                    <a:pt x="1" y="7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420">
              <a:extLst>
                <a:ext uri="{FF2B5EF4-FFF2-40B4-BE49-F238E27FC236}">
                  <a16:creationId xmlns:a16="http://schemas.microsoft.com/office/drawing/2014/main" id="{4F4AB9CA-CC4A-4A1F-958E-20E68D56C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9" y="3086"/>
              <a:ext cx="17" cy="10"/>
            </a:xfrm>
            <a:custGeom>
              <a:avLst/>
              <a:gdLst>
                <a:gd name="T0" fmla="*/ 5 w 17"/>
                <a:gd name="T1" fmla="*/ 10 h 10"/>
                <a:gd name="T2" fmla="*/ 11 w 17"/>
                <a:gd name="T3" fmla="*/ 10 h 10"/>
                <a:gd name="T4" fmla="*/ 17 w 17"/>
                <a:gd name="T5" fmla="*/ 5 h 10"/>
                <a:gd name="T6" fmla="*/ 16 w 17"/>
                <a:gd name="T7" fmla="*/ 2 h 10"/>
                <a:gd name="T8" fmla="*/ 11 w 17"/>
                <a:gd name="T9" fmla="*/ 0 h 10"/>
                <a:gd name="T10" fmla="*/ 0 w 17"/>
                <a:gd name="T11" fmla="*/ 6 h 10"/>
                <a:gd name="T12" fmla="*/ 5 w 17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">
                  <a:moveTo>
                    <a:pt x="5" y="10"/>
                  </a:moveTo>
                  <a:lnTo>
                    <a:pt x="11" y="10"/>
                  </a:lnTo>
                  <a:lnTo>
                    <a:pt x="17" y="5"/>
                  </a:lnTo>
                  <a:lnTo>
                    <a:pt x="16" y="2"/>
                  </a:lnTo>
                  <a:lnTo>
                    <a:pt x="11" y="0"/>
                  </a:lnTo>
                  <a:lnTo>
                    <a:pt x="0" y="6"/>
                  </a:lnTo>
                  <a:lnTo>
                    <a:pt x="5" y="10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421">
              <a:extLst>
                <a:ext uri="{FF2B5EF4-FFF2-40B4-BE49-F238E27FC236}">
                  <a16:creationId xmlns:a16="http://schemas.microsoft.com/office/drawing/2014/main" id="{676D3EEA-C925-49E1-B827-74B7602F6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4" y="3099"/>
              <a:ext cx="75" cy="77"/>
            </a:xfrm>
            <a:custGeom>
              <a:avLst/>
              <a:gdLst>
                <a:gd name="T0" fmla="*/ 39 w 75"/>
                <a:gd name="T1" fmla="*/ 8 h 77"/>
                <a:gd name="T2" fmla="*/ 60 w 75"/>
                <a:gd name="T3" fmla="*/ 3 h 77"/>
                <a:gd name="T4" fmla="*/ 66 w 75"/>
                <a:gd name="T5" fmla="*/ 4 h 77"/>
                <a:gd name="T6" fmla="*/ 71 w 75"/>
                <a:gd name="T7" fmla="*/ 9 h 77"/>
                <a:gd name="T8" fmla="*/ 72 w 75"/>
                <a:gd name="T9" fmla="*/ 22 h 77"/>
                <a:gd name="T10" fmla="*/ 61 w 75"/>
                <a:gd name="T11" fmla="*/ 38 h 77"/>
                <a:gd name="T12" fmla="*/ 55 w 75"/>
                <a:gd name="T13" fmla="*/ 50 h 77"/>
                <a:gd name="T14" fmla="*/ 60 w 75"/>
                <a:gd name="T15" fmla="*/ 49 h 77"/>
                <a:gd name="T16" fmla="*/ 69 w 75"/>
                <a:gd name="T17" fmla="*/ 52 h 77"/>
                <a:gd name="T18" fmla="*/ 67 w 75"/>
                <a:gd name="T19" fmla="*/ 56 h 77"/>
                <a:gd name="T20" fmla="*/ 72 w 75"/>
                <a:gd name="T21" fmla="*/ 56 h 77"/>
                <a:gd name="T22" fmla="*/ 71 w 75"/>
                <a:gd name="T23" fmla="*/ 64 h 77"/>
                <a:gd name="T24" fmla="*/ 67 w 75"/>
                <a:gd name="T25" fmla="*/ 64 h 77"/>
                <a:gd name="T26" fmla="*/ 66 w 75"/>
                <a:gd name="T27" fmla="*/ 69 h 77"/>
                <a:gd name="T28" fmla="*/ 56 w 75"/>
                <a:gd name="T29" fmla="*/ 64 h 77"/>
                <a:gd name="T30" fmla="*/ 55 w 75"/>
                <a:gd name="T31" fmla="*/ 69 h 77"/>
                <a:gd name="T32" fmla="*/ 55 w 75"/>
                <a:gd name="T33" fmla="*/ 72 h 77"/>
                <a:gd name="T34" fmla="*/ 52 w 75"/>
                <a:gd name="T35" fmla="*/ 72 h 77"/>
                <a:gd name="T36" fmla="*/ 49 w 75"/>
                <a:gd name="T37" fmla="*/ 69 h 77"/>
                <a:gd name="T38" fmla="*/ 44 w 75"/>
                <a:gd name="T39" fmla="*/ 72 h 77"/>
                <a:gd name="T40" fmla="*/ 41 w 75"/>
                <a:gd name="T41" fmla="*/ 60 h 77"/>
                <a:gd name="T42" fmla="*/ 31 w 75"/>
                <a:gd name="T43" fmla="*/ 66 h 77"/>
                <a:gd name="T44" fmla="*/ 19 w 75"/>
                <a:gd name="T45" fmla="*/ 69 h 77"/>
                <a:gd name="T46" fmla="*/ 20 w 75"/>
                <a:gd name="T47" fmla="*/ 75 h 77"/>
                <a:gd name="T48" fmla="*/ 17 w 75"/>
                <a:gd name="T49" fmla="*/ 77 h 77"/>
                <a:gd name="T50" fmla="*/ 11 w 75"/>
                <a:gd name="T51" fmla="*/ 74 h 77"/>
                <a:gd name="T52" fmla="*/ 11 w 75"/>
                <a:gd name="T53" fmla="*/ 64 h 77"/>
                <a:gd name="T54" fmla="*/ 6 w 75"/>
                <a:gd name="T55" fmla="*/ 63 h 77"/>
                <a:gd name="T56" fmla="*/ 0 w 75"/>
                <a:gd name="T57" fmla="*/ 66 h 77"/>
                <a:gd name="T58" fmla="*/ 3 w 75"/>
                <a:gd name="T59" fmla="*/ 61 h 77"/>
                <a:gd name="T60" fmla="*/ 6 w 75"/>
                <a:gd name="T61" fmla="*/ 56 h 77"/>
                <a:gd name="T62" fmla="*/ 11 w 75"/>
                <a:gd name="T63" fmla="*/ 50 h 77"/>
                <a:gd name="T64" fmla="*/ 17 w 75"/>
                <a:gd name="T65" fmla="*/ 42 h 77"/>
                <a:gd name="T66" fmla="*/ 16 w 75"/>
                <a:gd name="T67" fmla="*/ 41 h 77"/>
                <a:gd name="T68" fmla="*/ 23 w 75"/>
                <a:gd name="T69" fmla="*/ 28 h 77"/>
                <a:gd name="T70" fmla="*/ 31 w 75"/>
                <a:gd name="T71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5" h="77">
                  <a:moveTo>
                    <a:pt x="34" y="15"/>
                  </a:moveTo>
                  <a:lnTo>
                    <a:pt x="39" y="8"/>
                  </a:lnTo>
                  <a:lnTo>
                    <a:pt x="52" y="3"/>
                  </a:lnTo>
                  <a:lnTo>
                    <a:pt x="60" y="3"/>
                  </a:lnTo>
                  <a:lnTo>
                    <a:pt x="63" y="0"/>
                  </a:lnTo>
                  <a:lnTo>
                    <a:pt x="66" y="4"/>
                  </a:lnTo>
                  <a:lnTo>
                    <a:pt x="71" y="6"/>
                  </a:lnTo>
                  <a:lnTo>
                    <a:pt x="71" y="9"/>
                  </a:lnTo>
                  <a:lnTo>
                    <a:pt x="72" y="11"/>
                  </a:lnTo>
                  <a:lnTo>
                    <a:pt x="72" y="22"/>
                  </a:lnTo>
                  <a:lnTo>
                    <a:pt x="63" y="31"/>
                  </a:lnTo>
                  <a:lnTo>
                    <a:pt x="61" y="38"/>
                  </a:lnTo>
                  <a:lnTo>
                    <a:pt x="55" y="47"/>
                  </a:lnTo>
                  <a:lnTo>
                    <a:pt x="55" y="50"/>
                  </a:lnTo>
                  <a:lnTo>
                    <a:pt x="60" y="50"/>
                  </a:lnTo>
                  <a:lnTo>
                    <a:pt x="60" y="49"/>
                  </a:lnTo>
                  <a:lnTo>
                    <a:pt x="66" y="49"/>
                  </a:lnTo>
                  <a:lnTo>
                    <a:pt x="69" y="52"/>
                  </a:lnTo>
                  <a:lnTo>
                    <a:pt x="66" y="55"/>
                  </a:lnTo>
                  <a:lnTo>
                    <a:pt x="67" y="56"/>
                  </a:lnTo>
                  <a:lnTo>
                    <a:pt x="69" y="56"/>
                  </a:lnTo>
                  <a:lnTo>
                    <a:pt x="72" y="56"/>
                  </a:lnTo>
                  <a:lnTo>
                    <a:pt x="75" y="61"/>
                  </a:lnTo>
                  <a:lnTo>
                    <a:pt x="71" y="64"/>
                  </a:lnTo>
                  <a:lnTo>
                    <a:pt x="69" y="63"/>
                  </a:lnTo>
                  <a:lnTo>
                    <a:pt x="67" y="64"/>
                  </a:lnTo>
                  <a:lnTo>
                    <a:pt x="69" y="66"/>
                  </a:lnTo>
                  <a:lnTo>
                    <a:pt x="66" y="69"/>
                  </a:lnTo>
                  <a:lnTo>
                    <a:pt x="60" y="64"/>
                  </a:lnTo>
                  <a:lnTo>
                    <a:pt x="56" y="64"/>
                  </a:lnTo>
                  <a:lnTo>
                    <a:pt x="56" y="67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2" y="72"/>
                  </a:lnTo>
                  <a:lnTo>
                    <a:pt x="52" y="69"/>
                  </a:lnTo>
                  <a:lnTo>
                    <a:pt x="49" y="69"/>
                  </a:lnTo>
                  <a:lnTo>
                    <a:pt x="47" y="69"/>
                  </a:lnTo>
                  <a:lnTo>
                    <a:pt x="44" y="72"/>
                  </a:lnTo>
                  <a:lnTo>
                    <a:pt x="41" y="69"/>
                  </a:lnTo>
                  <a:lnTo>
                    <a:pt x="41" y="60"/>
                  </a:lnTo>
                  <a:lnTo>
                    <a:pt x="38" y="60"/>
                  </a:lnTo>
                  <a:lnTo>
                    <a:pt x="31" y="66"/>
                  </a:lnTo>
                  <a:lnTo>
                    <a:pt x="20" y="66"/>
                  </a:lnTo>
                  <a:lnTo>
                    <a:pt x="19" y="69"/>
                  </a:lnTo>
                  <a:lnTo>
                    <a:pt x="22" y="69"/>
                  </a:lnTo>
                  <a:lnTo>
                    <a:pt x="20" y="75"/>
                  </a:lnTo>
                  <a:lnTo>
                    <a:pt x="20" y="75"/>
                  </a:lnTo>
                  <a:lnTo>
                    <a:pt x="17" y="77"/>
                  </a:lnTo>
                  <a:lnTo>
                    <a:pt x="16" y="77"/>
                  </a:lnTo>
                  <a:lnTo>
                    <a:pt x="11" y="74"/>
                  </a:lnTo>
                  <a:lnTo>
                    <a:pt x="12" y="67"/>
                  </a:lnTo>
                  <a:lnTo>
                    <a:pt x="11" y="64"/>
                  </a:lnTo>
                  <a:lnTo>
                    <a:pt x="9" y="63"/>
                  </a:lnTo>
                  <a:lnTo>
                    <a:pt x="6" y="63"/>
                  </a:lnTo>
                  <a:lnTo>
                    <a:pt x="6" y="64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3" y="61"/>
                  </a:lnTo>
                  <a:lnTo>
                    <a:pt x="6" y="60"/>
                  </a:lnTo>
                  <a:lnTo>
                    <a:pt x="6" y="56"/>
                  </a:lnTo>
                  <a:lnTo>
                    <a:pt x="11" y="53"/>
                  </a:lnTo>
                  <a:lnTo>
                    <a:pt x="11" y="50"/>
                  </a:lnTo>
                  <a:lnTo>
                    <a:pt x="14" y="45"/>
                  </a:lnTo>
                  <a:lnTo>
                    <a:pt x="17" y="42"/>
                  </a:lnTo>
                  <a:lnTo>
                    <a:pt x="17" y="41"/>
                  </a:lnTo>
                  <a:lnTo>
                    <a:pt x="16" y="41"/>
                  </a:lnTo>
                  <a:lnTo>
                    <a:pt x="16" y="36"/>
                  </a:lnTo>
                  <a:lnTo>
                    <a:pt x="23" y="28"/>
                  </a:lnTo>
                  <a:lnTo>
                    <a:pt x="23" y="27"/>
                  </a:lnTo>
                  <a:lnTo>
                    <a:pt x="31" y="17"/>
                  </a:lnTo>
                  <a:lnTo>
                    <a:pt x="34" y="15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422">
              <a:extLst>
                <a:ext uri="{FF2B5EF4-FFF2-40B4-BE49-F238E27FC236}">
                  <a16:creationId xmlns:a16="http://schemas.microsoft.com/office/drawing/2014/main" id="{1D224176-F37D-4CC7-8005-429E3A5F8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6" y="3126"/>
              <a:ext cx="13" cy="15"/>
            </a:xfrm>
            <a:custGeom>
              <a:avLst/>
              <a:gdLst>
                <a:gd name="T0" fmla="*/ 8 w 13"/>
                <a:gd name="T1" fmla="*/ 7 h 15"/>
                <a:gd name="T2" fmla="*/ 8 w 13"/>
                <a:gd name="T3" fmla="*/ 12 h 15"/>
                <a:gd name="T4" fmla="*/ 5 w 13"/>
                <a:gd name="T5" fmla="*/ 15 h 15"/>
                <a:gd name="T6" fmla="*/ 0 w 13"/>
                <a:gd name="T7" fmla="*/ 15 h 15"/>
                <a:gd name="T8" fmla="*/ 0 w 13"/>
                <a:gd name="T9" fmla="*/ 12 h 15"/>
                <a:gd name="T10" fmla="*/ 11 w 13"/>
                <a:gd name="T11" fmla="*/ 0 h 15"/>
                <a:gd name="T12" fmla="*/ 13 w 13"/>
                <a:gd name="T13" fmla="*/ 3 h 15"/>
                <a:gd name="T14" fmla="*/ 8 w 13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5">
                  <a:moveTo>
                    <a:pt x="8" y="7"/>
                  </a:moveTo>
                  <a:lnTo>
                    <a:pt x="8" y="12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8" y="7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423">
              <a:extLst>
                <a:ext uri="{FF2B5EF4-FFF2-40B4-BE49-F238E27FC236}">
                  <a16:creationId xmlns:a16="http://schemas.microsoft.com/office/drawing/2014/main" id="{EC39C51B-62D9-406C-A866-C857A4EBD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4" y="3119"/>
              <a:ext cx="4" cy="7"/>
            </a:xfrm>
            <a:custGeom>
              <a:avLst/>
              <a:gdLst>
                <a:gd name="T0" fmla="*/ 0 w 4"/>
                <a:gd name="T1" fmla="*/ 3 h 7"/>
                <a:gd name="T2" fmla="*/ 1 w 4"/>
                <a:gd name="T3" fmla="*/ 0 h 7"/>
                <a:gd name="T4" fmla="*/ 4 w 4"/>
                <a:gd name="T5" fmla="*/ 3 h 7"/>
                <a:gd name="T6" fmla="*/ 1 w 4"/>
                <a:gd name="T7" fmla="*/ 7 h 7"/>
                <a:gd name="T8" fmla="*/ 0 w 4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3"/>
                  </a:moveTo>
                  <a:lnTo>
                    <a:pt x="1" y="0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3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424">
              <a:extLst>
                <a:ext uri="{FF2B5EF4-FFF2-40B4-BE49-F238E27FC236}">
                  <a16:creationId xmlns:a16="http://schemas.microsoft.com/office/drawing/2014/main" id="{E25EB98F-A833-4B26-8088-5DF40DC2E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2" y="2699"/>
              <a:ext cx="145" cy="441"/>
            </a:xfrm>
            <a:custGeom>
              <a:avLst/>
              <a:gdLst>
                <a:gd name="T0" fmla="*/ 129 w 145"/>
                <a:gd name="T1" fmla="*/ 112 h 441"/>
                <a:gd name="T2" fmla="*/ 132 w 145"/>
                <a:gd name="T3" fmla="*/ 134 h 441"/>
                <a:gd name="T4" fmla="*/ 110 w 145"/>
                <a:gd name="T5" fmla="*/ 187 h 441"/>
                <a:gd name="T6" fmla="*/ 87 w 145"/>
                <a:gd name="T7" fmla="*/ 198 h 441"/>
                <a:gd name="T8" fmla="*/ 93 w 145"/>
                <a:gd name="T9" fmla="*/ 181 h 441"/>
                <a:gd name="T10" fmla="*/ 88 w 145"/>
                <a:gd name="T11" fmla="*/ 173 h 441"/>
                <a:gd name="T12" fmla="*/ 74 w 145"/>
                <a:gd name="T13" fmla="*/ 176 h 441"/>
                <a:gd name="T14" fmla="*/ 50 w 145"/>
                <a:gd name="T15" fmla="*/ 179 h 441"/>
                <a:gd name="T16" fmla="*/ 55 w 145"/>
                <a:gd name="T17" fmla="*/ 192 h 441"/>
                <a:gd name="T18" fmla="*/ 71 w 145"/>
                <a:gd name="T19" fmla="*/ 206 h 441"/>
                <a:gd name="T20" fmla="*/ 82 w 145"/>
                <a:gd name="T21" fmla="*/ 200 h 441"/>
                <a:gd name="T22" fmla="*/ 77 w 145"/>
                <a:gd name="T23" fmla="*/ 293 h 441"/>
                <a:gd name="T24" fmla="*/ 104 w 145"/>
                <a:gd name="T25" fmla="*/ 308 h 441"/>
                <a:gd name="T26" fmla="*/ 115 w 145"/>
                <a:gd name="T27" fmla="*/ 305 h 441"/>
                <a:gd name="T28" fmla="*/ 121 w 145"/>
                <a:gd name="T29" fmla="*/ 307 h 441"/>
                <a:gd name="T30" fmla="*/ 132 w 145"/>
                <a:gd name="T31" fmla="*/ 313 h 441"/>
                <a:gd name="T32" fmla="*/ 137 w 145"/>
                <a:gd name="T33" fmla="*/ 315 h 441"/>
                <a:gd name="T34" fmla="*/ 145 w 145"/>
                <a:gd name="T35" fmla="*/ 343 h 441"/>
                <a:gd name="T36" fmla="*/ 143 w 145"/>
                <a:gd name="T37" fmla="*/ 349 h 441"/>
                <a:gd name="T38" fmla="*/ 142 w 145"/>
                <a:gd name="T39" fmla="*/ 364 h 441"/>
                <a:gd name="T40" fmla="*/ 85 w 145"/>
                <a:gd name="T41" fmla="*/ 414 h 441"/>
                <a:gd name="T42" fmla="*/ 62 w 145"/>
                <a:gd name="T43" fmla="*/ 431 h 441"/>
                <a:gd name="T44" fmla="*/ 49 w 145"/>
                <a:gd name="T45" fmla="*/ 434 h 441"/>
                <a:gd name="T46" fmla="*/ 47 w 145"/>
                <a:gd name="T47" fmla="*/ 430 h 441"/>
                <a:gd name="T48" fmla="*/ 41 w 145"/>
                <a:gd name="T49" fmla="*/ 427 h 441"/>
                <a:gd name="T50" fmla="*/ 30 w 145"/>
                <a:gd name="T51" fmla="*/ 428 h 441"/>
                <a:gd name="T52" fmla="*/ 28 w 145"/>
                <a:gd name="T53" fmla="*/ 419 h 441"/>
                <a:gd name="T54" fmla="*/ 28 w 145"/>
                <a:gd name="T55" fmla="*/ 415 h 441"/>
                <a:gd name="T56" fmla="*/ 30 w 145"/>
                <a:gd name="T57" fmla="*/ 404 h 441"/>
                <a:gd name="T58" fmla="*/ 24 w 145"/>
                <a:gd name="T59" fmla="*/ 386 h 441"/>
                <a:gd name="T60" fmla="*/ 5 w 145"/>
                <a:gd name="T61" fmla="*/ 393 h 441"/>
                <a:gd name="T62" fmla="*/ 3 w 145"/>
                <a:gd name="T63" fmla="*/ 384 h 441"/>
                <a:gd name="T64" fmla="*/ 3 w 145"/>
                <a:gd name="T65" fmla="*/ 371 h 441"/>
                <a:gd name="T66" fmla="*/ 19 w 145"/>
                <a:gd name="T67" fmla="*/ 357 h 441"/>
                <a:gd name="T68" fmla="*/ 33 w 145"/>
                <a:gd name="T69" fmla="*/ 346 h 441"/>
                <a:gd name="T70" fmla="*/ 57 w 145"/>
                <a:gd name="T71" fmla="*/ 321 h 441"/>
                <a:gd name="T72" fmla="*/ 65 w 145"/>
                <a:gd name="T73" fmla="*/ 299 h 441"/>
                <a:gd name="T74" fmla="*/ 38 w 145"/>
                <a:gd name="T75" fmla="*/ 164 h 441"/>
                <a:gd name="T76" fmla="*/ 25 w 145"/>
                <a:gd name="T77" fmla="*/ 162 h 441"/>
                <a:gd name="T78" fmla="*/ 22 w 145"/>
                <a:gd name="T79" fmla="*/ 139 h 441"/>
                <a:gd name="T80" fmla="*/ 17 w 145"/>
                <a:gd name="T81" fmla="*/ 99 h 441"/>
                <a:gd name="T82" fmla="*/ 6 w 145"/>
                <a:gd name="T83" fmla="*/ 41 h 441"/>
                <a:gd name="T84" fmla="*/ 14 w 145"/>
                <a:gd name="T85" fmla="*/ 27 h 441"/>
                <a:gd name="T86" fmla="*/ 19 w 145"/>
                <a:gd name="T87" fmla="*/ 17 h 441"/>
                <a:gd name="T88" fmla="*/ 39 w 145"/>
                <a:gd name="T89" fmla="*/ 11 h 441"/>
                <a:gd name="T90" fmla="*/ 52 w 145"/>
                <a:gd name="T91" fmla="*/ 0 h 441"/>
                <a:gd name="T92" fmla="*/ 46 w 145"/>
                <a:gd name="T93" fmla="*/ 19 h 441"/>
                <a:gd name="T94" fmla="*/ 24 w 145"/>
                <a:gd name="T95" fmla="*/ 46 h 441"/>
                <a:gd name="T96" fmla="*/ 44 w 145"/>
                <a:gd name="T97" fmla="*/ 55 h 441"/>
                <a:gd name="T98" fmla="*/ 115 w 145"/>
                <a:gd name="T99" fmla="*/ 9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5" h="441">
                  <a:moveTo>
                    <a:pt x="132" y="102"/>
                  </a:moveTo>
                  <a:lnTo>
                    <a:pt x="132" y="109"/>
                  </a:lnTo>
                  <a:lnTo>
                    <a:pt x="129" y="112"/>
                  </a:lnTo>
                  <a:lnTo>
                    <a:pt x="129" y="120"/>
                  </a:lnTo>
                  <a:lnTo>
                    <a:pt x="132" y="121"/>
                  </a:lnTo>
                  <a:lnTo>
                    <a:pt x="132" y="134"/>
                  </a:lnTo>
                  <a:lnTo>
                    <a:pt x="118" y="167"/>
                  </a:lnTo>
                  <a:lnTo>
                    <a:pt x="120" y="178"/>
                  </a:lnTo>
                  <a:lnTo>
                    <a:pt x="110" y="187"/>
                  </a:lnTo>
                  <a:lnTo>
                    <a:pt x="106" y="187"/>
                  </a:lnTo>
                  <a:lnTo>
                    <a:pt x="93" y="198"/>
                  </a:lnTo>
                  <a:lnTo>
                    <a:pt x="87" y="198"/>
                  </a:lnTo>
                  <a:lnTo>
                    <a:pt x="88" y="195"/>
                  </a:lnTo>
                  <a:lnTo>
                    <a:pt x="96" y="184"/>
                  </a:lnTo>
                  <a:lnTo>
                    <a:pt x="93" y="181"/>
                  </a:lnTo>
                  <a:lnTo>
                    <a:pt x="91" y="172"/>
                  </a:lnTo>
                  <a:lnTo>
                    <a:pt x="90" y="172"/>
                  </a:lnTo>
                  <a:lnTo>
                    <a:pt x="88" y="173"/>
                  </a:lnTo>
                  <a:lnTo>
                    <a:pt x="85" y="175"/>
                  </a:lnTo>
                  <a:lnTo>
                    <a:pt x="80" y="173"/>
                  </a:lnTo>
                  <a:lnTo>
                    <a:pt x="74" y="176"/>
                  </a:lnTo>
                  <a:lnTo>
                    <a:pt x="47" y="168"/>
                  </a:lnTo>
                  <a:lnTo>
                    <a:pt x="46" y="170"/>
                  </a:lnTo>
                  <a:lnTo>
                    <a:pt x="50" y="179"/>
                  </a:lnTo>
                  <a:lnTo>
                    <a:pt x="50" y="186"/>
                  </a:lnTo>
                  <a:lnTo>
                    <a:pt x="54" y="187"/>
                  </a:lnTo>
                  <a:lnTo>
                    <a:pt x="55" y="192"/>
                  </a:lnTo>
                  <a:lnTo>
                    <a:pt x="62" y="206"/>
                  </a:lnTo>
                  <a:lnTo>
                    <a:pt x="66" y="206"/>
                  </a:lnTo>
                  <a:lnTo>
                    <a:pt x="71" y="206"/>
                  </a:lnTo>
                  <a:lnTo>
                    <a:pt x="73" y="201"/>
                  </a:lnTo>
                  <a:lnTo>
                    <a:pt x="80" y="195"/>
                  </a:lnTo>
                  <a:lnTo>
                    <a:pt x="82" y="200"/>
                  </a:lnTo>
                  <a:lnTo>
                    <a:pt x="85" y="203"/>
                  </a:lnTo>
                  <a:lnTo>
                    <a:pt x="73" y="264"/>
                  </a:lnTo>
                  <a:lnTo>
                    <a:pt x="77" y="293"/>
                  </a:lnTo>
                  <a:lnTo>
                    <a:pt x="90" y="296"/>
                  </a:lnTo>
                  <a:lnTo>
                    <a:pt x="99" y="308"/>
                  </a:lnTo>
                  <a:lnTo>
                    <a:pt x="104" y="308"/>
                  </a:lnTo>
                  <a:lnTo>
                    <a:pt x="107" y="305"/>
                  </a:lnTo>
                  <a:lnTo>
                    <a:pt x="110" y="305"/>
                  </a:lnTo>
                  <a:lnTo>
                    <a:pt x="115" y="305"/>
                  </a:lnTo>
                  <a:lnTo>
                    <a:pt x="115" y="304"/>
                  </a:lnTo>
                  <a:lnTo>
                    <a:pt x="118" y="304"/>
                  </a:lnTo>
                  <a:lnTo>
                    <a:pt x="121" y="307"/>
                  </a:lnTo>
                  <a:lnTo>
                    <a:pt x="124" y="308"/>
                  </a:lnTo>
                  <a:lnTo>
                    <a:pt x="129" y="313"/>
                  </a:lnTo>
                  <a:lnTo>
                    <a:pt x="132" y="313"/>
                  </a:lnTo>
                  <a:lnTo>
                    <a:pt x="136" y="308"/>
                  </a:lnTo>
                  <a:lnTo>
                    <a:pt x="140" y="312"/>
                  </a:lnTo>
                  <a:lnTo>
                    <a:pt x="137" y="315"/>
                  </a:lnTo>
                  <a:lnTo>
                    <a:pt x="137" y="329"/>
                  </a:lnTo>
                  <a:lnTo>
                    <a:pt x="145" y="331"/>
                  </a:lnTo>
                  <a:lnTo>
                    <a:pt x="145" y="343"/>
                  </a:lnTo>
                  <a:lnTo>
                    <a:pt x="140" y="348"/>
                  </a:lnTo>
                  <a:lnTo>
                    <a:pt x="142" y="351"/>
                  </a:lnTo>
                  <a:lnTo>
                    <a:pt x="143" y="349"/>
                  </a:lnTo>
                  <a:lnTo>
                    <a:pt x="145" y="353"/>
                  </a:lnTo>
                  <a:lnTo>
                    <a:pt x="143" y="356"/>
                  </a:lnTo>
                  <a:lnTo>
                    <a:pt x="142" y="364"/>
                  </a:lnTo>
                  <a:lnTo>
                    <a:pt x="112" y="393"/>
                  </a:lnTo>
                  <a:lnTo>
                    <a:pt x="99" y="398"/>
                  </a:lnTo>
                  <a:lnTo>
                    <a:pt x="85" y="414"/>
                  </a:lnTo>
                  <a:lnTo>
                    <a:pt x="77" y="415"/>
                  </a:lnTo>
                  <a:lnTo>
                    <a:pt x="65" y="433"/>
                  </a:lnTo>
                  <a:lnTo>
                    <a:pt x="62" y="431"/>
                  </a:lnTo>
                  <a:lnTo>
                    <a:pt x="54" y="439"/>
                  </a:lnTo>
                  <a:lnTo>
                    <a:pt x="49" y="441"/>
                  </a:lnTo>
                  <a:lnTo>
                    <a:pt x="49" y="434"/>
                  </a:lnTo>
                  <a:lnTo>
                    <a:pt x="47" y="434"/>
                  </a:lnTo>
                  <a:lnTo>
                    <a:pt x="47" y="431"/>
                  </a:lnTo>
                  <a:lnTo>
                    <a:pt x="47" y="430"/>
                  </a:lnTo>
                  <a:lnTo>
                    <a:pt x="47" y="428"/>
                  </a:lnTo>
                  <a:lnTo>
                    <a:pt x="46" y="427"/>
                  </a:lnTo>
                  <a:lnTo>
                    <a:pt x="41" y="427"/>
                  </a:lnTo>
                  <a:lnTo>
                    <a:pt x="39" y="423"/>
                  </a:lnTo>
                  <a:lnTo>
                    <a:pt x="38" y="422"/>
                  </a:lnTo>
                  <a:lnTo>
                    <a:pt x="30" y="428"/>
                  </a:lnTo>
                  <a:lnTo>
                    <a:pt x="28" y="425"/>
                  </a:lnTo>
                  <a:lnTo>
                    <a:pt x="28" y="422"/>
                  </a:lnTo>
                  <a:lnTo>
                    <a:pt x="28" y="419"/>
                  </a:lnTo>
                  <a:lnTo>
                    <a:pt x="25" y="419"/>
                  </a:lnTo>
                  <a:lnTo>
                    <a:pt x="25" y="419"/>
                  </a:lnTo>
                  <a:lnTo>
                    <a:pt x="28" y="415"/>
                  </a:lnTo>
                  <a:lnTo>
                    <a:pt x="28" y="412"/>
                  </a:lnTo>
                  <a:lnTo>
                    <a:pt x="28" y="404"/>
                  </a:lnTo>
                  <a:lnTo>
                    <a:pt x="30" y="404"/>
                  </a:lnTo>
                  <a:lnTo>
                    <a:pt x="30" y="400"/>
                  </a:lnTo>
                  <a:lnTo>
                    <a:pt x="32" y="395"/>
                  </a:lnTo>
                  <a:lnTo>
                    <a:pt x="24" y="386"/>
                  </a:lnTo>
                  <a:lnTo>
                    <a:pt x="13" y="386"/>
                  </a:lnTo>
                  <a:lnTo>
                    <a:pt x="10" y="390"/>
                  </a:lnTo>
                  <a:lnTo>
                    <a:pt x="5" y="393"/>
                  </a:lnTo>
                  <a:lnTo>
                    <a:pt x="3" y="387"/>
                  </a:lnTo>
                  <a:lnTo>
                    <a:pt x="5" y="386"/>
                  </a:lnTo>
                  <a:lnTo>
                    <a:pt x="3" y="384"/>
                  </a:lnTo>
                  <a:lnTo>
                    <a:pt x="0" y="378"/>
                  </a:lnTo>
                  <a:lnTo>
                    <a:pt x="3" y="378"/>
                  </a:lnTo>
                  <a:lnTo>
                    <a:pt x="3" y="371"/>
                  </a:lnTo>
                  <a:lnTo>
                    <a:pt x="13" y="364"/>
                  </a:lnTo>
                  <a:lnTo>
                    <a:pt x="13" y="359"/>
                  </a:lnTo>
                  <a:lnTo>
                    <a:pt x="19" y="357"/>
                  </a:lnTo>
                  <a:lnTo>
                    <a:pt x="19" y="353"/>
                  </a:lnTo>
                  <a:lnTo>
                    <a:pt x="25" y="348"/>
                  </a:lnTo>
                  <a:lnTo>
                    <a:pt x="33" y="346"/>
                  </a:lnTo>
                  <a:lnTo>
                    <a:pt x="33" y="343"/>
                  </a:lnTo>
                  <a:lnTo>
                    <a:pt x="49" y="338"/>
                  </a:lnTo>
                  <a:lnTo>
                    <a:pt x="57" y="321"/>
                  </a:lnTo>
                  <a:lnTo>
                    <a:pt x="57" y="305"/>
                  </a:lnTo>
                  <a:lnTo>
                    <a:pt x="65" y="304"/>
                  </a:lnTo>
                  <a:lnTo>
                    <a:pt x="65" y="299"/>
                  </a:lnTo>
                  <a:lnTo>
                    <a:pt x="68" y="299"/>
                  </a:lnTo>
                  <a:lnTo>
                    <a:pt x="66" y="238"/>
                  </a:lnTo>
                  <a:lnTo>
                    <a:pt x="38" y="164"/>
                  </a:lnTo>
                  <a:lnTo>
                    <a:pt x="32" y="164"/>
                  </a:lnTo>
                  <a:lnTo>
                    <a:pt x="30" y="161"/>
                  </a:lnTo>
                  <a:lnTo>
                    <a:pt x="25" y="162"/>
                  </a:lnTo>
                  <a:lnTo>
                    <a:pt x="19" y="150"/>
                  </a:lnTo>
                  <a:lnTo>
                    <a:pt x="22" y="148"/>
                  </a:lnTo>
                  <a:lnTo>
                    <a:pt x="22" y="139"/>
                  </a:lnTo>
                  <a:lnTo>
                    <a:pt x="17" y="139"/>
                  </a:lnTo>
                  <a:lnTo>
                    <a:pt x="14" y="99"/>
                  </a:lnTo>
                  <a:lnTo>
                    <a:pt x="17" y="99"/>
                  </a:lnTo>
                  <a:lnTo>
                    <a:pt x="16" y="55"/>
                  </a:lnTo>
                  <a:lnTo>
                    <a:pt x="6" y="50"/>
                  </a:lnTo>
                  <a:lnTo>
                    <a:pt x="6" y="41"/>
                  </a:lnTo>
                  <a:lnTo>
                    <a:pt x="13" y="35"/>
                  </a:lnTo>
                  <a:lnTo>
                    <a:pt x="13" y="30"/>
                  </a:lnTo>
                  <a:lnTo>
                    <a:pt x="14" y="27"/>
                  </a:lnTo>
                  <a:lnTo>
                    <a:pt x="14" y="24"/>
                  </a:lnTo>
                  <a:lnTo>
                    <a:pt x="21" y="20"/>
                  </a:lnTo>
                  <a:lnTo>
                    <a:pt x="19" y="17"/>
                  </a:lnTo>
                  <a:lnTo>
                    <a:pt x="24" y="13"/>
                  </a:lnTo>
                  <a:lnTo>
                    <a:pt x="35" y="14"/>
                  </a:lnTo>
                  <a:lnTo>
                    <a:pt x="39" y="11"/>
                  </a:lnTo>
                  <a:lnTo>
                    <a:pt x="38" y="6"/>
                  </a:lnTo>
                  <a:lnTo>
                    <a:pt x="43" y="6"/>
                  </a:lnTo>
                  <a:lnTo>
                    <a:pt x="52" y="0"/>
                  </a:lnTo>
                  <a:lnTo>
                    <a:pt x="55" y="5"/>
                  </a:lnTo>
                  <a:lnTo>
                    <a:pt x="55" y="14"/>
                  </a:lnTo>
                  <a:lnTo>
                    <a:pt x="46" y="19"/>
                  </a:lnTo>
                  <a:lnTo>
                    <a:pt x="36" y="30"/>
                  </a:lnTo>
                  <a:lnTo>
                    <a:pt x="25" y="33"/>
                  </a:lnTo>
                  <a:lnTo>
                    <a:pt x="24" y="46"/>
                  </a:lnTo>
                  <a:lnTo>
                    <a:pt x="36" y="58"/>
                  </a:lnTo>
                  <a:lnTo>
                    <a:pt x="38" y="61"/>
                  </a:lnTo>
                  <a:lnTo>
                    <a:pt x="44" y="55"/>
                  </a:lnTo>
                  <a:lnTo>
                    <a:pt x="57" y="57"/>
                  </a:lnTo>
                  <a:lnTo>
                    <a:pt x="104" y="91"/>
                  </a:lnTo>
                  <a:lnTo>
                    <a:pt x="115" y="91"/>
                  </a:lnTo>
                  <a:lnTo>
                    <a:pt x="132" y="102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425">
              <a:extLst>
                <a:ext uri="{FF2B5EF4-FFF2-40B4-BE49-F238E27FC236}">
                  <a16:creationId xmlns:a16="http://schemas.microsoft.com/office/drawing/2014/main" id="{BBC0705E-EA66-409A-9922-C0CF966B9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9" y="3876"/>
              <a:ext cx="550" cy="416"/>
            </a:xfrm>
            <a:custGeom>
              <a:avLst/>
              <a:gdLst>
                <a:gd name="T0" fmla="*/ 13 w 550"/>
                <a:gd name="T1" fmla="*/ 0 h 416"/>
                <a:gd name="T2" fmla="*/ 0 w 550"/>
                <a:gd name="T3" fmla="*/ 6 h 416"/>
                <a:gd name="T4" fmla="*/ 68 w 550"/>
                <a:gd name="T5" fmla="*/ 73 h 416"/>
                <a:gd name="T6" fmla="*/ 114 w 550"/>
                <a:gd name="T7" fmla="*/ 134 h 416"/>
                <a:gd name="T8" fmla="*/ 188 w 550"/>
                <a:gd name="T9" fmla="*/ 194 h 416"/>
                <a:gd name="T10" fmla="*/ 229 w 550"/>
                <a:gd name="T11" fmla="*/ 246 h 416"/>
                <a:gd name="T12" fmla="*/ 303 w 550"/>
                <a:gd name="T13" fmla="*/ 301 h 416"/>
                <a:gd name="T14" fmla="*/ 414 w 550"/>
                <a:gd name="T15" fmla="*/ 362 h 416"/>
                <a:gd name="T16" fmla="*/ 482 w 550"/>
                <a:gd name="T17" fmla="*/ 416 h 416"/>
                <a:gd name="T18" fmla="*/ 550 w 550"/>
                <a:gd name="T19" fmla="*/ 387 h 416"/>
                <a:gd name="T20" fmla="*/ 543 w 550"/>
                <a:gd name="T21" fmla="*/ 334 h 416"/>
                <a:gd name="T22" fmla="*/ 496 w 550"/>
                <a:gd name="T23" fmla="*/ 313 h 416"/>
                <a:gd name="T24" fmla="*/ 449 w 550"/>
                <a:gd name="T25" fmla="*/ 274 h 416"/>
                <a:gd name="T26" fmla="*/ 322 w 550"/>
                <a:gd name="T27" fmla="*/ 208 h 416"/>
                <a:gd name="T28" fmla="*/ 282 w 550"/>
                <a:gd name="T29" fmla="*/ 167 h 416"/>
                <a:gd name="T30" fmla="*/ 241 w 550"/>
                <a:gd name="T31" fmla="*/ 114 h 416"/>
                <a:gd name="T32" fmla="*/ 200 w 550"/>
                <a:gd name="T33" fmla="*/ 99 h 416"/>
                <a:gd name="T34" fmla="*/ 140 w 550"/>
                <a:gd name="T35" fmla="*/ 66 h 416"/>
                <a:gd name="T36" fmla="*/ 87 w 550"/>
                <a:gd name="T37" fmla="*/ 25 h 416"/>
                <a:gd name="T38" fmla="*/ 13 w 550"/>
                <a:gd name="T39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0" h="416">
                  <a:moveTo>
                    <a:pt x="13" y="0"/>
                  </a:moveTo>
                  <a:lnTo>
                    <a:pt x="0" y="6"/>
                  </a:lnTo>
                  <a:lnTo>
                    <a:pt x="68" y="73"/>
                  </a:lnTo>
                  <a:lnTo>
                    <a:pt x="114" y="134"/>
                  </a:lnTo>
                  <a:lnTo>
                    <a:pt x="188" y="194"/>
                  </a:lnTo>
                  <a:lnTo>
                    <a:pt x="229" y="246"/>
                  </a:lnTo>
                  <a:lnTo>
                    <a:pt x="303" y="301"/>
                  </a:lnTo>
                  <a:lnTo>
                    <a:pt x="414" y="362"/>
                  </a:lnTo>
                  <a:lnTo>
                    <a:pt x="482" y="416"/>
                  </a:lnTo>
                  <a:lnTo>
                    <a:pt x="550" y="387"/>
                  </a:lnTo>
                  <a:lnTo>
                    <a:pt x="543" y="334"/>
                  </a:lnTo>
                  <a:lnTo>
                    <a:pt x="496" y="313"/>
                  </a:lnTo>
                  <a:lnTo>
                    <a:pt x="449" y="274"/>
                  </a:lnTo>
                  <a:lnTo>
                    <a:pt x="322" y="208"/>
                  </a:lnTo>
                  <a:lnTo>
                    <a:pt x="282" y="167"/>
                  </a:lnTo>
                  <a:lnTo>
                    <a:pt x="241" y="114"/>
                  </a:lnTo>
                  <a:lnTo>
                    <a:pt x="200" y="99"/>
                  </a:lnTo>
                  <a:lnTo>
                    <a:pt x="140" y="66"/>
                  </a:lnTo>
                  <a:lnTo>
                    <a:pt x="87" y="2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426">
              <a:extLst>
                <a:ext uri="{FF2B5EF4-FFF2-40B4-BE49-F238E27FC236}">
                  <a16:creationId xmlns:a16="http://schemas.microsoft.com/office/drawing/2014/main" id="{C18C9DFF-56B7-433A-868C-35C6DDF65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" y="3930"/>
              <a:ext cx="39" cy="53"/>
            </a:xfrm>
            <a:custGeom>
              <a:avLst/>
              <a:gdLst>
                <a:gd name="T0" fmla="*/ 39 w 39"/>
                <a:gd name="T1" fmla="*/ 0 h 53"/>
                <a:gd name="T2" fmla="*/ 0 w 39"/>
                <a:gd name="T3" fmla="*/ 0 h 53"/>
                <a:gd name="T4" fmla="*/ 0 w 39"/>
                <a:gd name="T5" fmla="*/ 53 h 53"/>
                <a:gd name="T6" fmla="*/ 39 w 39"/>
                <a:gd name="T7" fmla="*/ 41 h 53"/>
                <a:gd name="T8" fmla="*/ 39 w 3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3">
                  <a:moveTo>
                    <a:pt x="39" y="0"/>
                  </a:moveTo>
                  <a:lnTo>
                    <a:pt x="0" y="0"/>
                  </a:lnTo>
                  <a:lnTo>
                    <a:pt x="0" y="53"/>
                  </a:lnTo>
                  <a:lnTo>
                    <a:pt x="39" y="4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427">
              <a:extLst>
                <a:ext uri="{FF2B5EF4-FFF2-40B4-BE49-F238E27FC236}">
                  <a16:creationId xmlns:a16="http://schemas.microsoft.com/office/drawing/2014/main" id="{EAB93028-91AC-4909-AC85-8A8C4D241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9" y="3975"/>
              <a:ext cx="60" cy="114"/>
            </a:xfrm>
            <a:custGeom>
              <a:avLst/>
              <a:gdLst>
                <a:gd name="T0" fmla="*/ 27 w 60"/>
                <a:gd name="T1" fmla="*/ 0 h 114"/>
                <a:gd name="T2" fmla="*/ 6 w 60"/>
                <a:gd name="T3" fmla="*/ 0 h 114"/>
                <a:gd name="T4" fmla="*/ 6 w 60"/>
                <a:gd name="T5" fmla="*/ 48 h 114"/>
                <a:gd name="T6" fmla="*/ 0 w 60"/>
                <a:gd name="T7" fmla="*/ 62 h 114"/>
                <a:gd name="T8" fmla="*/ 33 w 60"/>
                <a:gd name="T9" fmla="*/ 114 h 114"/>
                <a:gd name="T10" fmla="*/ 60 w 60"/>
                <a:gd name="T11" fmla="*/ 95 h 114"/>
                <a:gd name="T12" fmla="*/ 60 w 60"/>
                <a:gd name="T13" fmla="*/ 55 h 114"/>
                <a:gd name="T14" fmla="*/ 39 w 60"/>
                <a:gd name="T15" fmla="*/ 33 h 114"/>
                <a:gd name="T16" fmla="*/ 27 w 60"/>
                <a:gd name="T1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14">
                  <a:moveTo>
                    <a:pt x="27" y="0"/>
                  </a:moveTo>
                  <a:lnTo>
                    <a:pt x="6" y="0"/>
                  </a:lnTo>
                  <a:lnTo>
                    <a:pt x="6" y="48"/>
                  </a:lnTo>
                  <a:lnTo>
                    <a:pt x="0" y="62"/>
                  </a:lnTo>
                  <a:lnTo>
                    <a:pt x="33" y="114"/>
                  </a:lnTo>
                  <a:lnTo>
                    <a:pt x="60" y="95"/>
                  </a:lnTo>
                  <a:lnTo>
                    <a:pt x="60" y="55"/>
                  </a:lnTo>
                  <a:lnTo>
                    <a:pt x="39" y="3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428">
              <a:extLst>
                <a:ext uri="{FF2B5EF4-FFF2-40B4-BE49-F238E27FC236}">
                  <a16:creationId xmlns:a16="http://schemas.microsoft.com/office/drawing/2014/main" id="{53A63676-D4DB-4C78-880C-9FC2A3FCE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8" y="4097"/>
              <a:ext cx="68" cy="61"/>
            </a:xfrm>
            <a:custGeom>
              <a:avLst/>
              <a:gdLst>
                <a:gd name="T0" fmla="*/ 0 w 68"/>
                <a:gd name="T1" fmla="*/ 0 h 61"/>
                <a:gd name="T2" fmla="*/ 0 w 68"/>
                <a:gd name="T3" fmla="*/ 40 h 61"/>
                <a:gd name="T4" fmla="*/ 35 w 68"/>
                <a:gd name="T5" fmla="*/ 61 h 61"/>
                <a:gd name="T6" fmla="*/ 68 w 68"/>
                <a:gd name="T7" fmla="*/ 28 h 61"/>
                <a:gd name="T8" fmla="*/ 41 w 68"/>
                <a:gd name="T9" fmla="*/ 18 h 61"/>
                <a:gd name="T10" fmla="*/ 0 w 68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61">
                  <a:moveTo>
                    <a:pt x="0" y="0"/>
                  </a:moveTo>
                  <a:lnTo>
                    <a:pt x="0" y="40"/>
                  </a:lnTo>
                  <a:lnTo>
                    <a:pt x="35" y="61"/>
                  </a:lnTo>
                  <a:lnTo>
                    <a:pt x="68" y="28"/>
                  </a:lnTo>
                  <a:lnTo>
                    <a:pt x="41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429">
              <a:extLst>
                <a:ext uri="{FF2B5EF4-FFF2-40B4-BE49-F238E27FC236}">
                  <a16:creationId xmlns:a16="http://schemas.microsoft.com/office/drawing/2014/main" id="{4922C78C-2E0E-437A-8523-2717E2A64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2" y="4263"/>
              <a:ext cx="35" cy="48"/>
            </a:xfrm>
            <a:custGeom>
              <a:avLst/>
              <a:gdLst>
                <a:gd name="T0" fmla="*/ 27 w 35"/>
                <a:gd name="T1" fmla="*/ 8 h 48"/>
                <a:gd name="T2" fmla="*/ 7 w 35"/>
                <a:gd name="T3" fmla="*/ 0 h 48"/>
                <a:gd name="T4" fmla="*/ 0 w 35"/>
                <a:gd name="T5" fmla="*/ 48 h 48"/>
                <a:gd name="T6" fmla="*/ 35 w 35"/>
                <a:gd name="T7" fmla="*/ 48 h 48"/>
                <a:gd name="T8" fmla="*/ 27 w 35"/>
                <a:gd name="T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8">
                  <a:moveTo>
                    <a:pt x="27" y="8"/>
                  </a:moveTo>
                  <a:lnTo>
                    <a:pt x="7" y="0"/>
                  </a:lnTo>
                  <a:lnTo>
                    <a:pt x="0" y="48"/>
                  </a:lnTo>
                  <a:lnTo>
                    <a:pt x="35" y="48"/>
                  </a:lnTo>
                  <a:lnTo>
                    <a:pt x="27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430">
              <a:extLst>
                <a:ext uri="{FF2B5EF4-FFF2-40B4-BE49-F238E27FC236}">
                  <a16:creationId xmlns:a16="http://schemas.microsoft.com/office/drawing/2014/main" id="{AB4E9B8A-340F-4DF0-A5AE-E8DB8D1A1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" y="3930"/>
              <a:ext cx="39" cy="53"/>
            </a:xfrm>
            <a:custGeom>
              <a:avLst/>
              <a:gdLst>
                <a:gd name="T0" fmla="*/ 0 w 39"/>
                <a:gd name="T1" fmla="*/ 53 h 53"/>
                <a:gd name="T2" fmla="*/ 39 w 39"/>
                <a:gd name="T3" fmla="*/ 41 h 53"/>
                <a:gd name="T4" fmla="*/ 39 w 39"/>
                <a:gd name="T5" fmla="*/ 0 h 53"/>
                <a:gd name="T6" fmla="*/ 0 w 39"/>
                <a:gd name="T7" fmla="*/ 0 h 53"/>
                <a:gd name="T8" fmla="*/ 0 w 39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3">
                  <a:moveTo>
                    <a:pt x="0" y="53"/>
                  </a:moveTo>
                  <a:lnTo>
                    <a:pt x="39" y="41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53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431">
              <a:extLst>
                <a:ext uri="{FF2B5EF4-FFF2-40B4-BE49-F238E27FC236}">
                  <a16:creationId xmlns:a16="http://schemas.microsoft.com/office/drawing/2014/main" id="{9C46C317-2E58-42BD-8F97-1FD0508B0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2" y="4263"/>
              <a:ext cx="35" cy="49"/>
            </a:xfrm>
            <a:custGeom>
              <a:avLst/>
              <a:gdLst>
                <a:gd name="T0" fmla="*/ 0 w 35"/>
                <a:gd name="T1" fmla="*/ 49 h 49"/>
                <a:gd name="T2" fmla="*/ 35 w 35"/>
                <a:gd name="T3" fmla="*/ 49 h 49"/>
                <a:gd name="T4" fmla="*/ 27 w 35"/>
                <a:gd name="T5" fmla="*/ 8 h 49"/>
                <a:gd name="T6" fmla="*/ 7 w 35"/>
                <a:gd name="T7" fmla="*/ 0 h 49"/>
                <a:gd name="T8" fmla="*/ 0 w 35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9">
                  <a:moveTo>
                    <a:pt x="0" y="49"/>
                  </a:moveTo>
                  <a:lnTo>
                    <a:pt x="35" y="49"/>
                  </a:lnTo>
                  <a:lnTo>
                    <a:pt x="27" y="8"/>
                  </a:lnTo>
                  <a:lnTo>
                    <a:pt x="7" y="0"/>
                  </a:lnTo>
                  <a:lnTo>
                    <a:pt x="0" y="49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432">
              <a:extLst>
                <a:ext uri="{FF2B5EF4-FFF2-40B4-BE49-F238E27FC236}">
                  <a16:creationId xmlns:a16="http://schemas.microsoft.com/office/drawing/2014/main" id="{A80E4C71-1D8F-482B-A3F8-77E4C2592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9" y="3876"/>
              <a:ext cx="550" cy="416"/>
            </a:xfrm>
            <a:custGeom>
              <a:avLst/>
              <a:gdLst>
                <a:gd name="T0" fmla="*/ 482 w 550"/>
                <a:gd name="T1" fmla="*/ 416 h 416"/>
                <a:gd name="T2" fmla="*/ 550 w 550"/>
                <a:gd name="T3" fmla="*/ 387 h 416"/>
                <a:gd name="T4" fmla="*/ 543 w 550"/>
                <a:gd name="T5" fmla="*/ 334 h 416"/>
                <a:gd name="T6" fmla="*/ 496 w 550"/>
                <a:gd name="T7" fmla="*/ 315 h 416"/>
                <a:gd name="T8" fmla="*/ 449 w 550"/>
                <a:gd name="T9" fmla="*/ 274 h 416"/>
                <a:gd name="T10" fmla="*/ 322 w 550"/>
                <a:gd name="T11" fmla="*/ 208 h 416"/>
                <a:gd name="T12" fmla="*/ 282 w 550"/>
                <a:gd name="T13" fmla="*/ 167 h 416"/>
                <a:gd name="T14" fmla="*/ 241 w 550"/>
                <a:gd name="T15" fmla="*/ 114 h 416"/>
                <a:gd name="T16" fmla="*/ 200 w 550"/>
                <a:gd name="T17" fmla="*/ 99 h 416"/>
                <a:gd name="T18" fmla="*/ 140 w 550"/>
                <a:gd name="T19" fmla="*/ 66 h 416"/>
                <a:gd name="T20" fmla="*/ 87 w 550"/>
                <a:gd name="T21" fmla="*/ 25 h 416"/>
                <a:gd name="T22" fmla="*/ 13 w 550"/>
                <a:gd name="T23" fmla="*/ 0 h 416"/>
                <a:gd name="T24" fmla="*/ 0 w 550"/>
                <a:gd name="T25" fmla="*/ 6 h 416"/>
                <a:gd name="T26" fmla="*/ 66 w 550"/>
                <a:gd name="T27" fmla="*/ 73 h 416"/>
                <a:gd name="T28" fmla="*/ 114 w 550"/>
                <a:gd name="T29" fmla="*/ 134 h 416"/>
                <a:gd name="T30" fmla="*/ 188 w 550"/>
                <a:gd name="T31" fmla="*/ 194 h 416"/>
                <a:gd name="T32" fmla="*/ 227 w 550"/>
                <a:gd name="T33" fmla="*/ 247 h 416"/>
                <a:gd name="T34" fmla="*/ 303 w 550"/>
                <a:gd name="T35" fmla="*/ 302 h 416"/>
                <a:gd name="T36" fmla="*/ 414 w 550"/>
                <a:gd name="T37" fmla="*/ 362 h 416"/>
                <a:gd name="T38" fmla="*/ 482 w 550"/>
                <a:gd name="T3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0" h="416">
                  <a:moveTo>
                    <a:pt x="482" y="416"/>
                  </a:moveTo>
                  <a:lnTo>
                    <a:pt x="550" y="387"/>
                  </a:lnTo>
                  <a:lnTo>
                    <a:pt x="543" y="334"/>
                  </a:lnTo>
                  <a:lnTo>
                    <a:pt x="496" y="315"/>
                  </a:lnTo>
                  <a:lnTo>
                    <a:pt x="449" y="274"/>
                  </a:lnTo>
                  <a:lnTo>
                    <a:pt x="322" y="208"/>
                  </a:lnTo>
                  <a:lnTo>
                    <a:pt x="282" y="167"/>
                  </a:lnTo>
                  <a:lnTo>
                    <a:pt x="241" y="114"/>
                  </a:lnTo>
                  <a:lnTo>
                    <a:pt x="200" y="99"/>
                  </a:lnTo>
                  <a:lnTo>
                    <a:pt x="140" y="66"/>
                  </a:lnTo>
                  <a:lnTo>
                    <a:pt x="87" y="25"/>
                  </a:lnTo>
                  <a:lnTo>
                    <a:pt x="13" y="0"/>
                  </a:lnTo>
                  <a:lnTo>
                    <a:pt x="0" y="6"/>
                  </a:lnTo>
                  <a:lnTo>
                    <a:pt x="66" y="73"/>
                  </a:lnTo>
                  <a:lnTo>
                    <a:pt x="114" y="134"/>
                  </a:lnTo>
                  <a:lnTo>
                    <a:pt x="188" y="194"/>
                  </a:lnTo>
                  <a:lnTo>
                    <a:pt x="227" y="247"/>
                  </a:lnTo>
                  <a:lnTo>
                    <a:pt x="303" y="302"/>
                  </a:lnTo>
                  <a:lnTo>
                    <a:pt x="414" y="362"/>
                  </a:lnTo>
                  <a:lnTo>
                    <a:pt x="482" y="416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433">
              <a:extLst>
                <a:ext uri="{FF2B5EF4-FFF2-40B4-BE49-F238E27FC236}">
                  <a16:creationId xmlns:a16="http://schemas.microsoft.com/office/drawing/2014/main" id="{3573DEC8-48F1-4DDC-9F85-664F30A7D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8" y="4097"/>
              <a:ext cx="68" cy="61"/>
            </a:xfrm>
            <a:custGeom>
              <a:avLst/>
              <a:gdLst>
                <a:gd name="T0" fmla="*/ 43 w 68"/>
                <a:gd name="T1" fmla="*/ 20 h 61"/>
                <a:gd name="T2" fmla="*/ 0 w 68"/>
                <a:gd name="T3" fmla="*/ 0 h 61"/>
                <a:gd name="T4" fmla="*/ 0 w 68"/>
                <a:gd name="T5" fmla="*/ 40 h 61"/>
                <a:gd name="T6" fmla="*/ 35 w 68"/>
                <a:gd name="T7" fmla="*/ 61 h 61"/>
                <a:gd name="T8" fmla="*/ 68 w 68"/>
                <a:gd name="T9" fmla="*/ 28 h 61"/>
                <a:gd name="T10" fmla="*/ 43 w 68"/>
                <a:gd name="T11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61">
                  <a:moveTo>
                    <a:pt x="43" y="2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35" y="61"/>
                  </a:lnTo>
                  <a:lnTo>
                    <a:pt x="68" y="28"/>
                  </a:lnTo>
                  <a:lnTo>
                    <a:pt x="43" y="20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434">
              <a:extLst>
                <a:ext uri="{FF2B5EF4-FFF2-40B4-BE49-F238E27FC236}">
                  <a16:creationId xmlns:a16="http://schemas.microsoft.com/office/drawing/2014/main" id="{E9CD7AB0-2CB5-45A4-8E71-4D9F03F21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9" y="3975"/>
              <a:ext cx="60" cy="114"/>
            </a:xfrm>
            <a:custGeom>
              <a:avLst/>
              <a:gdLst>
                <a:gd name="T0" fmla="*/ 6 w 60"/>
                <a:gd name="T1" fmla="*/ 0 h 114"/>
                <a:gd name="T2" fmla="*/ 6 w 60"/>
                <a:gd name="T3" fmla="*/ 48 h 114"/>
                <a:gd name="T4" fmla="*/ 0 w 60"/>
                <a:gd name="T5" fmla="*/ 62 h 114"/>
                <a:gd name="T6" fmla="*/ 33 w 60"/>
                <a:gd name="T7" fmla="*/ 114 h 114"/>
                <a:gd name="T8" fmla="*/ 60 w 60"/>
                <a:gd name="T9" fmla="*/ 95 h 114"/>
                <a:gd name="T10" fmla="*/ 60 w 60"/>
                <a:gd name="T11" fmla="*/ 55 h 114"/>
                <a:gd name="T12" fmla="*/ 39 w 60"/>
                <a:gd name="T13" fmla="*/ 33 h 114"/>
                <a:gd name="T14" fmla="*/ 27 w 60"/>
                <a:gd name="T15" fmla="*/ 0 h 114"/>
                <a:gd name="T16" fmla="*/ 6 w 60"/>
                <a:gd name="T1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14">
                  <a:moveTo>
                    <a:pt x="6" y="0"/>
                  </a:moveTo>
                  <a:lnTo>
                    <a:pt x="6" y="48"/>
                  </a:lnTo>
                  <a:lnTo>
                    <a:pt x="0" y="62"/>
                  </a:lnTo>
                  <a:lnTo>
                    <a:pt x="33" y="114"/>
                  </a:lnTo>
                  <a:lnTo>
                    <a:pt x="60" y="95"/>
                  </a:lnTo>
                  <a:lnTo>
                    <a:pt x="60" y="55"/>
                  </a:lnTo>
                  <a:lnTo>
                    <a:pt x="39" y="33"/>
                  </a:lnTo>
                  <a:lnTo>
                    <a:pt x="27" y="0"/>
                  </a:lnTo>
                  <a:lnTo>
                    <a:pt x="6" y="0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435">
              <a:extLst>
                <a:ext uri="{FF2B5EF4-FFF2-40B4-BE49-F238E27FC236}">
                  <a16:creationId xmlns:a16="http://schemas.microsoft.com/office/drawing/2014/main" id="{72DF165B-C3EE-4EB5-B8EB-DB0F90DCF0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0" y="11"/>
              <a:ext cx="427" cy="379"/>
            </a:xfrm>
            <a:custGeom>
              <a:avLst/>
              <a:gdLst>
                <a:gd name="T0" fmla="*/ 388 w 427"/>
                <a:gd name="T1" fmla="*/ 187 h 379"/>
                <a:gd name="T2" fmla="*/ 359 w 427"/>
                <a:gd name="T3" fmla="*/ 131 h 379"/>
                <a:gd name="T4" fmla="*/ 328 w 427"/>
                <a:gd name="T5" fmla="*/ 101 h 379"/>
                <a:gd name="T6" fmla="*/ 337 w 427"/>
                <a:gd name="T7" fmla="*/ 58 h 379"/>
                <a:gd name="T8" fmla="*/ 307 w 427"/>
                <a:gd name="T9" fmla="*/ 33 h 379"/>
                <a:gd name="T10" fmla="*/ 277 w 427"/>
                <a:gd name="T11" fmla="*/ 33 h 379"/>
                <a:gd name="T12" fmla="*/ 260 w 427"/>
                <a:gd name="T13" fmla="*/ 20 h 379"/>
                <a:gd name="T14" fmla="*/ 218 w 427"/>
                <a:gd name="T15" fmla="*/ 24 h 379"/>
                <a:gd name="T16" fmla="*/ 183 w 427"/>
                <a:gd name="T17" fmla="*/ 0 h 379"/>
                <a:gd name="T18" fmla="*/ 150 w 427"/>
                <a:gd name="T19" fmla="*/ 8 h 379"/>
                <a:gd name="T20" fmla="*/ 111 w 427"/>
                <a:gd name="T21" fmla="*/ 13 h 379"/>
                <a:gd name="T22" fmla="*/ 82 w 427"/>
                <a:gd name="T23" fmla="*/ 41 h 379"/>
                <a:gd name="T24" fmla="*/ 38 w 427"/>
                <a:gd name="T25" fmla="*/ 50 h 379"/>
                <a:gd name="T26" fmla="*/ 43 w 427"/>
                <a:gd name="T27" fmla="*/ 105 h 379"/>
                <a:gd name="T28" fmla="*/ 0 w 427"/>
                <a:gd name="T29" fmla="*/ 110 h 379"/>
                <a:gd name="T30" fmla="*/ 5 w 427"/>
                <a:gd name="T31" fmla="*/ 165 h 379"/>
                <a:gd name="T32" fmla="*/ 30 w 427"/>
                <a:gd name="T33" fmla="*/ 183 h 379"/>
                <a:gd name="T34" fmla="*/ 48 w 427"/>
                <a:gd name="T35" fmla="*/ 230 h 379"/>
                <a:gd name="T36" fmla="*/ 30 w 427"/>
                <a:gd name="T37" fmla="*/ 250 h 379"/>
                <a:gd name="T38" fmla="*/ 78 w 427"/>
                <a:gd name="T39" fmla="*/ 297 h 379"/>
                <a:gd name="T40" fmla="*/ 123 w 427"/>
                <a:gd name="T41" fmla="*/ 302 h 379"/>
                <a:gd name="T42" fmla="*/ 153 w 427"/>
                <a:gd name="T43" fmla="*/ 345 h 379"/>
                <a:gd name="T44" fmla="*/ 287 w 427"/>
                <a:gd name="T45" fmla="*/ 379 h 379"/>
                <a:gd name="T46" fmla="*/ 397 w 427"/>
                <a:gd name="T47" fmla="*/ 353 h 379"/>
                <a:gd name="T48" fmla="*/ 397 w 427"/>
                <a:gd name="T49" fmla="*/ 323 h 379"/>
                <a:gd name="T50" fmla="*/ 410 w 427"/>
                <a:gd name="T51" fmla="*/ 263 h 379"/>
                <a:gd name="T52" fmla="*/ 427 w 427"/>
                <a:gd name="T53" fmla="*/ 220 h 379"/>
                <a:gd name="T54" fmla="*/ 410 w 427"/>
                <a:gd name="T55" fmla="*/ 187 h 379"/>
                <a:gd name="T56" fmla="*/ 388 w 427"/>
                <a:gd name="T57" fmla="*/ 187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7" h="379">
                  <a:moveTo>
                    <a:pt x="388" y="187"/>
                  </a:moveTo>
                  <a:lnTo>
                    <a:pt x="359" y="131"/>
                  </a:lnTo>
                  <a:lnTo>
                    <a:pt x="328" y="101"/>
                  </a:lnTo>
                  <a:lnTo>
                    <a:pt x="337" y="58"/>
                  </a:lnTo>
                  <a:lnTo>
                    <a:pt x="307" y="33"/>
                  </a:lnTo>
                  <a:lnTo>
                    <a:pt x="277" y="33"/>
                  </a:lnTo>
                  <a:lnTo>
                    <a:pt x="260" y="20"/>
                  </a:lnTo>
                  <a:lnTo>
                    <a:pt x="218" y="24"/>
                  </a:lnTo>
                  <a:lnTo>
                    <a:pt x="183" y="0"/>
                  </a:lnTo>
                  <a:lnTo>
                    <a:pt x="150" y="8"/>
                  </a:lnTo>
                  <a:lnTo>
                    <a:pt x="111" y="13"/>
                  </a:lnTo>
                  <a:lnTo>
                    <a:pt x="82" y="41"/>
                  </a:lnTo>
                  <a:lnTo>
                    <a:pt x="38" y="50"/>
                  </a:lnTo>
                  <a:lnTo>
                    <a:pt x="43" y="105"/>
                  </a:lnTo>
                  <a:lnTo>
                    <a:pt x="0" y="110"/>
                  </a:lnTo>
                  <a:lnTo>
                    <a:pt x="5" y="165"/>
                  </a:lnTo>
                  <a:lnTo>
                    <a:pt x="30" y="183"/>
                  </a:lnTo>
                  <a:lnTo>
                    <a:pt x="48" y="230"/>
                  </a:lnTo>
                  <a:lnTo>
                    <a:pt x="30" y="250"/>
                  </a:lnTo>
                  <a:lnTo>
                    <a:pt x="78" y="297"/>
                  </a:lnTo>
                  <a:lnTo>
                    <a:pt x="123" y="302"/>
                  </a:lnTo>
                  <a:lnTo>
                    <a:pt x="153" y="345"/>
                  </a:lnTo>
                  <a:lnTo>
                    <a:pt x="287" y="379"/>
                  </a:lnTo>
                  <a:lnTo>
                    <a:pt x="397" y="353"/>
                  </a:lnTo>
                  <a:lnTo>
                    <a:pt x="397" y="323"/>
                  </a:lnTo>
                  <a:lnTo>
                    <a:pt x="410" y="263"/>
                  </a:lnTo>
                  <a:lnTo>
                    <a:pt x="427" y="220"/>
                  </a:lnTo>
                  <a:lnTo>
                    <a:pt x="410" y="187"/>
                  </a:lnTo>
                  <a:lnTo>
                    <a:pt x="388" y="1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436">
              <a:extLst>
                <a:ext uri="{FF2B5EF4-FFF2-40B4-BE49-F238E27FC236}">
                  <a16:creationId xmlns:a16="http://schemas.microsoft.com/office/drawing/2014/main" id="{45AA14D3-287B-4CD7-8BD3-77ACCCA49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" y="8"/>
              <a:ext cx="426" cy="379"/>
            </a:xfrm>
            <a:custGeom>
              <a:avLst/>
              <a:gdLst>
                <a:gd name="T0" fmla="*/ 426 w 426"/>
                <a:gd name="T1" fmla="*/ 222 h 379"/>
                <a:gd name="T2" fmla="*/ 409 w 426"/>
                <a:gd name="T3" fmla="*/ 187 h 379"/>
                <a:gd name="T4" fmla="*/ 388 w 426"/>
                <a:gd name="T5" fmla="*/ 187 h 379"/>
                <a:gd name="T6" fmla="*/ 358 w 426"/>
                <a:gd name="T7" fmla="*/ 132 h 379"/>
                <a:gd name="T8" fmla="*/ 327 w 426"/>
                <a:gd name="T9" fmla="*/ 102 h 379"/>
                <a:gd name="T10" fmla="*/ 336 w 426"/>
                <a:gd name="T11" fmla="*/ 60 h 379"/>
                <a:gd name="T12" fmla="*/ 307 w 426"/>
                <a:gd name="T13" fmla="*/ 34 h 379"/>
                <a:gd name="T14" fmla="*/ 277 w 426"/>
                <a:gd name="T15" fmla="*/ 34 h 379"/>
                <a:gd name="T16" fmla="*/ 259 w 426"/>
                <a:gd name="T17" fmla="*/ 20 h 379"/>
                <a:gd name="T18" fmla="*/ 217 w 426"/>
                <a:gd name="T19" fmla="*/ 25 h 379"/>
                <a:gd name="T20" fmla="*/ 182 w 426"/>
                <a:gd name="T21" fmla="*/ 0 h 379"/>
                <a:gd name="T22" fmla="*/ 149 w 426"/>
                <a:gd name="T23" fmla="*/ 8 h 379"/>
                <a:gd name="T24" fmla="*/ 110 w 426"/>
                <a:gd name="T25" fmla="*/ 12 h 379"/>
                <a:gd name="T26" fmla="*/ 81 w 426"/>
                <a:gd name="T27" fmla="*/ 42 h 379"/>
                <a:gd name="T28" fmla="*/ 37 w 426"/>
                <a:gd name="T29" fmla="*/ 50 h 379"/>
                <a:gd name="T30" fmla="*/ 42 w 426"/>
                <a:gd name="T31" fmla="*/ 107 h 379"/>
                <a:gd name="T32" fmla="*/ 0 w 426"/>
                <a:gd name="T33" fmla="*/ 110 h 379"/>
                <a:gd name="T34" fmla="*/ 4 w 426"/>
                <a:gd name="T35" fmla="*/ 167 h 379"/>
                <a:gd name="T36" fmla="*/ 29 w 426"/>
                <a:gd name="T37" fmla="*/ 182 h 379"/>
                <a:gd name="T38" fmla="*/ 47 w 426"/>
                <a:gd name="T39" fmla="*/ 230 h 379"/>
                <a:gd name="T40" fmla="*/ 29 w 426"/>
                <a:gd name="T41" fmla="*/ 252 h 379"/>
                <a:gd name="T42" fmla="*/ 77 w 426"/>
                <a:gd name="T43" fmla="*/ 299 h 379"/>
                <a:gd name="T44" fmla="*/ 124 w 426"/>
                <a:gd name="T45" fmla="*/ 302 h 379"/>
                <a:gd name="T46" fmla="*/ 154 w 426"/>
                <a:gd name="T47" fmla="*/ 345 h 379"/>
                <a:gd name="T48" fmla="*/ 286 w 426"/>
                <a:gd name="T49" fmla="*/ 379 h 379"/>
                <a:gd name="T50" fmla="*/ 396 w 426"/>
                <a:gd name="T51" fmla="*/ 354 h 379"/>
                <a:gd name="T52" fmla="*/ 396 w 426"/>
                <a:gd name="T53" fmla="*/ 324 h 379"/>
                <a:gd name="T54" fmla="*/ 409 w 426"/>
                <a:gd name="T55" fmla="*/ 264 h 379"/>
                <a:gd name="T56" fmla="*/ 426 w 426"/>
                <a:gd name="T57" fmla="*/ 222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6" h="379">
                  <a:moveTo>
                    <a:pt x="426" y="222"/>
                  </a:moveTo>
                  <a:lnTo>
                    <a:pt x="409" y="187"/>
                  </a:lnTo>
                  <a:lnTo>
                    <a:pt x="388" y="187"/>
                  </a:lnTo>
                  <a:lnTo>
                    <a:pt x="358" y="132"/>
                  </a:lnTo>
                  <a:lnTo>
                    <a:pt x="327" y="102"/>
                  </a:lnTo>
                  <a:lnTo>
                    <a:pt x="336" y="60"/>
                  </a:lnTo>
                  <a:lnTo>
                    <a:pt x="307" y="34"/>
                  </a:lnTo>
                  <a:lnTo>
                    <a:pt x="277" y="34"/>
                  </a:lnTo>
                  <a:lnTo>
                    <a:pt x="259" y="20"/>
                  </a:lnTo>
                  <a:lnTo>
                    <a:pt x="217" y="25"/>
                  </a:lnTo>
                  <a:lnTo>
                    <a:pt x="182" y="0"/>
                  </a:lnTo>
                  <a:lnTo>
                    <a:pt x="149" y="8"/>
                  </a:lnTo>
                  <a:lnTo>
                    <a:pt x="110" y="12"/>
                  </a:lnTo>
                  <a:lnTo>
                    <a:pt x="81" y="42"/>
                  </a:lnTo>
                  <a:lnTo>
                    <a:pt x="37" y="50"/>
                  </a:lnTo>
                  <a:lnTo>
                    <a:pt x="42" y="107"/>
                  </a:lnTo>
                  <a:lnTo>
                    <a:pt x="0" y="110"/>
                  </a:lnTo>
                  <a:lnTo>
                    <a:pt x="4" y="167"/>
                  </a:lnTo>
                  <a:lnTo>
                    <a:pt x="29" y="182"/>
                  </a:lnTo>
                  <a:lnTo>
                    <a:pt x="47" y="230"/>
                  </a:lnTo>
                  <a:lnTo>
                    <a:pt x="29" y="252"/>
                  </a:lnTo>
                  <a:lnTo>
                    <a:pt x="77" y="299"/>
                  </a:lnTo>
                  <a:lnTo>
                    <a:pt x="124" y="302"/>
                  </a:lnTo>
                  <a:lnTo>
                    <a:pt x="154" y="345"/>
                  </a:lnTo>
                  <a:lnTo>
                    <a:pt x="286" y="379"/>
                  </a:lnTo>
                  <a:lnTo>
                    <a:pt x="396" y="354"/>
                  </a:lnTo>
                  <a:lnTo>
                    <a:pt x="396" y="324"/>
                  </a:lnTo>
                  <a:lnTo>
                    <a:pt x="409" y="264"/>
                  </a:lnTo>
                  <a:lnTo>
                    <a:pt x="426" y="222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Rectangle 437">
              <a:extLst>
                <a:ext uri="{FF2B5EF4-FFF2-40B4-BE49-F238E27FC236}">
                  <a16:creationId xmlns:a16="http://schemas.microsoft.com/office/drawing/2014/main" id="{D1893E57-5CA4-4B5C-9AD4-04E2F1130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" y="1497"/>
              <a:ext cx="235" cy="4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438">
              <a:extLst>
                <a:ext uri="{FF2B5EF4-FFF2-40B4-BE49-F238E27FC236}">
                  <a16:creationId xmlns:a16="http://schemas.microsoft.com/office/drawing/2014/main" id="{7C751BAC-F1D2-41F8-8C51-424B39008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6" y="1501"/>
              <a:ext cx="239" cy="397"/>
            </a:xfrm>
            <a:custGeom>
              <a:avLst/>
              <a:gdLst>
                <a:gd name="T0" fmla="*/ 55 w 239"/>
                <a:gd name="T1" fmla="*/ 0 h 397"/>
                <a:gd name="T2" fmla="*/ 33 w 239"/>
                <a:gd name="T3" fmla="*/ 38 h 397"/>
                <a:gd name="T4" fmla="*/ 16 w 239"/>
                <a:gd name="T5" fmla="*/ 52 h 397"/>
                <a:gd name="T6" fmla="*/ 8 w 239"/>
                <a:gd name="T7" fmla="*/ 63 h 397"/>
                <a:gd name="T8" fmla="*/ 3 w 239"/>
                <a:gd name="T9" fmla="*/ 96 h 397"/>
                <a:gd name="T10" fmla="*/ 0 w 239"/>
                <a:gd name="T11" fmla="*/ 104 h 397"/>
                <a:gd name="T12" fmla="*/ 22 w 239"/>
                <a:gd name="T13" fmla="*/ 112 h 397"/>
                <a:gd name="T14" fmla="*/ 44 w 239"/>
                <a:gd name="T15" fmla="*/ 123 h 397"/>
                <a:gd name="T16" fmla="*/ 71 w 239"/>
                <a:gd name="T17" fmla="*/ 123 h 397"/>
                <a:gd name="T18" fmla="*/ 79 w 239"/>
                <a:gd name="T19" fmla="*/ 164 h 397"/>
                <a:gd name="T20" fmla="*/ 79 w 239"/>
                <a:gd name="T21" fmla="*/ 216 h 397"/>
                <a:gd name="T22" fmla="*/ 96 w 239"/>
                <a:gd name="T23" fmla="*/ 249 h 397"/>
                <a:gd name="T24" fmla="*/ 120 w 239"/>
                <a:gd name="T25" fmla="*/ 276 h 397"/>
                <a:gd name="T26" fmla="*/ 127 w 239"/>
                <a:gd name="T27" fmla="*/ 317 h 397"/>
                <a:gd name="T28" fmla="*/ 104 w 239"/>
                <a:gd name="T29" fmla="*/ 326 h 397"/>
                <a:gd name="T30" fmla="*/ 71 w 239"/>
                <a:gd name="T31" fmla="*/ 301 h 397"/>
                <a:gd name="T32" fmla="*/ 71 w 239"/>
                <a:gd name="T33" fmla="*/ 279 h 397"/>
                <a:gd name="T34" fmla="*/ 19 w 239"/>
                <a:gd name="T35" fmla="*/ 271 h 397"/>
                <a:gd name="T36" fmla="*/ 33 w 239"/>
                <a:gd name="T37" fmla="*/ 285 h 397"/>
                <a:gd name="T38" fmla="*/ 47 w 239"/>
                <a:gd name="T39" fmla="*/ 317 h 397"/>
                <a:gd name="T40" fmla="*/ 71 w 239"/>
                <a:gd name="T41" fmla="*/ 317 h 397"/>
                <a:gd name="T42" fmla="*/ 68 w 239"/>
                <a:gd name="T43" fmla="*/ 334 h 397"/>
                <a:gd name="T44" fmla="*/ 44 w 239"/>
                <a:gd name="T45" fmla="*/ 353 h 397"/>
                <a:gd name="T46" fmla="*/ 79 w 239"/>
                <a:gd name="T47" fmla="*/ 353 h 397"/>
                <a:gd name="T48" fmla="*/ 79 w 239"/>
                <a:gd name="T49" fmla="*/ 378 h 397"/>
                <a:gd name="T50" fmla="*/ 96 w 239"/>
                <a:gd name="T51" fmla="*/ 378 h 397"/>
                <a:gd name="T52" fmla="*/ 104 w 239"/>
                <a:gd name="T53" fmla="*/ 394 h 397"/>
                <a:gd name="T54" fmla="*/ 134 w 239"/>
                <a:gd name="T55" fmla="*/ 397 h 397"/>
                <a:gd name="T56" fmla="*/ 137 w 239"/>
                <a:gd name="T57" fmla="*/ 375 h 397"/>
                <a:gd name="T58" fmla="*/ 164 w 239"/>
                <a:gd name="T59" fmla="*/ 375 h 397"/>
                <a:gd name="T60" fmla="*/ 183 w 239"/>
                <a:gd name="T61" fmla="*/ 394 h 397"/>
                <a:gd name="T62" fmla="*/ 183 w 239"/>
                <a:gd name="T63" fmla="*/ 378 h 397"/>
                <a:gd name="T64" fmla="*/ 172 w 239"/>
                <a:gd name="T65" fmla="*/ 361 h 397"/>
                <a:gd name="T66" fmla="*/ 156 w 239"/>
                <a:gd name="T67" fmla="*/ 342 h 397"/>
                <a:gd name="T68" fmla="*/ 167 w 239"/>
                <a:gd name="T69" fmla="*/ 320 h 397"/>
                <a:gd name="T70" fmla="*/ 186 w 239"/>
                <a:gd name="T71" fmla="*/ 301 h 397"/>
                <a:gd name="T72" fmla="*/ 186 w 239"/>
                <a:gd name="T73" fmla="*/ 279 h 397"/>
                <a:gd name="T74" fmla="*/ 205 w 239"/>
                <a:gd name="T75" fmla="*/ 271 h 397"/>
                <a:gd name="T76" fmla="*/ 216 w 239"/>
                <a:gd name="T77" fmla="*/ 252 h 397"/>
                <a:gd name="T78" fmla="*/ 186 w 239"/>
                <a:gd name="T79" fmla="*/ 216 h 397"/>
                <a:gd name="T80" fmla="*/ 178 w 239"/>
                <a:gd name="T81" fmla="*/ 194 h 397"/>
                <a:gd name="T82" fmla="*/ 201 w 239"/>
                <a:gd name="T83" fmla="*/ 167 h 397"/>
                <a:gd name="T84" fmla="*/ 239 w 239"/>
                <a:gd name="T85" fmla="*/ 134 h 397"/>
                <a:gd name="T86" fmla="*/ 239 w 239"/>
                <a:gd name="T87" fmla="*/ 104 h 397"/>
                <a:gd name="T88" fmla="*/ 183 w 239"/>
                <a:gd name="T89" fmla="*/ 71 h 397"/>
                <a:gd name="T90" fmla="*/ 156 w 239"/>
                <a:gd name="T91" fmla="*/ 68 h 397"/>
                <a:gd name="T92" fmla="*/ 142 w 239"/>
                <a:gd name="T93" fmla="*/ 82 h 397"/>
                <a:gd name="T94" fmla="*/ 104 w 239"/>
                <a:gd name="T95" fmla="*/ 68 h 397"/>
                <a:gd name="T96" fmla="*/ 96 w 239"/>
                <a:gd name="T97" fmla="*/ 38 h 397"/>
                <a:gd name="T98" fmla="*/ 71 w 239"/>
                <a:gd name="T99" fmla="*/ 5 h 397"/>
                <a:gd name="T100" fmla="*/ 55 w 239"/>
                <a:gd name="T101" fmla="*/ 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9" h="397">
                  <a:moveTo>
                    <a:pt x="55" y="0"/>
                  </a:moveTo>
                  <a:lnTo>
                    <a:pt x="33" y="38"/>
                  </a:lnTo>
                  <a:lnTo>
                    <a:pt x="16" y="52"/>
                  </a:lnTo>
                  <a:lnTo>
                    <a:pt x="8" y="63"/>
                  </a:lnTo>
                  <a:lnTo>
                    <a:pt x="3" y="96"/>
                  </a:lnTo>
                  <a:lnTo>
                    <a:pt x="0" y="104"/>
                  </a:lnTo>
                  <a:lnTo>
                    <a:pt x="22" y="112"/>
                  </a:lnTo>
                  <a:lnTo>
                    <a:pt x="44" y="123"/>
                  </a:lnTo>
                  <a:lnTo>
                    <a:pt x="71" y="123"/>
                  </a:lnTo>
                  <a:lnTo>
                    <a:pt x="79" y="164"/>
                  </a:lnTo>
                  <a:lnTo>
                    <a:pt x="79" y="216"/>
                  </a:lnTo>
                  <a:lnTo>
                    <a:pt x="96" y="249"/>
                  </a:lnTo>
                  <a:lnTo>
                    <a:pt x="120" y="276"/>
                  </a:lnTo>
                  <a:lnTo>
                    <a:pt x="127" y="317"/>
                  </a:lnTo>
                  <a:lnTo>
                    <a:pt x="104" y="326"/>
                  </a:lnTo>
                  <a:lnTo>
                    <a:pt x="71" y="301"/>
                  </a:lnTo>
                  <a:lnTo>
                    <a:pt x="71" y="279"/>
                  </a:lnTo>
                  <a:lnTo>
                    <a:pt x="19" y="271"/>
                  </a:lnTo>
                  <a:lnTo>
                    <a:pt x="33" y="285"/>
                  </a:lnTo>
                  <a:lnTo>
                    <a:pt x="47" y="317"/>
                  </a:lnTo>
                  <a:lnTo>
                    <a:pt x="71" y="317"/>
                  </a:lnTo>
                  <a:lnTo>
                    <a:pt x="68" y="334"/>
                  </a:lnTo>
                  <a:lnTo>
                    <a:pt x="44" y="353"/>
                  </a:lnTo>
                  <a:lnTo>
                    <a:pt x="79" y="353"/>
                  </a:lnTo>
                  <a:lnTo>
                    <a:pt x="79" y="378"/>
                  </a:lnTo>
                  <a:lnTo>
                    <a:pt x="96" y="378"/>
                  </a:lnTo>
                  <a:lnTo>
                    <a:pt x="104" y="394"/>
                  </a:lnTo>
                  <a:lnTo>
                    <a:pt x="134" y="397"/>
                  </a:lnTo>
                  <a:lnTo>
                    <a:pt x="137" y="375"/>
                  </a:lnTo>
                  <a:lnTo>
                    <a:pt x="164" y="375"/>
                  </a:lnTo>
                  <a:lnTo>
                    <a:pt x="183" y="394"/>
                  </a:lnTo>
                  <a:lnTo>
                    <a:pt x="183" y="378"/>
                  </a:lnTo>
                  <a:lnTo>
                    <a:pt x="172" y="361"/>
                  </a:lnTo>
                  <a:lnTo>
                    <a:pt x="156" y="342"/>
                  </a:lnTo>
                  <a:lnTo>
                    <a:pt x="167" y="320"/>
                  </a:lnTo>
                  <a:lnTo>
                    <a:pt x="186" y="301"/>
                  </a:lnTo>
                  <a:lnTo>
                    <a:pt x="186" y="279"/>
                  </a:lnTo>
                  <a:lnTo>
                    <a:pt x="205" y="271"/>
                  </a:lnTo>
                  <a:lnTo>
                    <a:pt x="216" y="252"/>
                  </a:lnTo>
                  <a:lnTo>
                    <a:pt x="186" y="216"/>
                  </a:lnTo>
                  <a:lnTo>
                    <a:pt x="178" y="194"/>
                  </a:lnTo>
                  <a:lnTo>
                    <a:pt x="201" y="167"/>
                  </a:lnTo>
                  <a:lnTo>
                    <a:pt x="239" y="134"/>
                  </a:lnTo>
                  <a:lnTo>
                    <a:pt x="239" y="104"/>
                  </a:lnTo>
                  <a:lnTo>
                    <a:pt x="183" y="71"/>
                  </a:lnTo>
                  <a:lnTo>
                    <a:pt x="156" y="68"/>
                  </a:lnTo>
                  <a:lnTo>
                    <a:pt x="142" y="82"/>
                  </a:lnTo>
                  <a:lnTo>
                    <a:pt x="104" y="68"/>
                  </a:lnTo>
                  <a:lnTo>
                    <a:pt x="96" y="38"/>
                  </a:lnTo>
                  <a:lnTo>
                    <a:pt x="71" y="5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439">
              <a:extLst>
                <a:ext uri="{FF2B5EF4-FFF2-40B4-BE49-F238E27FC236}">
                  <a16:creationId xmlns:a16="http://schemas.microsoft.com/office/drawing/2014/main" id="{FED8C5F9-3CD0-44EB-87C6-5BC78EEFC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6" y="1497"/>
              <a:ext cx="238" cy="396"/>
            </a:xfrm>
            <a:custGeom>
              <a:avLst/>
              <a:gdLst>
                <a:gd name="T0" fmla="*/ 238 w 238"/>
                <a:gd name="T1" fmla="*/ 104 h 396"/>
                <a:gd name="T2" fmla="*/ 183 w 238"/>
                <a:gd name="T3" fmla="*/ 70 h 396"/>
                <a:gd name="T4" fmla="*/ 156 w 238"/>
                <a:gd name="T5" fmla="*/ 66 h 396"/>
                <a:gd name="T6" fmla="*/ 142 w 238"/>
                <a:gd name="T7" fmla="*/ 81 h 396"/>
                <a:gd name="T8" fmla="*/ 104 w 238"/>
                <a:gd name="T9" fmla="*/ 66 h 396"/>
                <a:gd name="T10" fmla="*/ 96 w 238"/>
                <a:gd name="T11" fmla="*/ 37 h 396"/>
                <a:gd name="T12" fmla="*/ 69 w 238"/>
                <a:gd name="T13" fmla="*/ 3 h 396"/>
                <a:gd name="T14" fmla="*/ 55 w 238"/>
                <a:gd name="T15" fmla="*/ 0 h 396"/>
                <a:gd name="T16" fmla="*/ 33 w 238"/>
                <a:gd name="T17" fmla="*/ 37 h 396"/>
                <a:gd name="T18" fmla="*/ 14 w 238"/>
                <a:gd name="T19" fmla="*/ 52 h 396"/>
                <a:gd name="T20" fmla="*/ 6 w 238"/>
                <a:gd name="T21" fmla="*/ 63 h 396"/>
                <a:gd name="T22" fmla="*/ 3 w 238"/>
                <a:gd name="T23" fmla="*/ 97 h 396"/>
                <a:gd name="T24" fmla="*/ 0 w 238"/>
                <a:gd name="T25" fmla="*/ 104 h 396"/>
                <a:gd name="T26" fmla="*/ 22 w 238"/>
                <a:gd name="T27" fmla="*/ 110 h 396"/>
                <a:gd name="T28" fmla="*/ 44 w 238"/>
                <a:gd name="T29" fmla="*/ 122 h 396"/>
                <a:gd name="T30" fmla="*/ 69 w 238"/>
                <a:gd name="T31" fmla="*/ 122 h 396"/>
                <a:gd name="T32" fmla="*/ 77 w 238"/>
                <a:gd name="T33" fmla="*/ 163 h 396"/>
                <a:gd name="T34" fmla="*/ 77 w 238"/>
                <a:gd name="T35" fmla="*/ 215 h 396"/>
                <a:gd name="T36" fmla="*/ 96 w 238"/>
                <a:gd name="T37" fmla="*/ 248 h 396"/>
                <a:gd name="T38" fmla="*/ 120 w 238"/>
                <a:gd name="T39" fmla="*/ 273 h 396"/>
                <a:gd name="T40" fmla="*/ 126 w 238"/>
                <a:gd name="T41" fmla="*/ 314 h 396"/>
                <a:gd name="T42" fmla="*/ 104 w 238"/>
                <a:gd name="T43" fmla="*/ 325 h 396"/>
                <a:gd name="T44" fmla="*/ 69 w 238"/>
                <a:gd name="T45" fmla="*/ 300 h 396"/>
                <a:gd name="T46" fmla="*/ 69 w 238"/>
                <a:gd name="T47" fmla="*/ 278 h 396"/>
                <a:gd name="T48" fmla="*/ 19 w 238"/>
                <a:gd name="T49" fmla="*/ 270 h 396"/>
                <a:gd name="T50" fmla="*/ 33 w 238"/>
                <a:gd name="T51" fmla="*/ 285 h 396"/>
                <a:gd name="T52" fmla="*/ 47 w 238"/>
                <a:gd name="T53" fmla="*/ 314 h 396"/>
                <a:gd name="T54" fmla="*/ 69 w 238"/>
                <a:gd name="T55" fmla="*/ 314 h 396"/>
                <a:gd name="T56" fmla="*/ 66 w 238"/>
                <a:gd name="T57" fmla="*/ 333 h 396"/>
                <a:gd name="T58" fmla="*/ 44 w 238"/>
                <a:gd name="T59" fmla="*/ 352 h 396"/>
                <a:gd name="T60" fmla="*/ 77 w 238"/>
                <a:gd name="T61" fmla="*/ 352 h 396"/>
                <a:gd name="T62" fmla="*/ 77 w 238"/>
                <a:gd name="T63" fmla="*/ 377 h 396"/>
                <a:gd name="T64" fmla="*/ 96 w 238"/>
                <a:gd name="T65" fmla="*/ 377 h 396"/>
                <a:gd name="T66" fmla="*/ 104 w 238"/>
                <a:gd name="T67" fmla="*/ 393 h 396"/>
                <a:gd name="T68" fmla="*/ 134 w 238"/>
                <a:gd name="T69" fmla="*/ 396 h 396"/>
                <a:gd name="T70" fmla="*/ 137 w 238"/>
                <a:gd name="T71" fmla="*/ 374 h 396"/>
                <a:gd name="T72" fmla="*/ 164 w 238"/>
                <a:gd name="T73" fmla="*/ 374 h 396"/>
                <a:gd name="T74" fmla="*/ 183 w 238"/>
                <a:gd name="T75" fmla="*/ 393 h 396"/>
                <a:gd name="T76" fmla="*/ 183 w 238"/>
                <a:gd name="T77" fmla="*/ 377 h 396"/>
                <a:gd name="T78" fmla="*/ 170 w 238"/>
                <a:gd name="T79" fmla="*/ 358 h 396"/>
                <a:gd name="T80" fmla="*/ 156 w 238"/>
                <a:gd name="T81" fmla="*/ 341 h 396"/>
                <a:gd name="T82" fmla="*/ 167 w 238"/>
                <a:gd name="T83" fmla="*/ 318 h 396"/>
                <a:gd name="T84" fmla="*/ 186 w 238"/>
                <a:gd name="T85" fmla="*/ 300 h 396"/>
                <a:gd name="T86" fmla="*/ 186 w 238"/>
                <a:gd name="T87" fmla="*/ 278 h 396"/>
                <a:gd name="T88" fmla="*/ 205 w 238"/>
                <a:gd name="T89" fmla="*/ 270 h 396"/>
                <a:gd name="T90" fmla="*/ 216 w 238"/>
                <a:gd name="T91" fmla="*/ 251 h 396"/>
                <a:gd name="T92" fmla="*/ 186 w 238"/>
                <a:gd name="T93" fmla="*/ 215 h 396"/>
                <a:gd name="T94" fmla="*/ 178 w 238"/>
                <a:gd name="T95" fmla="*/ 192 h 396"/>
                <a:gd name="T96" fmla="*/ 201 w 238"/>
                <a:gd name="T97" fmla="*/ 166 h 396"/>
                <a:gd name="T98" fmla="*/ 238 w 238"/>
                <a:gd name="T99" fmla="*/ 133 h 396"/>
                <a:gd name="T100" fmla="*/ 238 w 238"/>
                <a:gd name="T101" fmla="*/ 104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8" h="396">
                  <a:moveTo>
                    <a:pt x="238" y="104"/>
                  </a:moveTo>
                  <a:lnTo>
                    <a:pt x="183" y="70"/>
                  </a:lnTo>
                  <a:lnTo>
                    <a:pt x="156" y="66"/>
                  </a:lnTo>
                  <a:lnTo>
                    <a:pt x="142" y="81"/>
                  </a:lnTo>
                  <a:lnTo>
                    <a:pt x="104" y="66"/>
                  </a:lnTo>
                  <a:lnTo>
                    <a:pt x="96" y="37"/>
                  </a:lnTo>
                  <a:lnTo>
                    <a:pt x="69" y="3"/>
                  </a:lnTo>
                  <a:lnTo>
                    <a:pt x="55" y="0"/>
                  </a:lnTo>
                  <a:lnTo>
                    <a:pt x="33" y="37"/>
                  </a:lnTo>
                  <a:lnTo>
                    <a:pt x="14" y="52"/>
                  </a:lnTo>
                  <a:lnTo>
                    <a:pt x="6" y="63"/>
                  </a:lnTo>
                  <a:lnTo>
                    <a:pt x="3" y="97"/>
                  </a:lnTo>
                  <a:lnTo>
                    <a:pt x="0" y="104"/>
                  </a:lnTo>
                  <a:lnTo>
                    <a:pt x="22" y="110"/>
                  </a:lnTo>
                  <a:lnTo>
                    <a:pt x="44" y="122"/>
                  </a:lnTo>
                  <a:lnTo>
                    <a:pt x="69" y="122"/>
                  </a:lnTo>
                  <a:lnTo>
                    <a:pt x="77" y="163"/>
                  </a:lnTo>
                  <a:lnTo>
                    <a:pt x="77" y="215"/>
                  </a:lnTo>
                  <a:lnTo>
                    <a:pt x="96" y="248"/>
                  </a:lnTo>
                  <a:lnTo>
                    <a:pt x="120" y="273"/>
                  </a:lnTo>
                  <a:lnTo>
                    <a:pt x="126" y="314"/>
                  </a:lnTo>
                  <a:lnTo>
                    <a:pt x="104" y="325"/>
                  </a:lnTo>
                  <a:lnTo>
                    <a:pt x="69" y="300"/>
                  </a:lnTo>
                  <a:lnTo>
                    <a:pt x="69" y="278"/>
                  </a:lnTo>
                  <a:lnTo>
                    <a:pt x="19" y="270"/>
                  </a:lnTo>
                  <a:lnTo>
                    <a:pt x="33" y="285"/>
                  </a:lnTo>
                  <a:lnTo>
                    <a:pt x="47" y="314"/>
                  </a:lnTo>
                  <a:lnTo>
                    <a:pt x="69" y="314"/>
                  </a:lnTo>
                  <a:lnTo>
                    <a:pt x="66" y="333"/>
                  </a:lnTo>
                  <a:lnTo>
                    <a:pt x="44" y="352"/>
                  </a:lnTo>
                  <a:lnTo>
                    <a:pt x="77" y="352"/>
                  </a:lnTo>
                  <a:lnTo>
                    <a:pt x="77" y="377"/>
                  </a:lnTo>
                  <a:lnTo>
                    <a:pt x="96" y="377"/>
                  </a:lnTo>
                  <a:lnTo>
                    <a:pt x="104" y="393"/>
                  </a:lnTo>
                  <a:lnTo>
                    <a:pt x="134" y="396"/>
                  </a:lnTo>
                  <a:lnTo>
                    <a:pt x="137" y="374"/>
                  </a:lnTo>
                  <a:lnTo>
                    <a:pt x="164" y="374"/>
                  </a:lnTo>
                  <a:lnTo>
                    <a:pt x="183" y="393"/>
                  </a:lnTo>
                  <a:lnTo>
                    <a:pt x="183" y="377"/>
                  </a:lnTo>
                  <a:lnTo>
                    <a:pt x="170" y="358"/>
                  </a:lnTo>
                  <a:lnTo>
                    <a:pt x="156" y="341"/>
                  </a:lnTo>
                  <a:lnTo>
                    <a:pt x="167" y="318"/>
                  </a:lnTo>
                  <a:lnTo>
                    <a:pt x="186" y="300"/>
                  </a:lnTo>
                  <a:lnTo>
                    <a:pt x="186" y="278"/>
                  </a:lnTo>
                  <a:lnTo>
                    <a:pt x="205" y="270"/>
                  </a:lnTo>
                  <a:lnTo>
                    <a:pt x="216" y="251"/>
                  </a:lnTo>
                  <a:lnTo>
                    <a:pt x="186" y="215"/>
                  </a:lnTo>
                  <a:lnTo>
                    <a:pt x="178" y="192"/>
                  </a:lnTo>
                  <a:lnTo>
                    <a:pt x="201" y="166"/>
                  </a:lnTo>
                  <a:lnTo>
                    <a:pt x="238" y="133"/>
                  </a:lnTo>
                  <a:lnTo>
                    <a:pt x="238" y="104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Rectangle 440">
              <a:extLst>
                <a:ext uri="{FF2B5EF4-FFF2-40B4-BE49-F238E27FC236}">
                  <a16:creationId xmlns:a16="http://schemas.microsoft.com/office/drawing/2014/main" id="{2ADD3CF9-5D0A-4063-AAF0-FAABC8435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0" y="460"/>
              <a:ext cx="577" cy="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441">
              <a:extLst>
                <a:ext uri="{FF2B5EF4-FFF2-40B4-BE49-F238E27FC236}">
                  <a16:creationId xmlns:a16="http://schemas.microsoft.com/office/drawing/2014/main" id="{1C4AC8BF-7591-4CF8-A320-B6081371F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9" y="463"/>
              <a:ext cx="417" cy="412"/>
            </a:xfrm>
            <a:custGeom>
              <a:avLst/>
              <a:gdLst>
                <a:gd name="T0" fmla="*/ 417 w 417"/>
                <a:gd name="T1" fmla="*/ 196 h 412"/>
                <a:gd name="T2" fmla="*/ 384 w 417"/>
                <a:gd name="T3" fmla="*/ 168 h 412"/>
                <a:gd name="T4" fmla="*/ 337 w 417"/>
                <a:gd name="T5" fmla="*/ 141 h 412"/>
                <a:gd name="T6" fmla="*/ 285 w 417"/>
                <a:gd name="T7" fmla="*/ 132 h 412"/>
                <a:gd name="T8" fmla="*/ 271 w 417"/>
                <a:gd name="T9" fmla="*/ 108 h 412"/>
                <a:gd name="T10" fmla="*/ 271 w 417"/>
                <a:gd name="T11" fmla="*/ 66 h 412"/>
                <a:gd name="T12" fmla="*/ 253 w 417"/>
                <a:gd name="T13" fmla="*/ 34 h 412"/>
                <a:gd name="T14" fmla="*/ 225 w 417"/>
                <a:gd name="T15" fmla="*/ 0 h 412"/>
                <a:gd name="T16" fmla="*/ 187 w 417"/>
                <a:gd name="T17" fmla="*/ 52 h 412"/>
                <a:gd name="T18" fmla="*/ 192 w 417"/>
                <a:gd name="T19" fmla="*/ 80 h 412"/>
                <a:gd name="T20" fmla="*/ 215 w 417"/>
                <a:gd name="T21" fmla="*/ 94 h 412"/>
                <a:gd name="T22" fmla="*/ 225 w 417"/>
                <a:gd name="T23" fmla="*/ 118 h 412"/>
                <a:gd name="T24" fmla="*/ 201 w 417"/>
                <a:gd name="T25" fmla="*/ 137 h 412"/>
                <a:gd name="T26" fmla="*/ 173 w 417"/>
                <a:gd name="T27" fmla="*/ 146 h 412"/>
                <a:gd name="T28" fmla="*/ 168 w 417"/>
                <a:gd name="T29" fmla="*/ 178 h 412"/>
                <a:gd name="T30" fmla="*/ 137 w 417"/>
                <a:gd name="T31" fmla="*/ 184 h 412"/>
                <a:gd name="T32" fmla="*/ 116 w 417"/>
                <a:gd name="T33" fmla="*/ 146 h 412"/>
                <a:gd name="T34" fmla="*/ 64 w 417"/>
                <a:gd name="T35" fmla="*/ 118 h 412"/>
                <a:gd name="T36" fmla="*/ 19 w 417"/>
                <a:gd name="T37" fmla="*/ 113 h 412"/>
                <a:gd name="T38" fmla="*/ 0 w 417"/>
                <a:gd name="T39" fmla="*/ 155 h 412"/>
                <a:gd name="T40" fmla="*/ 0 w 417"/>
                <a:gd name="T41" fmla="*/ 196 h 412"/>
                <a:gd name="T42" fmla="*/ 23 w 417"/>
                <a:gd name="T43" fmla="*/ 253 h 412"/>
                <a:gd name="T44" fmla="*/ 23 w 417"/>
                <a:gd name="T45" fmla="*/ 324 h 412"/>
                <a:gd name="T46" fmla="*/ 47 w 417"/>
                <a:gd name="T47" fmla="*/ 360 h 412"/>
                <a:gd name="T48" fmla="*/ 69 w 417"/>
                <a:gd name="T49" fmla="*/ 412 h 412"/>
                <a:gd name="T50" fmla="*/ 88 w 417"/>
                <a:gd name="T51" fmla="*/ 407 h 412"/>
                <a:gd name="T52" fmla="*/ 168 w 417"/>
                <a:gd name="T53" fmla="*/ 357 h 412"/>
                <a:gd name="T54" fmla="*/ 168 w 417"/>
                <a:gd name="T55" fmla="*/ 272 h 412"/>
                <a:gd name="T56" fmla="*/ 149 w 417"/>
                <a:gd name="T57" fmla="*/ 258 h 412"/>
                <a:gd name="T58" fmla="*/ 149 w 417"/>
                <a:gd name="T59" fmla="*/ 206 h 412"/>
                <a:gd name="T60" fmla="*/ 149 w 417"/>
                <a:gd name="T61" fmla="*/ 206 h 412"/>
                <a:gd name="T62" fmla="*/ 173 w 417"/>
                <a:gd name="T63" fmla="*/ 192 h 412"/>
                <a:gd name="T64" fmla="*/ 197 w 417"/>
                <a:gd name="T65" fmla="*/ 225 h 412"/>
                <a:gd name="T66" fmla="*/ 233 w 417"/>
                <a:gd name="T67" fmla="*/ 234 h 412"/>
                <a:gd name="T68" fmla="*/ 332 w 417"/>
                <a:gd name="T69" fmla="*/ 201 h 412"/>
                <a:gd name="T70" fmla="*/ 379 w 417"/>
                <a:gd name="T71" fmla="*/ 206 h 412"/>
                <a:gd name="T72" fmla="*/ 417 w 417"/>
                <a:gd name="T73" fmla="*/ 196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7" h="412">
                  <a:moveTo>
                    <a:pt x="417" y="196"/>
                  </a:moveTo>
                  <a:lnTo>
                    <a:pt x="384" y="168"/>
                  </a:lnTo>
                  <a:lnTo>
                    <a:pt x="337" y="141"/>
                  </a:lnTo>
                  <a:lnTo>
                    <a:pt x="285" y="132"/>
                  </a:lnTo>
                  <a:lnTo>
                    <a:pt x="271" y="108"/>
                  </a:lnTo>
                  <a:lnTo>
                    <a:pt x="271" y="66"/>
                  </a:lnTo>
                  <a:lnTo>
                    <a:pt x="253" y="34"/>
                  </a:lnTo>
                  <a:lnTo>
                    <a:pt x="225" y="0"/>
                  </a:lnTo>
                  <a:lnTo>
                    <a:pt x="187" y="52"/>
                  </a:lnTo>
                  <a:lnTo>
                    <a:pt x="192" y="80"/>
                  </a:lnTo>
                  <a:lnTo>
                    <a:pt x="215" y="94"/>
                  </a:lnTo>
                  <a:lnTo>
                    <a:pt x="225" y="118"/>
                  </a:lnTo>
                  <a:lnTo>
                    <a:pt x="201" y="137"/>
                  </a:lnTo>
                  <a:lnTo>
                    <a:pt x="173" y="146"/>
                  </a:lnTo>
                  <a:lnTo>
                    <a:pt x="168" y="178"/>
                  </a:lnTo>
                  <a:lnTo>
                    <a:pt x="137" y="184"/>
                  </a:lnTo>
                  <a:lnTo>
                    <a:pt x="116" y="146"/>
                  </a:lnTo>
                  <a:lnTo>
                    <a:pt x="64" y="118"/>
                  </a:lnTo>
                  <a:lnTo>
                    <a:pt x="19" y="113"/>
                  </a:lnTo>
                  <a:lnTo>
                    <a:pt x="0" y="155"/>
                  </a:lnTo>
                  <a:lnTo>
                    <a:pt x="0" y="196"/>
                  </a:lnTo>
                  <a:lnTo>
                    <a:pt x="23" y="253"/>
                  </a:lnTo>
                  <a:lnTo>
                    <a:pt x="23" y="324"/>
                  </a:lnTo>
                  <a:lnTo>
                    <a:pt x="47" y="360"/>
                  </a:lnTo>
                  <a:lnTo>
                    <a:pt x="69" y="412"/>
                  </a:lnTo>
                  <a:lnTo>
                    <a:pt x="88" y="407"/>
                  </a:lnTo>
                  <a:lnTo>
                    <a:pt x="168" y="357"/>
                  </a:lnTo>
                  <a:lnTo>
                    <a:pt x="168" y="272"/>
                  </a:lnTo>
                  <a:lnTo>
                    <a:pt x="149" y="258"/>
                  </a:lnTo>
                  <a:lnTo>
                    <a:pt x="149" y="206"/>
                  </a:lnTo>
                  <a:lnTo>
                    <a:pt x="149" y="206"/>
                  </a:lnTo>
                  <a:lnTo>
                    <a:pt x="173" y="192"/>
                  </a:lnTo>
                  <a:lnTo>
                    <a:pt x="197" y="225"/>
                  </a:lnTo>
                  <a:lnTo>
                    <a:pt x="233" y="234"/>
                  </a:lnTo>
                  <a:lnTo>
                    <a:pt x="332" y="201"/>
                  </a:lnTo>
                  <a:lnTo>
                    <a:pt x="379" y="206"/>
                  </a:lnTo>
                  <a:lnTo>
                    <a:pt x="417" y="1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442">
              <a:extLst>
                <a:ext uri="{FF2B5EF4-FFF2-40B4-BE49-F238E27FC236}">
                  <a16:creationId xmlns:a16="http://schemas.microsoft.com/office/drawing/2014/main" id="{488F8448-CF98-4E7F-9F41-D7D80D7EE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1" y="585"/>
              <a:ext cx="84" cy="37"/>
            </a:xfrm>
            <a:custGeom>
              <a:avLst/>
              <a:gdLst>
                <a:gd name="T0" fmla="*/ 0 w 84"/>
                <a:gd name="T1" fmla="*/ 33 h 37"/>
                <a:gd name="T2" fmla="*/ 24 w 84"/>
                <a:gd name="T3" fmla="*/ 37 h 37"/>
                <a:gd name="T4" fmla="*/ 65 w 84"/>
                <a:gd name="T5" fmla="*/ 24 h 37"/>
                <a:gd name="T6" fmla="*/ 84 w 84"/>
                <a:gd name="T7" fmla="*/ 15 h 37"/>
                <a:gd name="T8" fmla="*/ 60 w 84"/>
                <a:gd name="T9" fmla="*/ 0 h 37"/>
                <a:gd name="T10" fmla="*/ 0 w 84"/>
                <a:gd name="T11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37">
                  <a:moveTo>
                    <a:pt x="0" y="33"/>
                  </a:moveTo>
                  <a:lnTo>
                    <a:pt x="24" y="37"/>
                  </a:lnTo>
                  <a:lnTo>
                    <a:pt x="65" y="24"/>
                  </a:lnTo>
                  <a:lnTo>
                    <a:pt x="84" y="15"/>
                  </a:lnTo>
                  <a:lnTo>
                    <a:pt x="6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443">
              <a:extLst>
                <a:ext uri="{FF2B5EF4-FFF2-40B4-BE49-F238E27FC236}">
                  <a16:creationId xmlns:a16="http://schemas.microsoft.com/office/drawing/2014/main" id="{3B578DCF-4D56-4B57-B5BD-372483620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2" y="833"/>
              <a:ext cx="107" cy="107"/>
            </a:xfrm>
            <a:custGeom>
              <a:avLst/>
              <a:gdLst>
                <a:gd name="T0" fmla="*/ 107 w 107"/>
                <a:gd name="T1" fmla="*/ 51 h 107"/>
                <a:gd name="T2" fmla="*/ 79 w 107"/>
                <a:gd name="T3" fmla="*/ 18 h 107"/>
                <a:gd name="T4" fmla="*/ 47 w 107"/>
                <a:gd name="T5" fmla="*/ 0 h 107"/>
                <a:gd name="T6" fmla="*/ 0 w 107"/>
                <a:gd name="T7" fmla="*/ 51 h 107"/>
                <a:gd name="T8" fmla="*/ 14 w 107"/>
                <a:gd name="T9" fmla="*/ 92 h 107"/>
                <a:gd name="T10" fmla="*/ 36 w 107"/>
                <a:gd name="T11" fmla="*/ 97 h 107"/>
                <a:gd name="T12" fmla="*/ 60 w 107"/>
                <a:gd name="T13" fmla="*/ 107 h 107"/>
                <a:gd name="T14" fmla="*/ 98 w 107"/>
                <a:gd name="T15" fmla="*/ 75 h 107"/>
                <a:gd name="T16" fmla="*/ 107 w 107"/>
                <a:gd name="T17" fmla="*/ 5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107">
                  <a:moveTo>
                    <a:pt x="107" y="51"/>
                  </a:moveTo>
                  <a:lnTo>
                    <a:pt x="79" y="18"/>
                  </a:lnTo>
                  <a:lnTo>
                    <a:pt x="47" y="0"/>
                  </a:lnTo>
                  <a:lnTo>
                    <a:pt x="0" y="51"/>
                  </a:lnTo>
                  <a:lnTo>
                    <a:pt x="14" y="92"/>
                  </a:lnTo>
                  <a:lnTo>
                    <a:pt x="36" y="97"/>
                  </a:lnTo>
                  <a:lnTo>
                    <a:pt x="60" y="107"/>
                  </a:lnTo>
                  <a:lnTo>
                    <a:pt x="98" y="75"/>
                  </a:lnTo>
                  <a:lnTo>
                    <a:pt x="10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444">
              <a:extLst>
                <a:ext uri="{FF2B5EF4-FFF2-40B4-BE49-F238E27FC236}">
                  <a16:creationId xmlns:a16="http://schemas.microsoft.com/office/drawing/2014/main" id="{5BDFFCA7-E1F1-4EA0-A1DE-4A63853AB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9" y="834"/>
              <a:ext cx="107" cy="107"/>
            </a:xfrm>
            <a:custGeom>
              <a:avLst/>
              <a:gdLst>
                <a:gd name="T0" fmla="*/ 107 w 107"/>
                <a:gd name="T1" fmla="*/ 52 h 107"/>
                <a:gd name="T2" fmla="*/ 79 w 107"/>
                <a:gd name="T3" fmla="*/ 19 h 107"/>
                <a:gd name="T4" fmla="*/ 47 w 107"/>
                <a:gd name="T5" fmla="*/ 0 h 107"/>
                <a:gd name="T6" fmla="*/ 0 w 107"/>
                <a:gd name="T7" fmla="*/ 52 h 107"/>
                <a:gd name="T8" fmla="*/ 14 w 107"/>
                <a:gd name="T9" fmla="*/ 93 h 107"/>
                <a:gd name="T10" fmla="*/ 38 w 107"/>
                <a:gd name="T11" fmla="*/ 98 h 107"/>
                <a:gd name="T12" fmla="*/ 60 w 107"/>
                <a:gd name="T13" fmla="*/ 107 h 107"/>
                <a:gd name="T14" fmla="*/ 98 w 107"/>
                <a:gd name="T15" fmla="*/ 76 h 107"/>
                <a:gd name="T16" fmla="*/ 107 w 107"/>
                <a:gd name="T17" fmla="*/ 5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107">
                  <a:moveTo>
                    <a:pt x="107" y="52"/>
                  </a:moveTo>
                  <a:lnTo>
                    <a:pt x="79" y="19"/>
                  </a:lnTo>
                  <a:lnTo>
                    <a:pt x="47" y="0"/>
                  </a:lnTo>
                  <a:lnTo>
                    <a:pt x="0" y="52"/>
                  </a:lnTo>
                  <a:lnTo>
                    <a:pt x="14" y="93"/>
                  </a:lnTo>
                  <a:lnTo>
                    <a:pt x="38" y="98"/>
                  </a:lnTo>
                  <a:lnTo>
                    <a:pt x="60" y="107"/>
                  </a:lnTo>
                  <a:lnTo>
                    <a:pt x="98" y="76"/>
                  </a:lnTo>
                  <a:lnTo>
                    <a:pt x="107" y="52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445">
              <a:extLst>
                <a:ext uri="{FF2B5EF4-FFF2-40B4-BE49-F238E27FC236}">
                  <a16:creationId xmlns:a16="http://schemas.microsoft.com/office/drawing/2014/main" id="{46C137B3-27A3-4D43-ACB3-236E71A9B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" y="464"/>
              <a:ext cx="417" cy="413"/>
            </a:xfrm>
            <a:custGeom>
              <a:avLst/>
              <a:gdLst>
                <a:gd name="T0" fmla="*/ 225 w 417"/>
                <a:gd name="T1" fmla="*/ 118 h 413"/>
                <a:gd name="T2" fmla="*/ 201 w 417"/>
                <a:gd name="T3" fmla="*/ 137 h 413"/>
                <a:gd name="T4" fmla="*/ 173 w 417"/>
                <a:gd name="T5" fmla="*/ 147 h 413"/>
                <a:gd name="T6" fmla="*/ 168 w 417"/>
                <a:gd name="T7" fmla="*/ 178 h 413"/>
                <a:gd name="T8" fmla="*/ 135 w 417"/>
                <a:gd name="T9" fmla="*/ 184 h 413"/>
                <a:gd name="T10" fmla="*/ 116 w 417"/>
                <a:gd name="T11" fmla="*/ 147 h 413"/>
                <a:gd name="T12" fmla="*/ 66 w 417"/>
                <a:gd name="T13" fmla="*/ 118 h 413"/>
                <a:gd name="T14" fmla="*/ 19 w 417"/>
                <a:gd name="T15" fmla="*/ 114 h 413"/>
                <a:gd name="T16" fmla="*/ 0 w 417"/>
                <a:gd name="T17" fmla="*/ 154 h 413"/>
                <a:gd name="T18" fmla="*/ 0 w 417"/>
                <a:gd name="T19" fmla="*/ 199 h 413"/>
                <a:gd name="T20" fmla="*/ 23 w 417"/>
                <a:gd name="T21" fmla="*/ 254 h 413"/>
                <a:gd name="T22" fmla="*/ 23 w 417"/>
                <a:gd name="T23" fmla="*/ 323 h 413"/>
                <a:gd name="T24" fmla="*/ 47 w 417"/>
                <a:gd name="T25" fmla="*/ 362 h 413"/>
                <a:gd name="T26" fmla="*/ 71 w 417"/>
                <a:gd name="T27" fmla="*/ 413 h 413"/>
                <a:gd name="T28" fmla="*/ 89 w 417"/>
                <a:gd name="T29" fmla="*/ 408 h 413"/>
                <a:gd name="T30" fmla="*/ 168 w 417"/>
                <a:gd name="T31" fmla="*/ 356 h 413"/>
                <a:gd name="T32" fmla="*/ 168 w 417"/>
                <a:gd name="T33" fmla="*/ 273 h 413"/>
                <a:gd name="T34" fmla="*/ 149 w 417"/>
                <a:gd name="T35" fmla="*/ 258 h 413"/>
                <a:gd name="T36" fmla="*/ 149 w 417"/>
                <a:gd name="T37" fmla="*/ 206 h 413"/>
                <a:gd name="T38" fmla="*/ 149 w 417"/>
                <a:gd name="T39" fmla="*/ 206 h 413"/>
                <a:gd name="T40" fmla="*/ 173 w 417"/>
                <a:gd name="T41" fmla="*/ 192 h 413"/>
                <a:gd name="T42" fmla="*/ 196 w 417"/>
                <a:gd name="T43" fmla="*/ 225 h 413"/>
                <a:gd name="T44" fmla="*/ 234 w 417"/>
                <a:gd name="T45" fmla="*/ 235 h 413"/>
                <a:gd name="T46" fmla="*/ 332 w 417"/>
                <a:gd name="T47" fmla="*/ 202 h 413"/>
                <a:gd name="T48" fmla="*/ 379 w 417"/>
                <a:gd name="T49" fmla="*/ 206 h 413"/>
                <a:gd name="T50" fmla="*/ 417 w 417"/>
                <a:gd name="T51" fmla="*/ 199 h 413"/>
                <a:gd name="T52" fmla="*/ 384 w 417"/>
                <a:gd name="T53" fmla="*/ 170 h 413"/>
                <a:gd name="T54" fmla="*/ 337 w 417"/>
                <a:gd name="T55" fmla="*/ 142 h 413"/>
                <a:gd name="T56" fmla="*/ 285 w 417"/>
                <a:gd name="T57" fmla="*/ 132 h 413"/>
                <a:gd name="T58" fmla="*/ 270 w 417"/>
                <a:gd name="T59" fmla="*/ 107 h 413"/>
                <a:gd name="T60" fmla="*/ 270 w 417"/>
                <a:gd name="T61" fmla="*/ 66 h 413"/>
                <a:gd name="T62" fmla="*/ 253 w 417"/>
                <a:gd name="T63" fmla="*/ 35 h 413"/>
                <a:gd name="T64" fmla="*/ 225 w 417"/>
                <a:gd name="T65" fmla="*/ 0 h 413"/>
                <a:gd name="T66" fmla="*/ 187 w 417"/>
                <a:gd name="T67" fmla="*/ 52 h 413"/>
                <a:gd name="T68" fmla="*/ 192 w 417"/>
                <a:gd name="T69" fmla="*/ 81 h 413"/>
                <a:gd name="T70" fmla="*/ 215 w 417"/>
                <a:gd name="T71" fmla="*/ 95 h 413"/>
                <a:gd name="T72" fmla="*/ 225 w 417"/>
                <a:gd name="T73" fmla="*/ 118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7" h="413">
                  <a:moveTo>
                    <a:pt x="225" y="118"/>
                  </a:moveTo>
                  <a:lnTo>
                    <a:pt x="201" y="137"/>
                  </a:lnTo>
                  <a:lnTo>
                    <a:pt x="173" y="147"/>
                  </a:lnTo>
                  <a:lnTo>
                    <a:pt x="168" y="178"/>
                  </a:lnTo>
                  <a:lnTo>
                    <a:pt x="135" y="184"/>
                  </a:lnTo>
                  <a:lnTo>
                    <a:pt x="116" y="147"/>
                  </a:lnTo>
                  <a:lnTo>
                    <a:pt x="66" y="118"/>
                  </a:lnTo>
                  <a:lnTo>
                    <a:pt x="19" y="114"/>
                  </a:lnTo>
                  <a:lnTo>
                    <a:pt x="0" y="154"/>
                  </a:lnTo>
                  <a:lnTo>
                    <a:pt x="0" y="199"/>
                  </a:lnTo>
                  <a:lnTo>
                    <a:pt x="23" y="254"/>
                  </a:lnTo>
                  <a:lnTo>
                    <a:pt x="23" y="323"/>
                  </a:lnTo>
                  <a:lnTo>
                    <a:pt x="47" y="362"/>
                  </a:lnTo>
                  <a:lnTo>
                    <a:pt x="71" y="413"/>
                  </a:lnTo>
                  <a:lnTo>
                    <a:pt x="89" y="408"/>
                  </a:lnTo>
                  <a:lnTo>
                    <a:pt x="168" y="356"/>
                  </a:lnTo>
                  <a:lnTo>
                    <a:pt x="168" y="273"/>
                  </a:lnTo>
                  <a:lnTo>
                    <a:pt x="149" y="258"/>
                  </a:lnTo>
                  <a:lnTo>
                    <a:pt x="149" y="206"/>
                  </a:lnTo>
                  <a:lnTo>
                    <a:pt x="149" y="206"/>
                  </a:lnTo>
                  <a:lnTo>
                    <a:pt x="173" y="192"/>
                  </a:lnTo>
                  <a:lnTo>
                    <a:pt x="196" y="225"/>
                  </a:lnTo>
                  <a:lnTo>
                    <a:pt x="234" y="235"/>
                  </a:lnTo>
                  <a:lnTo>
                    <a:pt x="332" y="202"/>
                  </a:lnTo>
                  <a:lnTo>
                    <a:pt x="379" y="206"/>
                  </a:lnTo>
                  <a:lnTo>
                    <a:pt x="417" y="199"/>
                  </a:lnTo>
                  <a:lnTo>
                    <a:pt x="384" y="170"/>
                  </a:lnTo>
                  <a:lnTo>
                    <a:pt x="337" y="142"/>
                  </a:lnTo>
                  <a:lnTo>
                    <a:pt x="285" y="132"/>
                  </a:lnTo>
                  <a:lnTo>
                    <a:pt x="270" y="107"/>
                  </a:lnTo>
                  <a:lnTo>
                    <a:pt x="270" y="66"/>
                  </a:lnTo>
                  <a:lnTo>
                    <a:pt x="253" y="35"/>
                  </a:lnTo>
                  <a:lnTo>
                    <a:pt x="225" y="0"/>
                  </a:lnTo>
                  <a:lnTo>
                    <a:pt x="187" y="52"/>
                  </a:lnTo>
                  <a:lnTo>
                    <a:pt x="192" y="81"/>
                  </a:lnTo>
                  <a:lnTo>
                    <a:pt x="215" y="95"/>
                  </a:lnTo>
                  <a:lnTo>
                    <a:pt x="225" y="118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446">
              <a:extLst>
                <a:ext uri="{FF2B5EF4-FFF2-40B4-BE49-F238E27FC236}">
                  <a16:creationId xmlns:a16="http://schemas.microsoft.com/office/drawing/2014/main" id="{23F7CF1A-3A7F-4BAB-9FD4-944190A05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" y="587"/>
              <a:ext cx="83" cy="38"/>
            </a:xfrm>
            <a:custGeom>
              <a:avLst/>
              <a:gdLst>
                <a:gd name="T0" fmla="*/ 0 w 83"/>
                <a:gd name="T1" fmla="*/ 31 h 38"/>
                <a:gd name="T2" fmla="*/ 24 w 83"/>
                <a:gd name="T3" fmla="*/ 38 h 38"/>
                <a:gd name="T4" fmla="*/ 64 w 83"/>
                <a:gd name="T5" fmla="*/ 24 h 38"/>
                <a:gd name="T6" fmla="*/ 83 w 83"/>
                <a:gd name="T7" fmla="*/ 14 h 38"/>
                <a:gd name="T8" fmla="*/ 60 w 83"/>
                <a:gd name="T9" fmla="*/ 0 h 38"/>
                <a:gd name="T10" fmla="*/ 0 w 83"/>
                <a:gd name="T11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38">
                  <a:moveTo>
                    <a:pt x="0" y="31"/>
                  </a:moveTo>
                  <a:lnTo>
                    <a:pt x="24" y="38"/>
                  </a:lnTo>
                  <a:lnTo>
                    <a:pt x="64" y="24"/>
                  </a:lnTo>
                  <a:lnTo>
                    <a:pt x="83" y="14"/>
                  </a:lnTo>
                  <a:lnTo>
                    <a:pt x="60" y="0"/>
                  </a:lnTo>
                  <a:lnTo>
                    <a:pt x="0" y="31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Rectangle 447">
              <a:extLst>
                <a:ext uri="{FF2B5EF4-FFF2-40B4-BE49-F238E27FC236}">
                  <a16:creationId xmlns:a16="http://schemas.microsoft.com/office/drawing/2014/main" id="{00791B98-E89C-46A1-AB7A-DE2D04D7D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9" y="974"/>
              <a:ext cx="435" cy="4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448">
              <a:extLst>
                <a:ext uri="{FF2B5EF4-FFF2-40B4-BE49-F238E27FC236}">
                  <a16:creationId xmlns:a16="http://schemas.microsoft.com/office/drawing/2014/main" id="{47DE92EC-B2A0-48EA-8BEF-3E2C87326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6" y="987"/>
              <a:ext cx="370" cy="428"/>
            </a:xfrm>
            <a:custGeom>
              <a:avLst/>
              <a:gdLst>
                <a:gd name="T0" fmla="*/ 104 w 370"/>
                <a:gd name="T1" fmla="*/ 0 h 428"/>
                <a:gd name="T2" fmla="*/ 52 w 370"/>
                <a:gd name="T3" fmla="*/ 0 h 428"/>
                <a:gd name="T4" fmla="*/ 16 w 370"/>
                <a:gd name="T5" fmla="*/ 11 h 428"/>
                <a:gd name="T6" fmla="*/ 0 w 370"/>
                <a:gd name="T7" fmla="*/ 47 h 428"/>
                <a:gd name="T8" fmla="*/ 16 w 370"/>
                <a:gd name="T9" fmla="*/ 88 h 428"/>
                <a:gd name="T10" fmla="*/ 47 w 370"/>
                <a:gd name="T11" fmla="*/ 99 h 428"/>
                <a:gd name="T12" fmla="*/ 52 w 370"/>
                <a:gd name="T13" fmla="*/ 119 h 428"/>
                <a:gd name="T14" fmla="*/ 55 w 370"/>
                <a:gd name="T15" fmla="*/ 170 h 428"/>
                <a:gd name="T16" fmla="*/ 84 w 370"/>
                <a:gd name="T17" fmla="*/ 211 h 428"/>
                <a:gd name="T18" fmla="*/ 115 w 370"/>
                <a:gd name="T19" fmla="*/ 217 h 428"/>
                <a:gd name="T20" fmla="*/ 125 w 370"/>
                <a:gd name="T21" fmla="*/ 237 h 428"/>
                <a:gd name="T22" fmla="*/ 159 w 370"/>
                <a:gd name="T23" fmla="*/ 245 h 428"/>
                <a:gd name="T24" fmla="*/ 188 w 370"/>
                <a:gd name="T25" fmla="*/ 237 h 428"/>
                <a:gd name="T26" fmla="*/ 199 w 370"/>
                <a:gd name="T27" fmla="*/ 261 h 428"/>
                <a:gd name="T28" fmla="*/ 219 w 370"/>
                <a:gd name="T29" fmla="*/ 277 h 428"/>
                <a:gd name="T30" fmla="*/ 199 w 370"/>
                <a:gd name="T31" fmla="*/ 285 h 428"/>
                <a:gd name="T32" fmla="*/ 125 w 370"/>
                <a:gd name="T33" fmla="*/ 289 h 428"/>
                <a:gd name="T34" fmla="*/ 125 w 370"/>
                <a:gd name="T35" fmla="*/ 313 h 428"/>
                <a:gd name="T36" fmla="*/ 131 w 370"/>
                <a:gd name="T37" fmla="*/ 337 h 428"/>
                <a:gd name="T38" fmla="*/ 151 w 370"/>
                <a:gd name="T39" fmla="*/ 368 h 428"/>
                <a:gd name="T40" fmla="*/ 159 w 370"/>
                <a:gd name="T41" fmla="*/ 365 h 428"/>
                <a:gd name="T42" fmla="*/ 180 w 370"/>
                <a:gd name="T43" fmla="*/ 349 h 428"/>
                <a:gd name="T44" fmla="*/ 211 w 370"/>
                <a:gd name="T45" fmla="*/ 349 h 428"/>
                <a:gd name="T46" fmla="*/ 266 w 370"/>
                <a:gd name="T47" fmla="*/ 360 h 428"/>
                <a:gd name="T48" fmla="*/ 290 w 370"/>
                <a:gd name="T49" fmla="*/ 373 h 428"/>
                <a:gd name="T50" fmla="*/ 310 w 370"/>
                <a:gd name="T51" fmla="*/ 376 h 428"/>
                <a:gd name="T52" fmla="*/ 298 w 370"/>
                <a:gd name="T53" fmla="*/ 404 h 428"/>
                <a:gd name="T54" fmla="*/ 323 w 370"/>
                <a:gd name="T55" fmla="*/ 428 h 428"/>
                <a:gd name="T56" fmla="*/ 345 w 370"/>
                <a:gd name="T57" fmla="*/ 409 h 428"/>
                <a:gd name="T58" fmla="*/ 370 w 370"/>
                <a:gd name="T59" fmla="*/ 360 h 428"/>
                <a:gd name="T60" fmla="*/ 370 w 370"/>
                <a:gd name="T61" fmla="*/ 326 h 428"/>
                <a:gd name="T62" fmla="*/ 358 w 370"/>
                <a:gd name="T63" fmla="*/ 326 h 428"/>
                <a:gd name="T64" fmla="*/ 350 w 370"/>
                <a:gd name="T65" fmla="*/ 281 h 428"/>
                <a:gd name="T66" fmla="*/ 310 w 370"/>
                <a:gd name="T67" fmla="*/ 222 h 428"/>
                <a:gd name="T68" fmla="*/ 293 w 370"/>
                <a:gd name="T69" fmla="*/ 211 h 428"/>
                <a:gd name="T70" fmla="*/ 302 w 370"/>
                <a:gd name="T71" fmla="*/ 198 h 428"/>
                <a:gd name="T72" fmla="*/ 302 w 370"/>
                <a:gd name="T73" fmla="*/ 182 h 428"/>
                <a:gd name="T74" fmla="*/ 282 w 370"/>
                <a:gd name="T75" fmla="*/ 190 h 428"/>
                <a:gd name="T76" fmla="*/ 263 w 370"/>
                <a:gd name="T77" fmla="*/ 190 h 428"/>
                <a:gd name="T78" fmla="*/ 258 w 370"/>
                <a:gd name="T79" fmla="*/ 170 h 428"/>
                <a:gd name="T80" fmla="*/ 279 w 370"/>
                <a:gd name="T81" fmla="*/ 162 h 428"/>
                <a:gd name="T82" fmla="*/ 279 w 370"/>
                <a:gd name="T83" fmla="*/ 141 h 428"/>
                <a:gd name="T84" fmla="*/ 254 w 370"/>
                <a:gd name="T85" fmla="*/ 138 h 428"/>
                <a:gd name="T86" fmla="*/ 254 w 370"/>
                <a:gd name="T87" fmla="*/ 123 h 428"/>
                <a:gd name="T88" fmla="*/ 274 w 370"/>
                <a:gd name="T89" fmla="*/ 107 h 428"/>
                <a:gd name="T90" fmla="*/ 293 w 370"/>
                <a:gd name="T91" fmla="*/ 123 h 428"/>
                <a:gd name="T92" fmla="*/ 298 w 370"/>
                <a:gd name="T93" fmla="*/ 107 h 428"/>
                <a:gd name="T94" fmla="*/ 318 w 370"/>
                <a:gd name="T95" fmla="*/ 94 h 428"/>
                <a:gd name="T96" fmla="*/ 310 w 370"/>
                <a:gd name="T97" fmla="*/ 75 h 428"/>
                <a:gd name="T98" fmla="*/ 279 w 370"/>
                <a:gd name="T99" fmla="*/ 94 h 428"/>
                <a:gd name="T100" fmla="*/ 254 w 370"/>
                <a:gd name="T101" fmla="*/ 94 h 428"/>
                <a:gd name="T102" fmla="*/ 235 w 370"/>
                <a:gd name="T103" fmla="*/ 107 h 428"/>
                <a:gd name="T104" fmla="*/ 172 w 370"/>
                <a:gd name="T105" fmla="*/ 28 h 428"/>
                <a:gd name="T106" fmla="*/ 136 w 370"/>
                <a:gd name="T107" fmla="*/ 23 h 428"/>
                <a:gd name="T108" fmla="*/ 104 w 370"/>
                <a:gd name="T10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0" h="428">
                  <a:moveTo>
                    <a:pt x="104" y="0"/>
                  </a:moveTo>
                  <a:lnTo>
                    <a:pt x="52" y="0"/>
                  </a:lnTo>
                  <a:lnTo>
                    <a:pt x="16" y="11"/>
                  </a:lnTo>
                  <a:lnTo>
                    <a:pt x="0" y="47"/>
                  </a:lnTo>
                  <a:lnTo>
                    <a:pt x="16" y="88"/>
                  </a:lnTo>
                  <a:lnTo>
                    <a:pt x="47" y="99"/>
                  </a:lnTo>
                  <a:lnTo>
                    <a:pt x="52" y="119"/>
                  </a:lnTo>
                  <a:lnTo>
                    <a:pt x="55" y="170"/>
                  </a:lnTo>
                  <a:lnTo>
                    <a:pt x="84" y="211"/>
                  </a:lnTo>
                  <a:lnTo>
                    <a:pt x="115" y="217"/>
                  </a:lnTo>
                  <a:lnTo>
                    <a:pt x="125" y="237"/>
                  </a:lnTo>
                  <a:lnTo>
                    <a:pt x="159" y="245"/>
                  </a:lnTo>
                  <a:lnTo>
                    <a:pt x="188" y="237"/>
                  </a:lnTo>
                  <a:lnTo>
                    <a:pt x="199" y="261"/>
                  </a:lnTo>
                  <a:lnTo>
                    <a:pt x="219" y="277"/>
                  </a:lnTo>
                  <a:lnTo>
                    <a:pt x="199" y="285"/>
                  </a:lnTo>
                  <a:lnTo>
                    <a:pt x="125" y="289"/>
                  </a:lnTo>
                  <a:lnTo>
                    <a:pt x="125" y="313"/>
                  </a:lnTo>
                  <a:lnTo>
                    <a:pt x="131" y="337"/>
                  </a:lnTo>
                  <a:lnTo>
                    <a:pt x="151" y="368"/>
                  </a:lnTo>
                  <a:lnTo>
                    <a:pt x="159" y="365"/>
                  </a:lnTo>
                  <a:lnTo>
                    <a:pt x="180" y="349"/>
                  </a:lnTo>
                  <a:lnTo>
                    <a:pt x="211" y="349"/>
                  </a:lnTo>
                  <a:lnTo>
                    <a:pt x="266" y="360"/>
                  </a:lnTo>
                  <a:lnTo>
                    <a:pt x="290" y="373"/>
                  </a:lnTo>
                  <a:lnTo>
                    <a:pt x="310" y="376"/>
                  </a:lnTo>
                  <a:lnTo>
                    <a:pt x="298" y="404"/>
                  </a:lnTo>
                  <a:lnTo>
                    <a:pt x="323" y="428"/>
                  </a:lnTo>
                  <a:lnTo>
                    <a:pt x="345" y="409"/>
                  </a:lnTo>
                  <a:lnTo>
                    <a:pt x="370" y="360"/>
                  </a:lnTo>
                  <a:lnTo>
                    <a:pt x="370" y="326"/>
                  </a:lnTo>
                  <a:lnTo>
                    <a:pt x="358" y="326"/>
                  </a:lnTo>
                  <a:lnTo>
                    <a:pt x="350" y="281"/>
                  </a:lnTo>
                  <a:lnTo>
                    <a:pt x="310" y="222"/>
                  </a:lnTo>
                  <a:lnTo>
                    <a:pt x="293" y="211"/>
                  </a:lnTo>
                  <a:lnTo>
                    <a:pt x="302" y="198"/>
                  </a:lnTo>
                  <a:lnTo>
                    <a:pt x="302" y="182"/>
                  </a:lnTo>
                  <a:lnTo>
                    <a:pt x="282" y="190"/>
                  </a:lnTo>
                  <a:lnTo>
                    <a:pt x="263" y="190"/>
                  </a:lnTo>
                  <a:lnTo>
                    <a:pt x="258" y="170"/>
                  </a:lnTo>
                  <a:lnTo>
                    <a:pt x="279" y="162"/>
                  </a:lnTo>
                  <a:lnTo>
                    <a:pt x="279" y="141"/>
                  </a:lnTo>
                  <a:lnTo>
                    <a:pt x="254" y="138"/>
                  </a:lnTo>
                  <a:lnTo>
                    <a:pt x="254" y="123"/>
                  </a:lnTo>
                  <a:lnTo>
                    <a:pt x="274" y="107"/>
                  </a:lnTo>
                  <a:lnTo>
                    <a:pt x="293" y="123"/>
                  </a:lnTo>
                  <a:lnTo>
                    <a:pt x="298" y="107"/>
                  </a:lnTo>
                  <a:lnTo>
                    <a:pt x="318" y="94"/>
                  </a:lnTo>
                  <a:lnTo>
                    <a:pt x="310" y="75"/>
                  </a:lnTo>
                  <a:lnTo>
                    <a:pt x="279" y="94"/>
                  </a:lnTo>
                  <a:lnTo>
                    <a:pt x="254" y="94"/>
                  </a:lnTo>
                  <a:lnTo>
                    <a:pt x="235" y="107"/>
                  </a:lnTo>
                  <a:lnTo>
                    <a:pt x="172" y="28"/>
                  </a:lnTo>
                  <a:lnTo>
                    <a:pt x="136" y="23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449">
              <a:extLst>
                <a:ext uri="{FF2B5EF4-FFF2-40B4-BE49-F238E27FC236}">
                  <a16:creationId xmlns:a16="http://schemas.microsoft.com/office/drawing/2014/main" id="{9F134A78-1A92-43F1-847F-24894FE80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3" y="988"/>
              <a:ext cx="370" cy="428"/>
            </a:xfrm>
            <a:custGeom>
              <a:avLst/>
              <a:gdLst>
                <a:gd name="T0" fmla="*/ 310 w 370"/>
                <a:gd name="T1" fmla="*/ 76 h 428"/>
                <a:gd name="T2" fmla="*/ 279 w 370"/>
                <a:gd name="T3" fmla="*/ 95 h 428"/>
                <a:gd name="T4" fmla="*/ 254 w 370"/>
                <a:gd name="T5" fmla="*/ 95 h 428"/>
                <a:gd name="T6" fmla="*/ 235 w 370"/>
                <a:gd name="T7" fmla="*/ 106 h 428"/>
                <a:gd name="T8" fmla="*/ 172 w 370"/>
                <a:gd name="T9" fmla="*/ 27 h 428"/>
                <a:gd name="T10" fmla="*/ 135 w 370"/>
                <a:gd name="T11" fmla="*/ 24 h 428"/>
                <a:gd name="T12" fmla="*/ 104 w 370"/>
                <a:gd name="T13" fmla="*/ 0 h 428"/>
                <a:gd name="T14" fmla="*/ 52 w 370"/>
                <a:gd name="T15" fmla="*/ 0 h 428"/>
                <a:gd name="T16" fmla="*/ 16 w 370"/>
                <a:gd name="T17" fmla="*/ 11 h 428"/>
                <a:gd name="T18" fmla="*/ 0 w 370"/>
                <a:gd name="T19" fmla="*/ 48 h 428"/>
                <a:gd name="T20" fmla="*/ 16 w 370"/>
                <a:gd name="T21" fmla="*/ 87 h 428"/>
                <a:gd name="T22" fmla="*/ 49 w 370"/>
                <a:gd name="T23" fmla="*/ 99 h 428"/>
                <a:gd name="T24" fmla="*/ 52 w 370"/>
                <a:gd name="T25" fmla="*/ 118 h 428"/>
                <a:gd name="T26" fmla="*/ 57 w 370"/>
                <a:gd name="T27" fmla="*/ 172 h 428"/>
                <a:gd name="T28" fmla="*/ 85 w 370"/>
                <a:gd name="T29" fmla="*/ 211 h 428"/>
                <a:gd name="T30" fmla="*/ 115 w 370"/>
                <a:gd name="T31" fmla="*/ 219 h 428"/>
                <a:gd name="T32" fmla="*/ 124 w 370"/>
                <a:gd name="T33" fmla="*/ 238 h 428"/>
                <a:gd name="T34" fmla="*/ 159 w 370"/>
                <a:gd name="T35" fmla="*/ 246 h 428"/>
                <a:gd name="T36" fmla="*/ 187 w 370"/>
                <a:gd name="T37" fmla="*/ 238 h 428"/>
                <a:gd name="T38" fmla="*/ 200 w 370"/>
                <a:gd name="T39" fmla="*/ 262 h 428"/>
                <a:gd name="T40" fmla="*/ 219 w 370"/>
                <a:gd name="T41" fmla="*/ 277 h 428"/>
                <a:gd name="T42" fmla="*/ 200 w 370"/>
                <a:gd name="T43" fmla="*/ 285 h 428"/>
                <a:gd name="T44" fmla="*/ 124 w 370"/>
                <a:gd name="T45" fmla="*/ 290 h 428"/>
                <a:gd name="T46" fmla="*/ 124 w 370"/>
                <a:gd name="T47" fmla="*/ 314 h 428"/>
                <a:gd name="T48" fmla="*/ 132 w 370"/>
                <a:gd name="T49" fmla="*/ 337 h 428"/>
                <a:gd name="T50" fmla="*/ 151 w 370"/>
                <a:gd name="T51" fmla="*/ 369 h 428"/>
                <a:gd name="T52" fmla="*/ 159 w 370"/>
                <a:gd name="T53" fmla="*/ 365 h 428"/>
                <a:gd name="T54" fmla="*/ 180 w 370"/>
                <a:gd name="T55" fmla="*/ 350 h 428"/>
                <a:gd name="T56" fmla="*/ 211 w 370"/>
                <a:gd name="T57" fmla="*/ 350 h 428"/>
                <a:gd name="T58" fmla="*/ 266 w 370"/>
                <a:gd name="T59" fmla="*/ 361 h 428"/>
                <a:gd name="T60" fmla="*/ 290 w 370"/>
                <a:gd name="T61" fmla="*/ 373 h 428"/>
                <a:gd name="T62" fmla="*/ 310 w 370"/>
                <a:gd name="T63" fmla="*/ 376 h 428"/>
                <a:gd name="T64" fmla="*/ 298 w 370"/>
                <a:gd name="T65" fmla="*/ 405 h 428"/>
                <a:gd name="T66" fmla="*/ 323 w 370"/>
                <a:gd name="T67" fmla="*/ 428 h 428"/>
                <a:gd name="T68" fmla="*/ 346 w 370"/>
                <a:gd name="T69" fmla="*/ 408 h 428"/>
                <a:gd name="T70" fmla="*/ 370 w 370"/>
                <a:gd name="T71" fmla="*/ 361 h 428"/>
                <a:gd name="T72" fmla="*/ 370 w 370"/>
                <a:gd name="T73" fmla="*/ 326 h 428"/>
                <a:gd name="T74" fmla="*/ 357 w 370"/>
                <a:gd name="T75" fmla="*/ 326 h 428"/>
                <a:gd name="T76" fmla="*/ 350 w 370"/>
                <a:gd name="T77" fmla="*/ 282 h 428"/>
                <a:gd name="T78" fmla="*/ 310 w 370"/>
                <a:gd name="T79" fmla="*/ 222 h 428"/>
                <a:gd name="T80" fmla="*/ 294 w 370"/>
                <a:gd name="T81" fmla="*/ 211 h 428"/>
                <a:gd name="T82" fmla="*/ 302 w 370"/>
                <a:gd name="T83" fmla="*/ 199 h 428"/>
                <a:gd name="T84" fmla="*/ 302 w 370"/>
                <a:gd name="T85" fmla="*/ 183 h 428"/>
                <a:gd name="T86" fmla="*/ 282 w 370"/>
                <a:gd name="T87" fmla="*/ 191 h 428"/>
                <a:gd name="T88" fmla="*/ 263 w 370"/>
                <a:gd name="T89" fmla="*/ 191 h 428"/>
                <a:gd name="T90" fmla="*/ 258 w 370"/>
                <a:gd name="T91" fmla="*/ 172 h 428"/>
                <a:gd name="T92" fmla="*/ 279 w 370"/>
                <a:gd name="T93" fmla="*/ 162 h 428"/>
                <a:gd name="T94" fmla="*/ 279 w 370"/>
                <a:gd name="T95" fmla="*/ 144 h 428"/>
                <a:gd name="T96" fmla="*/ 254 w 370"/>
                <a:gd name="T97" fmla="*/ 139 h 428"/>
                <a:gd name="T98" fmla="*/ 254 w 370"/>
                <a:gd name="T99" fmla="*/ 123 h 428"/>
                <a:gd name="T100" fmla="*/ 274 w 370"/>
                <a:gd name="T101" fmla="*/ 106 h 428"/>
                <a:gd name="T102" fmla="*/ 294 w 370"/>
                <a:gd name="T103" fmla="*/ 123 h 428"/>
                <a:gd name="T104" fmla="*/ 298 w 370"/>
                <a:gd name="T105" fmla="*/ 106 h 428"/>
                <a:gd name="T106" fmla="*/ 318 w 370"/>
                <a:gd name="T107" fmla="*/ 95 h 428"/>
                <a:gd name="T108" fmla="*/ 310 w 370"/>
                <a:gd name="T109" fmla="*/ 76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0" h="428">
                  <a:moveTo>
                    <a:pt x="310" y="76"/>
                  </a:moveTo>
                  <a:lnTo>
                    <a:pt x="279" y="95"/>
                  </a:lnTo>
                  <a:lnTo>
                    <a:pt x="254" y="95"/>
                  </a:lnTo>
                  <a:lnTo>
                    <a:pt x="235" y="106"/>
                  </a:lnTo>
                  <a:lnTo>
                    <a:pt x="172" y="27"/>
                  </a:lnTo>
                  <a:lnTo>
                    <a:pt x="135" y="24"/>
                  </a:lnTo>
                  <a:lnTo>
                    <a:pt x="104" y="0"/>
                  </a:lnTo>
                  <a:lnTo>
                    <a:pt x="52" y="0"/>
                  </a:lnTo>
                  <a:lnTo>
                    <a:pt x="16" y="11"/>
                  </a:lnTo>
                  <a:lnTo>
                    <a:pt x="0" y="48"/>
                  </a:lnTo>
                  <a:lnTo>
                    <a:pt x="16" y="87"/>
                  </a:lnTo>
                  <a:lnTo>
                    <a:pt x="49" y="99"/>
                  </a:lnTo>
                  <a:lnTo>
                    <a:pt x="52" y="118"/>
                  </a:lnTo>
                  <a:lnTo>
                    <a:pt x="57" y="172"/>
                  </a:lnTo>
                  <a:lnTo>
                    <a:pt x="85" y="211"/>
                  </a:lnTo>
                  <a:lnTo>
                    <a:pt x="115" y="219"/>
                  </a:lnTo>
                  <a:lnTo>
                    <a:pt x="124" y="238"/>
                  </a:lnTo>
                  <a:lnTo>
                    <a:pt x="159" y="246"/>
                  </a:lnTo>
                  <a:lnTo>
                    <a:pt x="187" y="238"/>
                  </a:lnTo>
                  <a:lnTo>
                    <a:pt x="200" y="262"/>
                  </a:lnTo>
                  <a:lnTo>
                    <a:pt x="219" y="277"/>
                  </a:lnTo>
                  <a:lnTo>
                    <a:pt x="200" y="285"/>
                  </a:lnTo>
                  <a:lnTo>
                    <a:pt x="124" y="290"/>
                  </a:lnTo>
                  <a:lnTo>
                    <a:pt x="124" y="314"/>
                  </a:lnTo>
                  <a:lnTo>
                    <a:pt x="132" y="337"/>
                  </a:lnTo>
                  <a:lnTo>
                    <a:pt x="151" y="369"/>
                  </a:lnTo>
                  <a:lnTo>
                    <a:pt x="159" y="365"/>
                  </a:lnTo>
                  <a:lnTo>
                    <a:pt x="180" y="350"/>
                  </a:lnTo>
                  <a:lnTo>
                    <a:pt x="211" y="350"/>
                  </a:lnTo>
                  <a:lnTo>
                    <a:pt x="266" y="361"/>
                  </a:lnTo>
                  <a:lnTo>
                    <a:pt x="290" y="373"/>
                  </a:lnTo>
                  <a:lnTo>
                    <a:pt x="310" y="376"/>
                  </a:lnTo>
                  <a:lnTo>
                    <a:pt x="298" y="405"/>
                  </a:lnTo>
                  <a:lnTo>
                    <a:pt x="323" y="428"/>
                  </a:lnTo>
                  <a:lnTo>
                    <a:pt x="346" y="408"/>
                  </a:lnTo>
                  <a:lnTo>
                    <a:pt x="370" y="361"/>
                  </a:lnTo>
                  <a:lnTo>
                    <a:pt x="370" y="326"/>
                  </a:lnTo>
                  <a:lnTo>
                    <a:pt x="357" y="326"/>
                  </a:lnTo>
                  <a:lnTo>
                    <a:pt x="350" y="282"/>
                  </a:lnTo>
                  <a:lnTo>
                    <a:pt x="310" y="222"/>
                  </a:lnTo>
                  <a:lnTo>
                    <a:pt x="294" y="211"/>
                  </a:lnTo>
                  <a:lnTo>
                    <a:pt x="302" y="199"/>
                  </a:lnTo>
                  <a:lnTo>
                    <a:pt x="302" y="183"/>
                  </a:lnTo>
                  <a:lnTo>
                    <a:pt x="282" y="191"/>
                  </a:lnTo>
                  <a:lnTo>
                    <a:pt x="263" y="191"/>
                  </a:lnTo>
                  <a:lnTo>
                    <a:pt x="258" y="172"/>
                  </a:lnTo>
                  <a:lnTo>
                    <a:pt x="279" y="162"/>
                  </a:lnTo>
                  <a:lnTo>
                    <a:pt x="279" y="144"/>
                  </a:lnTo>
                  <a:lnTo>
                    <a:pt x="254" y="139"/>
                  </a:lnTo>
                  <a:lnTo>
                    <a:pt x="254" y="123"/>
                  </a:lnTo>
                  <a:lnTo>
                    <a:pt x="274" y="106"/>
                  </a:lnTo>
                  <a:lnTo>
                    <a:pt x="294" y="123"/>
                  </a:lnTo>
                  <a:lnTo>
                    <a:pt x="298" y="106"/>
                  </a:lnTo>
                  <a:lnTo>
                    <a:pt x="318" y="95"/>
                  </a:lnTo>
                  <a:lnTo>
                    <a:pt x="310" y="76"/>
                  </a:lnTo>
                </a:path>
              </a:pathLst>
            </a:custGeom>
            <a:noFill/>
            <a:ln w="25400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450">
              <a:extLst>
                <a:ext uri="{FF2B5EF4-FFF2-40B4-BE49-F238E27FC236}">
                  <a16:creationId xmlns:a16="http://schemas.microsoft.com/office/drawing/2014/main" id="{B490E980-2DB1-4082-9D80-5F5DC9165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" y="2007"/>
              <a:ext cx="448" cy="503"/>
            </a:xfrm>
            <a:custGeom>
              <a:avLst/>
              <a:gdLst>
                <a:gd name="T0" fmla="*/ 448 w 448"/>
                <a:gd name="T1" fmla="*/ 203 h 503"/>
                <a:gd name="T2" fmla="*/ 421 w 448"/>
                <a:gd name="T3" fmla="*/ 160 h 503"/>
                <a:gd name="T4" fmla="*/ 396 w 448"/>
                <a:gd name="T5" fmla="*/ 160 h 503"/>
                <a:gd name="T6" fmla="*/ 379 w 448"/>
                <a:gd name="T7" fmla="*/ 151 h 503"/>
                <a:gd name="T8" fmla="*/ 258 w 448"/>
                <a:gd name="T9" fmla="*/ 40 h 503"/>
                <a:gd name="T10" fmla="*/ 181 w 448"/>
                <a:gd name="T11" fmla="*/ 36 h 503"/>
                <a:gd name="T12" fmla="*/ 152 w 448"/>
                <a:gd name="T13" fmla="*/ 18 h 503"/>
                <a:gd name="T14" fmla="*/ 102 w 448"/>
                <a:gd name="T15" fmla="*/ 0 h 503"/>
                <a:gd name="T16" fmla="*/ 28 w 448"/>
                <a:gd name="T17" fmla="*/ 105 h 503"/>
                <a:gd name="T18" fmla="*/ 28 w 448"/>
                <a:gd name="T19" fmla="*/ 188 h 503"/>
                <a:gd name="T20" fmla="*/ 47 w 448"/>
                <a:gd name="T21" fmla="*/ 239 h 503"/>
                <a:gd name="T22" fmla="*/ 92 w 448"/>
                <a:gd name="T23" fmla="*/ 305 h 503"/>
                <a:gd name="T24" fmla="*/ 69 w 448"/>
                <a:gd name="T25" fmla="*/ 360 h 503"/>
                <a:gd name="T26" fmla="*/ 69 w 448"/>
                <a:gd name="T27" fmla="*/ 415 h 503"/>
                <a:gd name="T28" fmla="*/ 37 w 448"/>
                <a:gd name="T29" fmla="*/ 467 h 503"/>
                <a:gd name="T30" fmla="*/ 0 w 448"/>
                <a:gd name="T31" fmla="*/ 480 h 503"/>
                <a:gd name="T32" fmla="*/ 69 w 448"/>
                <a:gd name="T33" fmla="*/ 503 h 503"/>
                <a:gd name="T34" fmla="*/ 102 w 448"/>
                <a:gd name="T35" fmla="*/ 489 h 503"/>
                <a:gd name="T36" fmla="*/ 239 w 448"/>
                <a:gd name="T37" fmla="*/ 494 h 503"/>
                <a:gd name="T38" fmla="*/ 302 w 448"/>
                <a:gd name="T39" fmla="*/ 472 h 503"/>
                <a:gd name="T40" fmla="*/ 305 w 448"/>
                <a:gd name="T41" fmla="*/ 437 h 503"/>
                <a:gd name="T42" fmla="*/ 407 w 448"/>
                <a:gd name="T43" fmla="*/ 270 h 503"/>
                <a:gd name="T44" fmla="*/ 443 w 448"/>
                <a:gd name="T45" fmla="*/ 236 h 503"/>
                <a:gd name="T46" fmla="*/ 448 w 448"/>
                <a:gd name="T47" fmla="*/ 203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8" h="503">
                  <a:moveTo>
                    <a:pt x="448" y="203"/>
                  </a:moveTo>
                  <a:lnTo>
                    <a:pt x="421" y="160"/>
                  </a:lnTo>
                  <a:lnTo>
                    <a:pt x="396" y="160"/>
                  </a:lnTo>
                  <a:lnTo>
                    <a:pt x="379" y="151"/>
                  </a:lnTo>
                  <a:lnTo>
                    <a:pt x="258" y="40"/>
                  </a:lnTo>
                  <a:lnTo>
                    <a:pt x="181" y="36"/>
                  </a:lnTo>
                  <a:lnTo>
                    <a:pt x="152" y="18"/>
                  </a:lnTo>
                  <a:lnTo>
                    <a:pt x="102" y="0"/>
                  </a:lnTo>
                  <a:lnTo>
                    <a:pt x="28" y="105"/>
                  </a:lnTo>
                  <a:lnTo>
                    <a:pt x="28" y="188"/>
                  </a:lnTo>
                  <a:lnTo>
                    <a:pt x="47" y="239"/>
                  </a:lnTo>
                  <a:lnTo>
                    <a:pt x="92" y="305"/>
                  </a:lnTo>
                  <a:lnTo>
                    <a:pt x="69" y="360"/>
                  </a:lnTo>
                  <a:lnTo>
                    <a:pt x="69" y="415"/>
                  </a:lnTo>
                  <a:lnTo>
                    <a:pt x="37" y="467"/>
                  </a:lnTo>
                  <a:lnTo>
                    <a:pt x="0" y="480"/>
                  </a:lnTo>
                  <a:lnTo>
                    <a:pt x="69" y="503"/>
                  </a:lnTo>
                  <a:lnTo>
                    <a:pt x="102" y="489"/>
                  </a:lnTo>
                  <a:lnTo>
                    <a:pt x="239" y="494"/>
                  </a:lnTo>
                  <a:lnTo>
                    <a:pt x="302" y="472"/>
                  </a:lnTo>
                  <a:lnTo>
                    <a:pt x="305" y="437"/>
                  </a:lnTo>
                  <a:lnTo>
                    <a:pt x="407" y="270"/>
                  </a:lnTo>
                  <a:lnTo>
                    <a:pt x="443" y="236"/>
                  </a:lnTo>
                  <a:lnTo>
                    <a:pt x="448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451">
              <a:extLst>
                <a:ext uri="{FF2B5EF4-FFF2-40B4-BE49-F238E27FC236}">
                  <a16:creationId xmlns:a16="http://schemas.microsoft.com/office/drawing/2014/main" id="{58069BDD-C211-4EFA-8C39-C3DA88A98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" y="2063"/>
              <a:ext cx="173" cy="148"/>
            </a:xfrm>
            <a:custGeom>
              <a:avLst/>
              <a:gdLst>
                <a:gd name="T0" fmla="*/ 173 w 173"/>
                <a:gd name="T1" fmla="*/ 148 h 148"/>
                <a:gd name="T2" fmla="*/ 146 w 173"/>
                <a:gd name="T3" fmla="*/ 106 h 148"/>
                <a:gd name="T4" fmla="*/ 121 w 173"/>
                <a:gd name="T5" fmla="*/ 106 h 148"/>
                <a:gd name="T6" fmla="*/ 104 w 173"/>
                <a:gd name="T7" fmla="*/ 98 h 148"/>
                <a:gd name="T8" fmla="*/ 0 w 173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48">
                  <a:moveTo>
                    <a:pt x="173" y="148"/>
                  </a:moveTo>
                  <a:lnTo>
                    <a:pt x="146" y="106"/>
                  </a:lnTo>
                  <a:lnTo>
                    <a:pt x="121" y="106"/>
                  </a:lnTo>
                  <a:lnTo>
                    <a:pt x="104" y="98"/>
                  </a:lnTo>
                  <a:lnTo>
                    <a:pt x="0" y="0"/>
                  </a:lnTo>
                </a:path>
              </a:pathLst>
            </a:custGeom>
            <a:noFill/>
            <a:ln w="26988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Line 452">
              <a:extLst>
                <a:ext uri="{FF2B5EF4-FFF2-40B4-BE49-F238E27FC236}">
                  <a16:creationId xmlns:a16="http://schemas.microsoft.com/office/drawing/2014/main" id="{444820D2-1375-4EEB-A048-993DF7B369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743" y="2049"/>
              <a:ext cx="16" cy="14"/>
            </a:xfrm>
            <a:prstGeom prst="line">
              <a:avLst/>
            </a:prstGeom>
            <a:noFill/>
            <a:ln w="26988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453">
              <a:extLst>
                <a:ext uri="{FF2B5EF4-FFF2-40B4-BE49-F238E27FC236}">
                  <a16:creationId xmlns:a16="http://schemas.microsoft.com/office/drawing/2014/main" id="{7D6587E2-6BA2-46E3-AC1E-7DB90D957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" y="2024"/>
              <a:ext cx="113" cy="25"/>
            </a:xfrm>
            <a:custGeom>
              <a:avLst/>
              <a:gdLst>
                <a:gd name="T0" fmla="*/ 113 w 113"/>
                <a:gd name="T1" fmla="*/ 25 h 25"/>
                <a:gd name="T2" fmla="*/ 35 w 113"/>
                <a:gd name="T3" fmla="*/ 20 h 25"/>
                <a:gd name="T4" fmla="*/ 8 w 113"/>
                <a:gd name="T5" fmla="*/ 1 h 25"/>
                <a:gd name="T6" fmla="*/ 0 w 113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25">
                  <a:moveTo>
                    <a:pt x="113" y="25"/>
                  </a:moveTo>
                  <a:lnTo>
                    <a:pt x="35" y="20"/>
                  </a:lnTo>
                  <a:lnTo>
                    <a:pt x="8" y="1"/>
                  </a:lnTo>
                  <a:lnTo>
                    <a:pt x="0" y="0"/>
                  </a:lnTo>
                </a:path>
              </a:pathLst>
            </a:custGeom>
            <a:noFill/>
            <a:ln w="26988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454">
              <a:extLst>
                <a:ext uri="{FF2B5EF4-FFF2-40B4-BE49-F238E27FC236}">
                  <a16:creationId xmlns:a16="http://schemas.microsoft.com/office/drawing/2014/main" id="{352A9766-C14D-49BA-9C11-EF3078AF7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3" y="2049"/>
              <a:ext cx="16" cy="14"/>
            </a:xfrm>
            <a:custGeom>
              <a:avLst/>
              <a:gdLst>
                <a:gd name="T0" fmla="*/ 16 w 16"/>
                <a:gd name="T1" fmla="*/ 14 h 14"/>
                <a:gd name="T2" fmla="*/ 2 w 16"/>
                <a:gd name="T3" fmla="*/ 0 h 14"/>
                <a:gd name="T4" fmla="*/ 0 w 1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16" y="14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26988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Line 455">
              <a:extLst>
                <a:ext uri="{FF2B5EF4-FFF2-40B4-BE49-F238E27FC236}">
                  <a16:creationId xmlns:a16="http://schemas.microsoft.com/office/drawing/2014/main" id="{FD424EAD-DA99-4B88-B510-2CCB11D931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586" y="2007"/>
              <a:ext cx="44" cy="17"/>
            </a:xfrm>
            <a:prstGeom prst="line">
              <a:avLst/>
            </a:prstGeom>
            <a:noFill/>
            <a:ln w="26988">
              <a:solidFill>
                <a:srgbClr val="8CA2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456">
              <a:extLst>
                <a:ext uri="{FF2B5EF4-FFF2-40B4-BE49-F238E27FC236}">
                  <a16:creationId xmlns:a16="http://schemas.microsoft.com/office/drawing/2014/main" id="{800AD955-ACE2-4808-8B67-7A1AAE72B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" y="2007"/>
              <a:ext cx="448" cy="503"/>
            </a:xfrm>
            <a:custGeom>
              <a:avLst/>
              <a:gdLst>
                <a:gd name="T0" fmla="*/ 102 w 448"/>
                <a:gd name="T1" fmla="*/ 0 h 503"/>
                <a:gd name="T2" fmla="*/ 28 w 448"/>
                <a:gd name="T3" fmla="*/ 107 h 503"/>
                <a:gd name="T4" fmla="*/ 28 w 448"/>
                <a:gd name="T5" fmla="*/ 190 h 503"/>
                <a:gd name="T6" fmla="*/ 47 w 448"/>
                <a:gd name="T7" fmla="*/ 240 h 503"/>
                <a:gd name="T8" fmla="*/ 92 w 448"/>
                <a:gd name="T9" fmla="*/ 305 h 503"/>
                <a:gd name="T10" fmla="*/ 69 w 448"/>
                <a:gd name="T11" fmla="*/ 362 h 503"/>
                <a:gd name="T12" fmla="*/ 69 w 448"/>
                <a:gd name="T13" fmla="*/ 415 h 503"/>
                <a:gd name="T14" fmla="*/ 37 w 448"/>
                <a:gd name="T15" fmla="*/ 467 h 503"/>
                <a:gd name="T16" fmla="*/ 0 w 448"/>
                <a:gd name="T17" fmla="*/ 481 h 503"/>
                <a:gd name="T18" fmla="*/ 69 w 448"/>
                <a:gd name="T19" fmla="*/ 503 h 503"/>
                <a:gd name="T20" fmla="*/ 102 w 448"/>
                <a:gd name="T21" fmla="*/ 491 h 503"/>
                <a:gd name="T22" fmla="*/ 240 w 448"/>
                <a:gd name="T23" fmla="*/ 494 h 503"/>
                <a:gd name="T24" fmla="*/ 300 w 448"/>
                <a:gd name="T25" fmla="*/ 472 h 503"/>
                <a:gd name="T26" fmla="*/ 305 w 448"/>
                <a:gd name="T27" fmla="*/ 439 h 503"/>
                <a:gd name="T28" fmla="*/ 407 w 448"/>
                <a:gd name="T29" fmla="*/ 272 h 503"/>
                <a:gd name="T30" fmla="*/ 443 w 448"/>
                <a:gd name="T31" fmla="*/ 236 h 503"/>
                <a:gd name="T32" fmla="*/ 448 w 448"/>
                <a:gd name="T33" fmla="*/ 204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8" h="503">
                  <a:moveTo>
                    <a:pt x="102" y="0"/>
                  </a:moveTo>
                  <a:lnTo>
                    <a:pt x="28" y="107"/>
                  </a:lnTo>
                  <a:lnTo>
                    <a:pt x="28" y="190"/>
                  </a:lnTo>
                  <a:lnTo>
                    <a:pt x="47" y="240"/>
                  </a:lnTo>
                  <a:lnTo>
                    <a:pt x="92" y="305"/>
                  </a:lnTo>
                  <a:lnTo>
                    <a:pt x="69" y="362"/>
                  </a:lnTo>
                  <a:lnTo>
                    <a:pt x="69" y="415"/>
                  </a:lnTo>
                  <a:lnTo>
                    <a:pt x="37" y="467"/>
                  </a:lnTo>
                  <a:lnTo>
                    <a:pt x="0" y="481"/>
                  </a:lnTo>
                  <a:lnTo>
                    <a:pt x="69" y="503"/>
                  </a:lnTo>
                  <a:lnTo>
                    <a:pt x="102" y="491"/>
                  </a:lnTo>
                  <a:lnTo>
                    <a:pt x="240" y="494"/>
                  </a:lnTo>
                  <a:lnTo>
                    <a:pt x="300" y="472"/>
                  </a:lnTo>
                  <a:lnTo>
                    <a:pt x="305" y="439"/>
                  </a:lnTo>
                  <a:lnTo>
                    <a:pt x="407" y="272"/>
                  </a:lnTo>
                  <a:lnTo>
                    <a:pt x="443" y="236"/>
                  </a:lnTo>
                  <a:lnTo>
                    <a:pt x="448" y="204"/>
                  </a:lnTo>
                </a:path>
              </a:pathLst>
            </a:custGeom>
            <a:noFill/>
            <a:ln w="26988">
              <a:solidFill>
                <a:srgbClr val="9999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457">
              <a:extLst>
                <a:ext uri="{FF2B5EF4-FFF2-40B4-BE49-F238E27FC236}">
                  <a16:creationId xmlns:a16="http://schemas.microsoft.com/office/drawing/2014/main" id="{A3CA16B2-AA9D-4751-A189-AFE2CBCCC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" y="3854"/>
              <a:ext cx="28" cy="43"/>
            </a:xfrm>
            <a:custGeom>
              <a:avLst/>
              <a:gdLst>
                <a:gd name="T0" fmla="*/ 13 w 28"/>
                <a:gd name="T1" fmla="*/ 19 h 43"/>
                <a:gd name="T2" fmla="*/ 13 w 28"/>
                <a:gd name="T3" fmla="*/ 19 h 43"/>
                <a:gd name="T4" fmla="*/ 8 w 28"/>
                <a:gd name="T5" fmla="*/ 19 h 43"/>
                <a:gd name="T6" fmla="*/ 5 w 28"/>
                <a:gd name="T7" fmla="*/ 17 h 43"/>
                <a:gd name="T8" fmla="*/ 5 w 28"/>
                <a:gd name="T9" fmla="*/ 17 h 43"/>
                <a:gd name="T10" fmla="*/ 3 w 28"/>
                <a:gd name="T11" fmla="*/ 14 h 43"/>
                <a:gd name="T12" fmla="*/ 3 w 28"/>
                <a:gd name="T13" fmla="*/ 10 h 43"/>
                <a:gd name="T14" fmla="*/ 3 w 28"/>
                <a:gd name="T15" fmla="*/ 10 h 43"/>
                <a:gd name="T16" fmla="*/ 3 w 28"/>
                <a:gd name="T17" fmla="*/ 6 h 43"/>
                <a:gd name="T18" fmla="*/ 5 w 28"/>
                <a:gd name="T19" fmla="*/ 5 h 43"/>
                <a:gd name="T20" fmla="*/ 5 w 28"/>
                <a:gd name="T21" fmla="*/ 5 h 43"/>
                <a:gd name="T22" fmla="*/ 6 w 28"/>
                <a:gd name="T23" fmla="*/ 3 h 43"/>
                <a:gd name="T24" fmla="*/ 9 w 28"/>
                <a:gd name="T25" fmla="*/ 3 h 43"/>
                <a:gd name="T26" fmla="*/ 28 w 28"/>
                <a:gd name="T27" fmla="*/ 3 h 43"/>
                <a:gd name="T28" fmla="*/ 28 w 28"/>
                <a:gd name="T29" fmla="*/ 0 h 43"/>
                <a:gd name="T30" fmla="*/ 9 w 28"/>
                <a:gd name="T31" fmla="*/ 0 h 43"/>
                <a:gd name="T32" fmla="*/ 9 w 28"/>
                <a:gd name="T33" fmla="*/ 0 h 43"/>
                <a:gd name="T34" fmla="*/ 5 w 28"/>
                <a:gd name="T35" fmla="*/ 0 h 43"/>
                <a:gd name="T36" fmla="*/ 2 w 28"/>
                <a:gd name="T37" fmla="*/ 2 h 43"/>
                <a:gd name="T38" fmla="*/ 0 w 28"/>
                <a:gd name="T39" fmla="*/ 5 h 43"/>
                <a:gd name="T40" fmla="*/ 0 w 28"/>
                <a:gd name="T41" fmla="*/ 10 h 43"/>
                <a:gd name="T42" fmla="*/ 0 w 28"/>
                <a:gd name="T43" fmla="*/ 10 h 43"/>
                <a:gd name="T44" fmla="*/ 0 w 28"/>
                <a:gd name="T45" fmla="*/ 16 h 43"/>
                <a:gd name="T46" fmla="*/ 2 w 28"/>
                <a:gd name="T47" fmla="*/ 19 h 43"/>
                <a:gd name="T48" fmla="*/ 5 w 28"/>
                <a:gd name="T49" fmla="*/ 19 h 43"/>
                <a:gd name="T50" fmla="*/ 5 w 28"/>
                <a:gd name="T51" fmla="*/ 19 h 43"/>
                <a:gd name="T52" fmla="*/ 0 w 28"/>
                <a:gd name="T53" fmla="*/ 22 h 43"/>
                <a:gd name="T54" fmla="*/ 0 w 28"/>
                <a:gd name="T55" fmla="*/ 28 h 43"/>
                <a:gd name="T56" fmla="*/ 0 w 28"/>
                <a:gd name="T57" fmla="*/ 28 h 43"/>
                <a:gd name="T58" fmla="*/ 0 w 28"/>
                <a:gd name="T59" fmla="*/ 35 h 43"/>
                <a:gd name="T60" fmla="*/ 5 w 28"/>
                <a:gd name="T61" fmla="*/ 38 h 43"/>
                <a:gd name="T62" fmla="*/ 5 w 28"/>
                <a:gd name="T63" fmla="*/ 38 h 43"/>
                <a:gd name="T64" fmla="*/ 0 w 28"/>
                <a:gd name="T65" fmla="*/ 38 h 43"/>
                <a:gd name="T66" fmla="*/ 0 w 28"/>
                <a:gd name="T67" fmla="*/ 43 h 43"/>
                <a:gd name="T68" fmla="*/ 28 w 28"/>
                <a:gd name="T69" fmla="*/ 43 h 43"/>
                <a:gd name="T70" fmla="*/ 28 w 28"/>
                <a:gd name="T71" fmla="*/ 38 h 43"/>
                <a:gd name="T72" fmla="*/ 13 w 28"/>
                <a:gd name="T73" fmla="*/ 38 h 43"/>
                <a:gd name="T74" fmla="*/ 13 w 28"/>
                <a:gd name="T75" fmla="*/ 38 h 43"/>
                <a:gd name="T76" fmla="*/ 8 w 28"/>
                <a:gd name="T77" fmla="*/ 38 h 43"/>
                <a:gd name="T78" fmla="*/ 6 w 28"/>
                <a:gd name="T79" fmla="*/ 36 h 43"/>
                <a:gd name="T80" fmla="*/ 3 w 28"/>
                <a:gd name="T81" fmla="*/ 33 h 43"/>
                <a:gd name="T82" fmla="*/ 3 w 28"/>
                <a:gd name="T83" fmla="*/ 30 h 43"/>
                <a:gd name="T84" fmla="*/ 3 w 28"/>
                <a:gd name="T85" fmla="*/ 30 h 43"/>
                <a:gd name="T86" fmla="*/ 5 w 28"/>
                <a:gd name="T87" fmla="*/ 25 h 43"/>
                <a:gd name="T88" fmla="*/ 6 w 28"/>
                <a:gd name="T89" fmla="*/ 24 h 43"/>
                <a:gd name="T90" fmla="*/ 9 w 28"/>
                <a:gd name="T91" fmla="*/ 24 h 43"/>
                <a:gd name="T92" fmla="*/ 28 w 28"/>
                <a:gd name="T93" fmla="*/ 24 h 43"/>
                <a:gd name="T94" fmla="*/ 28 w 28"/>
                <a:gd name="T95" fmla="*/ 19 h 43"/>
                <a:gd name="T96" fmla="*/ 13 w 28"/>
                <a:gd name="T97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" h="43">
                  <a:moveTo>
                    <a:pt x="13" y="19"/>
                  </a:moveTo>
                  <a:lnTo>
                    <a:pt x="13" y="19"/>
                  </a:lnTo>
                  <a:lnTo>
                    <a:pt x="8" y="19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6" y="3"/>
                  </a:lnTo>
                  <a:lnTo>
                    <a:pt x="9" y="3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2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5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38"/>
                  </a:lnTo>
                  <a:lnTo>
                    <a:pt x="0" y="43"/>
                  </a:lnTo>
                  <a:lnTo>
                    <a:pt x="28" y="43"/>
                  </a:lnTo>
                  <a:lnTo>
                    <a:pt x="28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8" y="38"/>
                  </a:lnTo>
                  <a:lnTo>
                    <a:pt x="6" y="36"/>
                  </a:lnTo>
                  <a:lnTo>
                    <a:pt x="3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25"/>
                  </a:lnTo>
                  <a:lnTo>
                    <a:pt x="6" y="24"/>
                  </a:lnTo>
                  <a:lnTo>
                    <a:pt x="9" y="24"/>
                  </a:lnTo>
                  <a:lnTo>
                    <a:pt x="28" y="24"/>
                  </a:lnTo>
                  <a:lnTo>
                    <a:pt x="28" y="19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Freeform 458">
              <a:extLst>
                <a:ext uri="{FF2B5EF4-FFF2-40B4-BE49-F238E27FC236}">
                  <a16:creationId xmlns:a16="http://schemas.microsoft.com/office/drawing/2014/main" id="{AF86F1AC-7663-4287-88CB-3E1EC84D86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6" y="3905"/>
              <a:ext cx="30" cy="25"/>
            </a:xfrm>
            <a:custGeom>
              <a:avLst/>
              <a:gdLst>
                <a:gd name="T0" fmla="*/ 27 w 30"/>
                <a:gd name="T1" fmla="*/ 1 h 25"/>
                <a:gd name="T2" fmla="*/ 27 w 30"/>
                <a:gd name="T3" fmla="*/ 1 h 25"/>
                <a:gd name="T4" fmla="*/ 22 w 30"/>
                <a:gd name="T5" fmla="*/ 0 h 25"/>
                <a:gd name="T6" fmla="*/ 14 w 30"/>
                <a:gd name="T7" fmla="*/ 0 h 25"/>
                <a:gd name="T8" fmla="*/ 14 w 30"/>
                <a:gd name="T9" fmla="*/ 0 h 25"/>
                <a:gd name="T10" fmla="*/ 6 w 30"/>
                <a:gd name="T11" fmla="*/ 0 h 25"/>
                <a:gd name="T12" fmla="*/ 2 w 30"/>
                <a:gd name="T13" fmla="*/ 1 h 25"/>
                <a:gd name="T14" fmla="*/ 2 w 30"/>
                <a:gd name="T15" fmla="*/ 1 h 25"/>
                <a:gd name="T16" fmla="*/ 0 w 30"/>
                <a:gd name="T17" fmla="*/ 4 h 25"/>
                <a:gd name="T18" fmla="*/ 0 w 30"/>
                <a:gd name="T19" fmla="*/ 12 h 25"/>
                <a:gd name="T20" fmla="*/ 0 w 30"/>
                <a:gd name="T21" fmla="*/ 12 h 25"/>
                <a:gd name="T22" fmla="*/ 0 w 30"/>
                <a:gd name="T23" fmla="*/ 18 h 25"/>
                <a:gd name="T24" fmla="*/ 2 w 30"/>
                <a:gd name="T25" fmla="*/ 22 h 25"/>
                <a:gd name="T26" fmla="*/ 2 w 30"/>
                <a:gd name="T27" fmla="*/ 22 h 25"/>
                <a:gd name="T28" fmla="*/ 6 w 30"/>
                <a:gd name="T29" fmla="*/ 23 h 25"/>
                <a:gd name="T30" fmla="*/ 14 w 30"/>
                <a:gd name="T31" fmla="*/ 25 h 25"/>
                <a:gd name="T32" fmla="*/ 14 w 30"/>
                <a:gd name="T33" fmla="*/ 25 h 25"/>
                <a:gd name="T34" fmla="*/ 22 w 30"/>
                <a:gd name="T35" fmla="*/ 23 h 25"/>
                <a:gd name="T36" fmla="*/ 27 w 30"/>
                <a:gd name="T37" fmla="*/ 22 h 25"/>
                <a:gd name="T38" fmla="*/ 27 w 30"/>
                <a:gd name="T39" fmla="*/ 22 h 25"/>
                <a:gd name="T40" fmla="*/ 28 w 30"/>
                <a:gd name="T41" fmla="*/ 18 h 25"/>
                <a:gd name="T42" fmla="*/ 30 w 30"/>
                <a:gd name="T43" fmla="*/ 12 h 25"/>
                <a:gd name="T44" fmla="*/ 30 w 30"/>
                <a:gd name="T45" fmla="*/ 12 h 25"/>
                <a:gd name="T46" fmla="*/ 28 w 30"/>
                <a:gd name="T47" fmla="*/ 4 h 25"/>
                <a:gd name="T48" fmla="*/ 27 w 30"/>
                <a:gd name="T49" fmla="*/ 1 h 25"/>
                <a:gd name="T50" fmla="*/ 27 w 30"/>
                <a:gd name="T51" fmla="*/ 1 h 25"/>
                <a:gd name="T52" fmla="*/ 14 w 30"/>
                <a:gd name="T53" fmla="*/ 3 h 25"/>
                <a:gd name="T54" fmla="*/ 14 w 30"/>
                <a:gd name="T55" fmla="*/ 3 h 25"/>
                <a:gd name="T56" fmla="*/ 20 w 30"/>
                <a:gd name="T57" fmla="*/ 3 h 25"/>
                <a:gd name="T58" fmla="*/ 24 w 30"/>
                <a:gd name="T59" fmla="*/ 4 h 25"/>
                <a:gd name="T60" fmla="*/ 24 w 30"/>
                <a:gd name="T61" fmla="*/ 4 h 25"/>
                <a:gd name="T62" fmla="*/ 25 w 30"/>
                <a:gd name="T63" fmla="*/ 7 h 25"/>
                <a:gd name="T64" fmla="*/ 25 w 30"/>
                <a:gd name="T65" fmla="*/ 12 h 25"/>
                <a:gd name="T66" fmla="*/ 25 w 30"/>
                <a:gd name="T67" fmla="*/ 12 h 25"/>
                <a:gd name="T68" fmla="*/ 25 w 30"/>
                <a:gd name="T69" fmla="*/ 17 h 25"/>
                <a:gd name="T70" fmla="*/ 24 w 30"/>
                <a:gd name="T71" fmla="*/ 18 h 25"/>
                <a:gd name="T72" fmla="*/ 24 w 30"/>
                <a:gd name="T73" fmla="*/ 18 h 25"/>
                <a:gd name="T74" fmla="*/ 20 w 30"/>
                <a:gd name="T75" fmla="*/ 20 h 25"/>
                <a:gd name="T76" fmla="*/ 14 w 30"/>
                <a:gd name="T77" fmla="*/ 20 h 25"/>
                <a:gd name="T78" fmla="*/ 14 w 30"/>
                <a:gd name="T79" fmla="*/ 20 h 25"/>
                <a:gd name="T80" fmla="*/ 8 w 30"/>
                <a:gd name="T81" fmla="*/ 20 h 25"/>
                <a:gd name="T82" fmla="*/ 5 w 30"/>
                <a:gd name="T83" fmla="*/ 18 h 25"/>
                <a:gd name="T84" fmla="*/ 5 w 30"/>
                <a:gd name="T85" fmla="*/ 18 h 25"/>
                <a:gd name="T86" fmla="*/ 3 w 30"/>
                <a:gd name="T87" fmla="*/ 17 h 25"/>
                <a:gd name="T88" fmla="*/ 3 w 30"/>
                <a:gd name="T89" fmla="*/ 12 h 25"/>
                <a:gd name="T90" fmla="*/ 3 w 30"/>
                <a:gd name="T91" fmla="*/ 12 h 25"/>
                <a:gd name="T92" fmla="*/ 3 w 30"/>
                <a:gd name="T93" fmla="*/ 7 h 25"/>
                <a:gd name="T94" fmla="*/ 5 w 30"/>
                <a:gd name="T95" fmla="*/ 4 h 25"/>
                <a:gd name="T96" fmla="*/ 5 w 30"/>
                <a:gd name="T97" fmla="*/ 4 h 25"/>
                <a:gd name="T98" fmla="*/ 8 w 30"/>
                <a:gd name="T99" fmla="*/ 3 h 25"/>
                <a:gd name="T100" fmla="*/ 14 w 30"/>
                <a:gd name="T101" fmla="*/ 3 h 25"/>
                <a:gd name="T102" fmla="*/ 14 w 30"/>
                <a:gd name="T103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" h="25">
                  <a:moveTo>
                    <a:pt x="27" y="1"/>
                  </a:moveTo>
                  <a:lnTo>
                    <a:pt x="27" y="1"/>
                  </a:lnTo>
                  <a:lnTo>
                    <a:pt x="2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22" y="23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8" y="18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8" y="4"/>
                  </a:lnTo>
                  <a:lnTo>
                    <a:pt x="27" y="1"/>
                  </a:lnTo>
                  <a:lnTo>
                    <a:pt x="27" y="1"/>
                  </a:lnTo>
                  <a:close/>
                  <a:moveTo>
                    <a:pt x="14" y="3"/>
                  </a:moveTo>
                  <a:lnTo>
                    <a:pt x="14" y="3"/>
                  </a:lnTo>
                  <a:lnTo>
                    <a:pt x="20" y="3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5" y="7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7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0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8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7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7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3"/>
                  </a:lnTo>
                  <a:lnTo>
                    <a:pt x="14" y="3"/>
                  </a:lnTo>
                  <a:lnTo>
                    <a:pt x="14" y="3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459">
              <a:extLst>
                <a:ext uri="{FF2B5EF4-FFF2-40B4-BE49-F238E27FC236}">
                  <a16:creationId xmlns:a16="http://schemas.microsoft.com/office/drawing/2014/main" id="{6286008A-2A4A-4B91-AC4F-7137AFAA6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" y="3934"/>
              <a:ext cx="30" cy="26"/>
            </a:xfrm>
            <a:custGeom>
              <a:avLst/>
              <a:gdLst>
                <a:gd name="T0" fmla="*/ 3 w 30"/>
                <a:gd name="T1" fmla="*/ 7 h 26"/>
                <a:gd name="T2" fmla="*/ 3 w 30"/>
                <a:gd name="T3" fmla="*/ 7 h 26"/>
                <a:gd name="T4" fmla="*/ 6 w 30"/>
                <a:gd name="T5" fmla="*/ 5 h 26"/>
                <a:gd name="T6" fmla="*/ 9 w 30"/>
                <a:gd name="T7" fmla="*/ 5 h 26"/>
                <a:gd name="T8" fmla="*/ 9 w 30"/>
                <a:gd name="T9" fmla="*/ 5 h 26"/>
                <a:gd name="T10" fmla="*/ 9 w 30"/>
                <a:gd name="T11" fmla="*/ 2 h 26"/>
                <a:gd name="T12" fmla="*/ 9 w 30"/>
                <a:gd name="T13" fmla="*/ 2 h 26"/>
                <a:gd name="T14" fmla="*/ 5 w 30"/>
                <a:gd name="T15" fmla="*/ 2 h 26"/>
                <a:gd name="T16" fmla="*/ 2 w 30"/>
                <a:gd name="T17" fmla="*/ 4 h 26"/>
                <a:gd name="T18" fmla="*/ 2 w 30"/>
                <a:gd name="T19" fmla="*/ 4 h 26"/>
                <a:gd name="T20" fmla="*/ 0 w 30"/>
                <a:gd name="T21" fmla="*/ 7 h 26"/>
                <a:gd name="T22" fmla="*/ 0 w 30"/>
                <a:gd name="T23" fmla="*/ 13 h 26"/>
                <a:gd name="T24" fmla="*/ 0 w 30"/>
                <a:gd name="T25" fmla="*/ 13 h 26"/>
                <a:gd name="T26" fmla="*/ 0 w 30"/>
                <a:gd name="T27" fmla="*/ 19 h 26"/>
                <a:gd name="T28" fmla="*/ 3 w 30"/>
                <a:gd name="T29" fmla="*/ 24 h 26"/>
                <a:gd name="T30" fmla="*/ 3 w 30"/>
                <a:gd name="T31" fmla="*/ 24 h 26"/>
                <a:gd name="T32" fmla="*/ 6 w 30"/>
                <a:gd name="T33" fmla="*/ 26 h 26"/>
                <a:gd name="T34" fmla="*/ 14 w 30"/>
                <a:gd name="T35" fmla="*/ 26 h 26"/>
                <a:gd name="T36" fmla="*/ 14 w 30"/>
                <a:gd name="T37" fmla="*/ 26 h 26"/>
                <a:gd name="T38" fmla="*/ 22 w 30"/>
                <a:gd name="T39" fmla="*/ 26 h 26"/>
                <a:gd name="T40" fmla="*/ 27 w 30"/>
                <a:gd name="T41" fmla="*/ 24 h 26"/>
                <a:gd name="T42" fmla="*/ 27 w 30"/>
                <a:gd name="T43" fmla="*/ 24 h 26"/>
                <a:gd name="T44" fmla="*/ 28 w 30"/>
                <a:gd name="T45" fmla="*/ 19 h 26"/>
                <a:gd name="T46" fmla="*/ 30 w 30"/>
                <a:gd name="T47" fmla="*/ 13 h 26"/>
                <a:gd name="T48" fmla="*/ 30 w 30"/>
                <a:gd name="T49" fmla="*/ 13 h 26"/>
                <a:gd name="T50" fmla="*/ 28 w 30"/>
                <a:gd name="T51" fmla="*/ 7 h 26"/>
                <a:gd name="T52" fmla="*/ 27 w 30"/>
                <a:gd name="T53" fmla="*/ 4 h 26"/>
                <a:gd name="T54" fmla="*/ 24 w 30"/>
                <a:gd name="T55" fmla="*/ 2 h 26"/>
                <a:gd name="T56" fmla="*/ 20 w 30"/>
                <a:gd name="T57" fmla="*/ 0 h 26"/>
                <a:gd name="T58" fmla="*/ 19 w 30"/>
                <a:gd name="T59" fmla="*/ 0 h 26"/>
                <a:gd name="T60" fmla="*/ 19 w 30"/>
                <a:gd name="T61" fmla="*/ 5 h 26"/>
                <a:gd name="T62" fmla="*/ 19 w 30"/>
                <a:gd name="T63" fmla="*/ 5 h 26"/>
                <a:gd name="T64" fmla="*/ 22 w 30"/>
                <a:gd name="T65" fmla="*/ 5 h 26"/>
                <a:gd name="T66" fmla="*/ 25 w 30"/>
                <a:gd name="T67" fmla="*/ 7 h 26"/>
                <a:gd name="T68" fmla="*/ 25 w 30"/>
                <a:gd name="T69" fmla="*/ 7 h 26"/>
                <a:gd name="T70" fmla="*/ 25 w 30"/>
                <a:gd name="T71" fmla="*/ 8 h 26"/>
                <a:gd name="T72" fmla="*/ 25 w 30"/>
                <a:gd name="T73" fmla="*/ 13 h 26"/>
                <a:gd name="T74" fmla="*/ 25 w 30"/>
                <a:gd name="T75" fmla="*/ 13 h 26"/>
                <a:gd name="T76" fmla="*/ 25 w 30"/>
                <a:gd name="T77" fmla="*/ 18 h 26"/>
                <a:gd name="T78" fmla="*/ 24 w 30"/>
                <a:gd name="T79" fmla="*/ 19 h 26"/>
                <a:gd name="T80" fmla="*/ 24 w 30"/>
                <a:gd name="T81" fmla="*/ 19 h 26"/>
                <a:gd name="T82" fmla="*/ 20 w 30"/>
                <a:gd name="T83" fmla="*/ 21 h 26"/>
                <a:gd name="T84" fmla="*/ 14 w 30"/>
                <a:gd name="T85" fmla="*/ 21 h 26"/>
                <a:gd name="T86" fmla="*/ 14 w 30"/>
                <a:gd name="T87" fmla="*/ 21 h 26"/>
                <a:gd name="T88" fmla="*/ 8 w 30"/>
                <a:gd name="T89" fmla="*/ 21 h 26"/>
                <a:gd name="T90" fmla="*/ 5 w 30"/>
                <a:gd name="T91" fmla="*/ 21 h 26"/>
                <a:gd name="T92" fmla="*/ 5 w 30"/>
                <a:gd name="T93" fmla="*/ 21 h 26"/>
                <a:gd name="T94" fmla="*/ 3 w 30"/>
                <a:gd name="T95" fmla="*/ 18 h 26"/>
                <a:gd name="T96" fmla="*/ 3 w 30"/>
                <a:gd name="T97" fmla="*/ 15 h 26"/>
                <a:gd name="T98" fmla="*/ 3 w 30"/>
                <a:gd name="T99" fmla="*/ 15 h 26"/>
                <a:gd name="T100" fmla="*/ 3 w 30"/>
                <a:gd name="T101" fmla="*/ 7 h 26"/>
                <a:gd name="T102" fmla="*/ 3 w 30"/>
                <a:gd name="T103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" h="26">
                  <a:moveTo>
                    <a:pt x="3" y="7"/>
                  </a:moveTo>
                  <a:lnTo>
                    <a:pt x="3" y="7"/>
                  </a:lnTo>
                  <a:lnTo>
                    <a:pt x="6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5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6" y="26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22" y="26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28" y="19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28" y="7"/>
                  </a:lnTo>
                  <a:lnTo>
                    <a:pt x="27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8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8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0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8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3" y="18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Rectangle 460">
              <a:extLst>
                <a:ext uri="{FF2B5EF4-FFF2-40B4-BE49-F238E27FC236}">
                  <a16:creationId xmlns:a16="http://schemas.microsoft.com/office/drawing/2014/main" id="{20D6FEA5-9CB9-4EA9-8370-13D45D624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" y="3967"/>
              <a:ext cx="4" cy="4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461">
              <a:extLst>
                <a:ext uri="{FF2B5EF4-FFF2-40B4-BE49-F238E27FC236}">
                  <a16:creationId xmlns:a16="http://schemas.microsoft.com/office/drawing/2014/main" id="{2EB6B084-2085-471D-A890-DD873CC1E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" y="3977"/>
              <a:ext cx="30" cy="25"/>
            </a:xfrm>
            <a:custGeom>
              <a:avLst/>
              <a:gdLst>
                <a:gd name="T0" fmla="*/ 13 w 30"/>
                <a:gd name="T1" fmla="*/ 16 h 25"/>
                <a:gd name="T2" fmla="*/ 8 w 30"/>
                <a:gd name="T3" fmla="*/ 20 h 25"/>
                <a:gd name="T4" fmla="*/ 5 w 30"/>
                <a:gd name="T5" fmla="*/ 20 h 25"/>
                <a:gd name="T6" fmla="*/ 3 w 30"/>
                <a:gd name="T7" fmla="*/ 19 h 25"/>
                <a:gd name="T8" fmla="*/ 3 w 30"/>
                <a:gd name="T9" fmla="*/ 14 h 25"/>
                <a:gd name="T10" fmla="*/ 3 w 30"/>
                <a:gd name="T11" fmla="*/ 6 h 25"/>
                <a:gd name="T12" fmla="*/ 8 w 30"/>
                <a:gd name="T13" fmla="*/ 6 h 25"/>
                <a:gd name="T14" fmla="*/ 6 w 30"/>
                <a:gd name="T15" fmla="*/ 1 h 25"/>
                <a:gd name="T16" fmla="*/ 3 w 30"/>
                <a:gd name="T17" fmla="*/ 3 h 25"/>
                <a:gd name="T18" fmla="*/ 0 w 30"/>
                <a:gd name="T19" fmla="*/ 8 h 25"/>
                <a:gd name="T20" fmla="*/ 0 w 30"/>
                <a:gd name="T21" fmla="*/ 13 h 25"/>
                <a:gd name="T22" fmla="*/ 2 w 30"/>
                <a:gd name="T23" fmla="*/ 24 h 25"/>
                <a:gd name="T24" fmla="*/ 3 w 30"/>
                <a:gd name="T25" fmla="*/ 25 h 25"/>
                <a:gd name="T26" fmla="*/ 8 w 30"/>
                <a:gd name="T27" fmla="*/ 25 h 25"/>
                <a:gd name="T28" fmla="*/ 14 w 30"/>
                <a:gd name="T29" fmla="*/ 22 h 25"/>
                <a:gd name="T30" fmla="*/ 16 w 30"/>
                <a:gd name="T31" fmla="*/ 17 h 25"/>
                <a:gd name="T32" fmla="*/ 16 w 30"/>
                <a:gd name="T33" fmla="*/ 9 h 25"/>
                <a:gd name="T34" fmla="*/ 20 w 30"/>
                <a:gd name="T35" fmla="*/ 5 h 25"/>
                <a:gd name="T36" fmla="*/ 24 w 30"/>
                <a:gd name="T37" fmla="*/ 5 h 25"/>
                <a:gd name="T38" fmla="*/ 25 w 30"/>
                <a:gd name="T39" fmla="*/ 6 h 25"/>
                <a:gd name="T40" fmla="*/ 25 w 30"/>
                <a:gd name="T41" fmla="*/ 14 h 25"/>
                <a:gd name="T42" fmla="*/ 25 w 30"/>
                <a:gd name="T43" fmla="*/ 19 h 25"/>
                <a:gd name="T44" fmla="*/ 22 w 30"/>
                <a:gd name="T45" fmla="*/ 22 h 25"/>
                <a:gd name="T46" fmla="*/ 19 w 30"/>
                <a:gd name="T47" fmla="*/ 25 h 25"/>
                <a:gd name="T48" fmla="*/ 22 w 30"/>
                <a:gd name="T49" fmla="*/ 25 h 25"/>
                <a:gd name="T50" fmla="*/ 28 w 30"/>
                <a:gd name="T51" fmla="*/ 24 h 25"/>
                <a:gd name="T52" fmla="*/ 30 w 30"/>
                <a:gd name="T53" fmla="*/ 19 h 25"/>
                <a:gd name="T54" fmla="*/ 30 w 30"/>
                <a:gd name="T55" fmla="*/ 13 h 25"/>
                <a:gd name="T56" fmla="*/ 28 w 30"/>
                <a:gd name="T57" fmla="*/ 3 h 25"/>
                <a:gd name="T58" fmla="*/ 25 w 30"/>
                <a:gd name="T59" fmla="*/ 1 h 25"/>
                <a:gd name="T60" fmla="*/ 20 w 30"/>
                <a:gd name="T61" fmla="*/ 0 h 25"/>
                <a:gd name="T62" fmla="*/ 14 w 30"/>
                <a:gd name="T63" fmla="*/ 3 h 25"/>
                <a:gd name="T64" fmla="*/ 13 w 30"/>
                <a:gd name="T65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25">
                  <a:moveTo>
                    <a:pt x="13" y="16"/>
                  </a:moveTo>
                  <a:lnTo>
                    <a:pt x="13" y="16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6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8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17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17" y="6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24" y="20"/>
                  </a:lnTo>
                  <a:lnTo>
                    <a:pt x="22" y="22"/>
                  </a:lnTo>
                  <a:lnTo>
                    <a:pt x="19" y="22"/>
                  </a:lnTo>
                  <a:lnTo>
                    <a:pt x="19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5" y="25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30" y="19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6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5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7" y="1"/>
                  </a:lnTo>
                  <a:lnTo>
                    <a:pt x="14" y="3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1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Rectangle 462">
              <a:extLst>
                <a:ext uri="{FF2B5EF4-FFF2-40B4-BE49-F238E27FC236}">
                  <a16:creationId xmlns:a16="http://schemas.microsoft.com/office/drawing/2014/main" id="{E40C5DFD-D5D6-459F-8A45-DEA596164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3" y="4008"/>
              <a:ext cx="5" cy="5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88" name="Freeform 463">
              <a:extLst>
                <a:ext uri="{FF2B5EF4-FFF2-40B4-BE49-F238E27FC236}">
                  <a16:creationId xmlns:a16="http://schemas.microsoft.com/office/drawing/2014/main" id="{B83C1815-3CCB-41FF-8BD1-FEA009853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" y="4019"/>
              <a:ext cx="30" cy="26"/>
            </a:xfrm>
            <a:custGeom>
              <a:avLst/>
              <a:gdLst>
                <a:gd name="T0" fmla="*/ 3 w 30"/>
                <a:gd name="T1" fmla="*/ 7 h 26"/>
                <a:gd name="T2" fmla="*/ 8 w 30"/>
                <a:gd name="T3" fmla="*/ 5 h 26"/>
                <a:gd name="T4" fmla="*/ 6 w 30"/>
                <a:gd name="T5" fmla="*/ 2 h 26"/>
                <a:gd name="T6" fmla="*/ 3 w 30"/>
                <a:gd name="T7" fmla="*/ 2 h 26"/>
                <a:gd name="T8" fmla="*/ 0 w 30"/>
                <a:gd name="T9" fmla="*/ 8 h 26"/>
                <a:gd name="T10" fmla="*/ 0 w 30"/>
                <a:gd name="T11" fmla="*/ 13 h 26"/>
                <a:gd name="T12" fmla="*/ 2 w 30"/>
                <a:gd name="T13" fmla="*/ 22 h 26"/>
                <a:gd name="T14" fmla="*/ 3 w 30"/>
                <a:gd name="T15" fmla="*/ 24 h 26"/>
                <a:gd name="T16" fmla="*/ 8 w 30"/>
                <a:gd name="T17" fmla="*/ 26 h 26"/>
                <a:gd name="T18" fmla="*/ 14 w 30"/>
                <a:gd name="T19" fmla="*/ 22 h 26"/>
                <a:gd name="T20" fmla="*/ 16 w 30"/>
                <a:gd name="T21" fmla="*/ 18 h 26"/>
                <a:gd name="T22" fmla="*/ 16 w 30"/>
                <a:gd name="T23" fmla="*/ 10 h 26"/>
                <a:gd name="T24" fmla="*/ 20 w 30"/>
                <a:gd name="T25" fmla="*/ 5 h 26"/>
                <a:gd name="T26" fmla="*/ 24 w 30"/>
                <a:gd name="T27" fmla="*/ 5 h 26"/>
                <a:gd name="T28" fmla="*/ 25 w 30"/>
                <a:gd name="T29" fmla="*/ 7 h 26"/>
                <a:gd name="T30" fmla="*/ 25 w 30"/>
                <a:gd name="T31" fmla="*/ 15 h 26"/>
                <a:gd name="T32" fmla="*/ 25 w 30"/>
                <a:gd name="T33" fmla="*/ 19 h 26"/>
                <a:gd name="T34" fmla="*/ 19 w 30"/>
                <a:gd name="T35" fmla="*/ 21 h 26"/>
                <a:gd name="T36" fmla="*/ 22 w 30"/>
                <a:gd name="T37" fmla="*/ 26 h 26"/>
                <a:gd name="T38" fmla="*/ 25 w 30"/>
                <a:gd name="T39" fmla="*/ 24 h 26"/>
                <a:gd name="T40" fmla="*/ 28 w 30"/>
                <a:gd name="T41" fmla="*/ 22 h 26"/>
                <a:gd name="T42" fmla="*/ 30 w 30"/>
                <a:gd name="T43" fmla="*/ 13 h 26"/>
                <a:gd name="T44" fmla="*/ 30 w 30"/>
                <a:gd name="T45" fmla="*/ 7 h 26"/>
                <a:gd name="T46" fmla="*/ 28 w 30"/>
                <a:gd name="T47" fmla="*/ 4 h 26"/>
                <a:gd name="T48" fmla="*/ 20 w 30"/>
                <a:gd name="T49" fmla="*/ 0 h 26"/>
                <a:gd name="T50" fmla="*/ 17 w 30"/>
                <a:gd name="T51" fmla="*/ 0 h 26"/>
                <a:gd name="T52" fmla="*/ 13 w 30"/>
                <a:gd name="T53" fmla="*/ 5 h 26"/>
                <a:gd name="T54" fmla="*/ 13 w 30"/>
                <a:gd name="T55" fmla="*/ 16 h 26"/>
                <a:gd name="T56" fmla="*/ 11 w 30"/>
                <a:gd name="T57" fmla="*/ 19 h 26"/>
                <a:gd name="T58" fmla="*/ 8 w 30"/>
                <a:gd name="T59" fmla="*/ 21 h 26"/>
                <a:gd name="T60" fmla="*/ 3 w 30"/>
                <a:gd name="T61" fmla="*/ 19 h 26"/>
                <a:gd name="T62" fmla="*/ 3 w 30"/>
                <a:gd name="T63" fmla="*/ 13 h 26"/>
                <a:gd name="T64" fmla="*/ 3 w 30"/>
                <a:gd name="T6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26">
                  <a:moveTo>
                    <a:pt x="3" y="7"/>
                  </a:moveTo>
                  <a:lnTo>
                    <a:pt x="3" y="7"/>
                  </a:lnTo>
                  <a:lnTo>
                    <a:pt x="5" y="7"/>
                  </a:lnTo>
                  <a:lnTo>
                    <a:pt x="8" y="5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1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1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7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4" y="5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22" y="21"/>
                  </a:lnTo>
                  <a:lnTo>
                    <a:pt x="19" y="21"/>
                  </a:lnTo>
                  <a:lnTo>
                    <a:pt x="19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5" y="24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30" y="19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7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5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2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89" name="Rectangle 464">
              <a:extLst>
                <a:ext uri="{FF2B5EF4-FFF2-40B4-BE49-F238E27FC236}">
                  <a16:creationId xmlns:a16="http://schemas.microsoft.com/office/drawing/2014/main" id="{87DB3AED-B398-4501-A7B0-4BCEAF981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6" y="4008"/>
              <a:ext cx="28" cy="5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0" name="Freeform 465">
              <a:extLst>
                <a:ext uri="{FF2B5EF4-FFF2-40B4-BE49-F238E27FC236}">
                  <a16:creationId xmlns:a16="http://schemas.microsoft.com/office/drawing/2014/main" id="{B645DDD1-6BE1-4E92-9D7B-0B33B8957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" y="4048"/>
              <a:ext cx="28" cy="20"/>
            </a:xfrm>
            <a:custGeom>
              <a:avLst/>
              <a:gdLst>
                <a:gd name="T0" fmla="*/ 3 w 28"/>
                <a:gd name="T1" fmla="*/ 15 h 20"/>
                <a:gd name="T2" fmla="*/ 3 w 28"/>
                <a:gd name="T3" fmla="*/ 15 h 20"/>
                <a:gd name="T4" fmla="*/ 0 w 28"/>
                <a:gd name="T5" fmla="*/ 15 h 20"/>
                <a:gd name="T6" fmla="*/ 0 w 28"/>
                <a:gd name="T7" fmla="*/ 20 h 20"/>
                <a:gd name="T8" fmla="*/ 28 w 28"/>
                <a:gd name="T9" fmla="*/ 20 h 20"/>
                <a:gd name="T10" fmla="*/ 28 w 28"/>
                <a:gd name="T11" fmla="*/ 15 h 20"/>
                <a:gd name="T12" fmla="*/ 11 w 28"/>
                <a:gd name="T13" fmla="*/ 15 h 20"/>
                <a:gd name="T14" fmla="*/ 11 w 28"/>
                <a:gd name="T15" fmla="*/ 15 h 20"/>
                <a:gd name="T16" fmla="*/ 8 w 28"/>
                <a:gd name="T17" fmla="*/ 15 h 20"/>
                <a:gd name="T18" fmla="*/ 5 w 28"/>
                <a:gd name="T19" fmla="*/ 14 h 20"/>
                <a:gd name="T20" fmla="*/ 3 w 28"/>
                <a:gd name="T21" fmla="*/ 11 h 20"/>
                <a:gd name="T22" fmla="*/ 3 w 28"/>
                <a:gd name="T23" fmla="*/ 8 h 20"/>
                <a:gd name="T24" fmla="*/ 3 w 28"/>
                <a:gd name="T25" fmla="*/ 8 h 20"/>
                <a:gd name="T26" fmla="*/ 3 w 28"/>
                <a:gd name="T27" fmla="*/ 4 h 20"/>
                <a:gd name="T28" fmla="*/ 6 w 28"/>
                <a:gd name="T29" fmla="*/ 3 h 20"/>
                <a:gd name="T30" fmla="*/ 6 w 28"/>
                <a:gd name="T31" fmla="*/ 3 h 20"/>
                <a:gd name="T32" fmla="*/ 9 w 28"/>
                <a:gd name="T33" fmla="*/ 4 h 20"/>
                <a:gd name="T34" fmla="*/ 9 w 28"/>
                <a:gd name="T35" fmla="*/ 4 h 20"/>
                <a:gd name="T36" fmla="*/ 9 w 28"/>
                <a:gd name="T37" fmla="*/ 0 h 20"/>
                <a:gd name="T38" fmla="*/ 8 w 28"/>
                <a:gd name="T39" fmla="*/ 0 h 20"/>
                <a:gd name="T40" fmla="*/ 8 w 28"/>
                <a:gd name="T41" fmla="*/ 0 h 20"/>
                <a:gd name="T42" fmla="*/ 3 w 28"/>
                <a:gd name="T43" fmla="*/ 0 h 20"/>
                <a:gd name="T44" fmla="*/ 2 w 28"/>
                <a:gd name="T45" fmla="*/ 1 h 20"/>
                <a:gd name="T46" fmla="*/ 0 w 28"/>
                <a:gd name="T47" fmla="*/ 4 h 20"/>
                <a:gd name="T48" fmla="*/ 0 w 28"/>
                <a:gd name="T49" fmla="*/ 8 h 20"/>
                <a:gd name="T50" fmla="*/ 0 w 28"/>
                <a:gd name="T51" fmla="*/ 8 h 20"/>
                <a:gd name="T52" fmla="*/ 0 w 28"/>
                <a:gd name="T53" fmla="*/ 12 h 20"/>
                <a:gd name="T54" fmla="*/ 3 w 28"/>
                <a:gd name="T55" fmla="*/ 15 h 20"/>
                <a:gd name="T56" fmla="*/ 3 w 28"/>
                <a:gd name="T57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" h="20">
                  <a:moveTo>
                    <a:pt x="3" y="15"/>
                  </a:moveTo>
                  <a:lnTo>
                    <a:pt x="3" y="15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28" y="20"/>
                  </a:lnTo>
                  <a:lnTo>
                    <a:pt x="28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2"/>
                  </a:lnTo>
                  <a:lnTo>
                    <a:pt x="3" y="15"/>
                  </a:lnTo>
                  <a:lnTo>
                    <a:pt x="3" y="15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1" name="Freeform 466">
              <a:extLst>
                <a:ext uri="{FF2B5EF4-FFF2-40B4-BE49-F238E27FC236}">
                  <a16:creationId xmlns:a16="http://schemas.microsoft.com/office/drawing/2014/main" id="{95D8E8E3-4237-40C3-AEA4-A8BCC9A12F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6" y="4074"/>
              <a:ext cx="30" cy="27"/>
            </a:xfrm>
            <a:custGeom>
              <a:avLst/>
              <a:gdLst>
                <a:gd name="T0" fmla="*/ 0 w 30"/>
                <a:gd name="T1" fmla="*/ 15 h 27"/>
                <a:gd name="T2" fmla="*/ 0 w 30"/>
                <a:gd name="T3" fmla="*/ 15 h 27"/>
                <a:gd name="T4" fmla="*/ 0 w 30"/>
                <a:gd name="T5" fmla="*/ 21 h 27"/>
                <a:gd name="T6" fmla="*/ 3 w 30"/>
                <a:gd name="T7" fmla="*/ 24 h 27"/>
                <a:gd name="T8" fmla="*/ 3 w 30"/>
                <a:gd name="T9" fmla="*/ 24 h 27"/>
                <a:gd name="T10" fmla="*/ 6 w 30"/>
                <a:gd name="T11" fmla="*/ 27 h 27"/>
                <a:gd name="T12" fmla="*/ 14 w 30"/>
                <a:gd name="T13" fmla="*/ 27 h 27"/>
                <a:gd name="T14" fmla="*/ 14 w 30"/>
                <a:gd name="T15" fmla="*/ 27 h 27"/>
                <a:gd name="T16" fmla="*/ 22 w 30"/>
                <a:gd name="T17" fmla="*/ 27 h 27"/>
                <a:gd name="T18" fmla="*/ 27 w 30"/>
                <a:gd name="T19" fmla="*/ 24 h 27"/>
                <a:gd name="T20" fmla="*/ 27 w 30"/>
                <a:gd name="T21" fmla="*/ 24 h 27"/>
                <a:gd name="T22" fmla="*/ 28 w 30"/>
                <a:gd name="T23" fmla="*/ 21 h 27"/>
                <a:gd name="T24" fmla="*/ 30 w 30"/>
                <a:gd name="T25" fmla="*/ 13 h 27"/>
                <a:gd name="T26" fmla="*/ 30 w 30"/>
                <a:gd name="T27" fmla="*/ 13 h 27"/>
                <a:gd name="T28" fmla="*/ 30 w 30"/>
                <a:gd name="T29" fmla="*/ 8 h 27"/>
                <a:gd name="T30" fmla="*/ 28 w 30"/>
                <a:gd name="T31" fmla="*/ 4 h 27"/>
                <a:gd name="T32" fmla="*/ 28 w 30"/>
                <a:gd name="T33" fmla="*/ 4 h 27"/>
                <a:gd name="T34" fmla="*/ 25 w 30"/>
                <a:gd name="T35" fmla="*/ 2 h 27"/>
                <a:gd name="T36" fmla="*/ 22 w 30"/>
                <a:gd name="T37" fmla="*/ 0 h 27"/>
                <a:gd name="T38" fmla="*/ 20 w 30"/>
                <a:gd name="T39" fmla="*/ 0 h 27"/>
                <a:gd name="T40" fmla="*/ 20 w 30"/>
                <a:gd name="T41" fmla="*/ 5 h 27"/>
                <a:gd name="T42" fmla="*/ 22 w 30"/>
                <a:gd name="T43" fmla="*/ 5 h 27"/>
                <a:gd name="T44" fmla="*/ 22 w 30"/>
                <a:gd name="T45" fmla="*/ 5 h 27"/>
                <a:gd name="T46" fmla="*/ 24 w 30"/>
                <a:gd name="T47" fmla="*/ 5 h 27"/>
                <a:gd name="T48" fmla="*/ 25 w 30"/>
                <a:gd name="T49" fmla="*/ 7 h 27"/>
                <a:gd name="T50" fmla="*/ 25 w 30"/>
                <a:gd name="T51" fmla="*/ 7 h 27"/>
                <a:gd name="T52" fmla="*/ 25 w 30"/>
                <a:gd name="T53" fmla="*/ 13 h 27"/>
                <a:gd name="T54" fmla="*/ 25 w 30"/>
                <a:gd name="T55" fmla="*/ 13 h 27"/>
                <a:gd name="T56" fmla="*/ 25 w 30"/>
                <a:gd name="T57" fmla="*/ 19 h 27"/>
                <a:gd name="T58" fmla="*/ 24 w 30"/>
                <a:gd name="T59" fmla="*/ 21 h 27"/>
                <a:gd name="T60" fmla="*/ 24 w 30"/>
                <a:gd name="T61" fmla="*/ 21 h 27"/>
                <a:gd name="T62" fmla="*/ 20 w 30"/>
                <a:gd name="T63" fmla="*/ 23 h 27"/>
                <a:gd name="T64" fmla="*/ 16 w 30"/>
                <a:gd name="T65" fmla="*/ 23 h 27"/>
                <a:gd name="T66" fmla="*/ 16 w 30"/>
                <a:gd name="T67" fmla="*/ 0 h 27"/>
                <a:gd name="T68" fmla="*/ 13 w 30"/>
                <a:gd name="T69" fmla="*/ 0 h 27"/>
                <a:gd name="T70" fmla="*/ 13 w 30"/>
                <a:gd name="T71" fmla="*/ 0 h 27"/>
                <a:gd name="T72" fmla="*/ 6 w 30"/>
                <a:gd name="T73" fmla="*/ 2 h 27"/>
                <a:gd name="T74" fmla="*/ 2 w 30"/>
                <a:gd name="T75" fmla="*/ 4 h 27"/>
                <a:gd name="T76" fmla="*/ 2 w 30"/>
                <a:gd name="T77" fmla="*/ 4 h 27"/>
                <a:gd name="T78" fmla="*/ 0 w 30"/>
                <a:gd name="T79" fmla="*/ 8 h 27"/>
                <a:gd name="T80" fmla="*/ 0 w 30"/>
                <a:gd name="T81" fmla="*/ 15 h 27"/>
                <a:gd name="T82" fmla="*/ 0 w 30"/>
                <a:gd name="T83" fmla="*/ 15 h 27"/>
                <a:gd name="T84" fmla="*/ 5 w 30"/>
                <a:gd name="T85" fmla="*/ 21 h 27"/>
                <a:gd name="T86" fmla="*/ 5 w 30"/>
                <a:gd name="T87" fmla="*/ 21 h 27"/>
                <a:gd name="T88" fmla="*/ 3 w 30"/>
                <a:gd name="T89" fmla="*/ 19 h 27"/>
                <a:gd name="T90" fmla="*/ 3 w 30"/>
                <a:gd name="T91" fmla="*/ 15 h 27"/>
                <a:gd name="T92" fmla="*/ 3 w 30"/>
                <a:gd name="T93" fmla="*/ 15 h 27"/>
                <a:gd name="T94" fmla="*/ 3 w 30"/>
                <a:gd name="T95" fmla="*/ 10 h 27"/>
                <a:gd name="T96" fmla="*/ 5 w 30"/>
                <a:gd name="T97" fmla="*/ 7 h 27"/>
                <a:gd name="T98" fmla="*/ 5 w 30"/>
                <a:gd name="T99" fmla="*/ 7 h 27"/>
                <a:gd name="T100" fmla="*/ 6 w 30"/>
                <a:gd name="T101" fmla="*/ 5 h 27"/>
                <a:gd name="T102" fmla="*/ 11 w 30"/>
                <a:gd name="T103" fmla="*/ 5 h 27"/>
                <a:gd name="T104" fmla="*/ 13 w 30"/>
                <a:gd name="T105" fmla="*/ 5 h 27"/>
                <a:gd name="T106" fmla="*/ 13 w 30"/>
                <a:gd name="T107" fmla="*/ 23 h 27"/>
                <a:gd name="T108" fmla="*/ 13 w 30"/>
                <a:gd name="T109" fmla="*/ 23 h 27"/>
                <a:gd name="T110" fmla="*/ 5 w 30"/>
                <a:gd name="T111" fmla="*/ 21 h 27"/>
                <a:gd name="T112" fmla="*/ 5 w 30"/>
                <a:gd name="T113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" h="27">
                  <a:moveTo>
                    <a:pt x="0" y="15"/>
                  </a:moveTo>
                  <a:lnTo>
                    <a:pt x="0" y="15"/>
                  </a:lnTo>
                  <a:lnTo>
                    <a:pt x="0" y="21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6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22" y="27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28" y="21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8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5" y="2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9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0" y="23"/>
                  </a:lnTo>
                  <a:lnTo>
                    <a:pt x="16" y="23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6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15"/>
                  </a:lnTo>
                  <a:close/>
                  <a:moveTo>
                    <a:pt x="5" y="21"/>
                  </a:moveTo>
                  <a:lnTo>
                    <a:pt x="5" y="21"/>
                  </a:lnTo>
                  <a:lnTo>
                    <a:pt x="3" y="19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0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5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2" name="Freeform 467">
              <a:extLst>
                <a:ext uri="{FF2B5EF4-FFF2-40B4-BE49-F238E27FC236}">
                  <a16:creationId xmlns:a16="http://schemas.microsoft.com/office/drawing/2014/main" id="{E9235F37-489C-4F4B-B4B9-7DC2E166E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" y="4109"/>
              <a:ext cx="28" cy="43"/>
            </a:xfrm>
            <a:custGeom>
              <a:avLst/>
              <a:gdLst>
                <a:gd name="T0" fmla="*/ 13 w 28"/>
                <a:gd name="T1" fmla="*/ 19 h 43"/>
                <a:gd name="T2" fmla="*/ 13 w 28"/>
                <a:gd name="T3" fmla="*/ 19 h 43"/>
                <a:gd name="T4" fmla="*/ 8 w 28"/>
                <a:gd name="T5" fmla="*/ 19 h 43"/>
                <a:gd name="T6" fmla="*/ 5 w 28"/>
                <a:gd name="T7" fmla="*/ 17 h 43"/>
                <a:gd name="T8" fmla="*/ 5 w 28"/>
                <a:gd name="T9" fmla="*/ 17 h 43"/>
                <a:gd name="T10" fmla="*/ 3 w 28"/>
                <a:gd name="T11" fmla="*/ 14 h 43"/>
                <a:gd name="T12" fmla="*/ 3 w 28"/>
                <a:gd name="T13" fmla="*/ 10 h 43"/>
                <a:gd name="T14" fmla="*/ 3 w 28"/>
                <a:gd name="T15" fmla="*/ 10 h 43"/>
                <a:gd name="T16" fmla="*/ 3 w 28"/>
                <a:gd name="T17" fmla="*/ 8 h 43"/>
                <a:gd name="T18" fmla="*/ 5 w 28"/>
                <a:gd name="T19" fmla="*/ 5 h 43"/>
                <a:gd name="T20" fmla="*/ 5 w 28"/>
                <a:gd name="T21" fmla="*/ 5 h 43"/>
                <a:gd name="T22" fmla="*/ 9 w 28"/>
                <a:gd name="T23" fmla="*/ 3 h 43"/>
                <a:gd name="T24" fmla="*/ 28 w 28"/>
                <a:gd name="T25" fmla="*/ 3 h 43"/>
                <a:gd name="T26" fmla="*/ 28 w 28"/>
                <a:gd name="T27" fmla="*/ 0 h 43"/>
                <a:gd name="T28" fmla="*/ 9 w 28"/>
                <a:gd name="T29" fmla="*/ 0 h 43"/>
                <a:gd name="T30" fmla="*/ 9 w 28"/>
                <a:gd name="T31" fmla="*/ 0 h 43"/>
                <a:gd name="T32" fmla="*/ 5 w 28"/>
                <a:gd name="T33" fmla="*/ 0 h 43"/>
                <a:gd name="T34" fmla="*/ 2 w 28"/>
                <a:gd name="T35" fmla="*/ 2 h 43"/>
                <a:gd name="T36" fmla="*/ 0 w 28"/>
                <a:gd name="T37" fmla="*/ 5 h 43"/>
                <a:gd name="T38" fmla="*/ 0 w 28"/>
                <a:gd name="T39" fmla="*/ 10 h 43"/>
                <a:gd name="T40" fmla="*/ 0 w 28"/>
                <a:gd name="T41" fmla="*/ 10 h 43"/>
                <a:gd name="T42" fmla="*/ 0 w 28"/>
                <a:gd name="T43" fmla="*/ 16 h 43"/>
                <a:gd name="T44" fmla="*/ 5 w 28"/>
                <a:gd name="T45" fmla="*/ 21 h 43"/>
                <a:gd name="T46" fmla="*/ 5 w 28"/>
                <a:gd name="T47" fmla="*/ 21 h 43"/>
                <a:gd name="T48" fmla="*/ 2 w 28"/>
                <a:gd name="T49" fmla="*/ 21 h 43"/>
                <a:gd name="T50" fmla="*/ 0 w 28"/>
                <a:gd name="T51" fmla="*/ 24 h 43"/>
                <a:gd name="T52" fmla="*/ 0 w 28"/>
                <a:gd name="T53" fmla="*/ 28 h 43"/>
                <a:gd name="T54" fmla="*/ 0 w 28"/>
                <a:gd name="T55" fmla="*/ 28 h 43"/>
                <a:gd name="T56" fmla="*/ 0 w 28"/>
                <a:gd name="T57" fmla="*/ 35 h 43"/>
                <a:gd name="T58" fmla="*/ 5 w 28"/>
                <a:gd name="T59" fmla="*/ 38 h 43"/>
                <a:gd name="T60" fmla="*/ 5 w 28"/>
                <a:gd name="T61" fmla="*/ 39 h 43"/>
                <a:gd name="T62" fmla="*/ 0 w 28"/>
                <a:gd name="T63" fmla="*/ 38 h 43"/>
                <a:gd name="T64" fmla="*/ 0 w 28"/>
                <a:gd name="T65" fmla="*/ 43 h 43"/>
                <a:gd name="T66" fmla="*/ 28 w 28"/>
                <a:gd name="T67" fmla="*/ 43 h 43"/>
                <a:gd name="T68" fmla="*/ 28 w 28"/>
                <a:gd name="T69" fmla="*/ 38 h 43"/>
                <a:gd name="T70" fmla="*/ 13 w 28"/>
                <a:gd name="T71" fmla="*/ 38 h 43"/>
                <a:gd name="T72" fmla="*/ 13 w 28"/>
                <a:gd name="T73" fmla="*/ 38 h 43"/>
                <a:gd name="T74" fmla="*/ 8 w 28"/>
                <a:gd name="T75" fmla="*/ 38 h 43"/>
                <a:gd name="T76" fmla="*/ 6 w 28"/>
                <a:gd name="T77" fmla="*/ 36 h 43"/>
                <a:gd name="T78" fmla="*/ 3 w 28"/>
                <a:gd name="T79" fmla="*/ 33 h 43"/>
                <a:gd name="T80" fmla="*/ 3 w 28"/>
                <a:gd name="T81" fmla="*/ 30 h 43"/>
                <a:gd name="T82" fmla="*/ 3 w 28"/>
                <a:gd name="T83" fmla="*/ 30 h 43"/>
                <a:gd name="T84" fmla="*/ 5 w 28"/>
                <a:gd name="T85" fmla="*/ 25 h 43"/>
                <a:gd name="T86" fmla="*/ 6 w 28"/>
                <a:gd name="T87" fmla="*/ 24 h 43"/>
                <a:gd name="T88" fmla="*/ 9 w 28"/>
                <a:gd name="T89" fmla="*/ 24 h 43"/>
                <a:gd name="T90" fmla="*/ 28 w 28"/>
                <a:gd name="T91" fmla="*/ 24 h 43"/>
                <a:gd name="T92" fmla="*/ 28 w 28"/>
                <a:gd name="T93" fmla="*/ 19 h 43"/>
                <a:gd name="T94" fmla="*/ 13 w 28"/>
                <a:gd name="T95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" h="43">
                  <a:moveTo>
                    <a:pt x="13" y="19"/>
                  </a:moveTo>
                  <a:lnTo>
                    <a:pt x="13" y="19"/>
                  </a:lnTo>
                  <a:lnTo>
                    <a:pt x="8" y="19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9" y="3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2" y="21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5"/>
                  </a:lnTo>
                  <a:lnTo>
                    <a:pt x="5" y="38"/>
                  </a:lnTo>
                  <a:lnTo>
                    <a:pt x="5" y="39"/>
                  </a:lnTo>
                  <a:lnTo>
                    <a:pt x="0" y="38"/>
                  </a:lnTo>
                  <a:lnTo>
                    <a:pt x="0" y="43"/>
                  </a:lnTo>
                  <a:lnTo>
                    <a:pt x="28" y="43"/>
                  </a:lnTo>
                  <a:lnTo>
                    <a:pt x="28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8" y="38"/>
                  </a:lnTo>
                  <a:lnTo>
                    <a:pt x="6" y="36"/>
                  </a:lnTo>
                  <a:lnTo>
                    <a:pt x="3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25"/>
                  </a:lnTo>
                  <a:lnTo>
                    <a:pt x="6" y="24"/>
                  </a:lnTo>
                  <a:lnTo>
                    <a:pt x="9" y="24"/>
                  </a:lnTo>
                  <a:lnTo>
                    <a:pt x="28" y="24"/>
                  </a:lnTo>
                  <a:lnTo>
                    <a:pt x="28" y="19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3" name="Freeform 468">
              <a:extLst>
                <a:ext uri="{FF2B5EF4-FFF2-40B4-BE49-F238E27FC236}">
                  <a16:creationId xmlns:a16="http://schemas.microsoft.com/office/drawing/2014/main" id="{E6843A95-18D6-4C7E-B10E-4B6D2462B2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6" y="4159"/>
              <a:ext cx="30" cy="26"/>
            </a:xfrm>
            <a:custGeom>
              <a:avLst/>
              <a:gdLst>
                <a:gd name="T0" fmla="*/ 27 w 30"/>
                <a:gd name="T1" fmla="*/ 2 h 26"/>
                <a:gd name="T2" fmla="*/ 27 w 30"/>
                <a:gd name="T3" fmla="*/ 2 h 26"/>
                <a:gd name="T4" fmla="*/ 22 w 30"/>
                <a:gd name="T5" fmla="*/ 0 h 26"/>
                <a:gd name="T6" fmla="*/ 14 w 30"/>
                <a:gd name="T7" fmla="*/ 0 h 26"/>
                <a:gd name="T8" fmla="*/ 14 w 30"/>
                <a:gd name="T9" fmla="*/ 0 h 26"/>
                <a:gd name="T10" fmla="*/ 6 w 30"/>
                <a:gd name="T11" fmla="*/ 0 h 26"/>
                <a:gd name="T12" fmla="*/ 2 w 30"/>
                <a:gd name="T13" fmla="*/ 2 h 26"/>
                <a:gd name="T14" fmla="*/ 2 w 30"/>
                <a:gd name="T15" fmla="*/ 2 h 26"/>
                <a:gd name="T16" fmla="*/ 0 w 30"/>
                <a:gd name="T17" fmla="*/ 5 h 26"/>
                <a:gd name="T18" fmla="*/ 0 w 30"/>
                <a:gd name="T19" fmla="*/ 13 h 26"/>
                <a:gd name="T20" fmla="*/ 0 w 30"/>
                <a:gd name="T21" fmla="*/ 13 h 26"/>
                <a:gd name="T22" fmla="*/ 0 w 30"/>
                <a:gd name="T23" fmla="*/ 19 h 26"/>
                <a:gd name="T24" fmla="*/ 2 w 30"/>
                <a:gd name="T25" fmla="*/ 23 h 26"/>
                <a:gd name="T26" fmla="*/ 2 w 30"/>
                <a:gd name="T27" fmla="*/ 23 h 26"/>
                <a:gd name="T28" fmla="*/ 6 w 30"/>
                <a:gd name="T29" fmla="*/ 26 h 26"/>
                <a:gd name="T30" fmla="*/ 14 w 30"/>
                <a:gd name="T31" fmla="*/ 26 h 26"/>
                <a:gd name="T32" fmla="*/ 14 w 30"/>
                <a:gd name="T33" fmla="*/ 26 h 26"/>
                <a:gd name="T34" fmla="*/ 22 w 30"/>
                <a:gd name="T35" fmla="*/ 26 h 26"/>
                <a:gd name="T36" fmla="*/ 27 w 30"/>
                <a:gd name="T37" fmla="*/ 23 h 26"/>
                <a:gd name="T38" fmla="*/ 27 w 30"/>
                <a:gd name="T39" fmla="*/ 23 h 26"/>
                <a:gd name="T40" fmla="*/ 28 w 30"/>
                <a:gd name="T41" fmla="*/ 19 h 26"/>
                <a:gd name="T42" fmla="*/ 30 w 30"/>
                <a:gd name="T43" fmla="*/ 13 h 26"/>
                <a:gd name="T44" fmla="*/ 30 w 30"/>
                <a:gd name="T45" fmla="*/ 13 h 26"/>
                <a:gd name="T46" fmla="*/ 28 w 30"/>
                <a:gd name="T47" fmla="*/ 5 h 26"/>
                <a:gd name="T48" fmla="*/ 27 w 30"/>
                <a:gd name="T49" fmla="*/ 2 h 26"/>
                <a:gd name="T50" fmla="*/ 27 w 30"/>
                <a:gd name="T51" fmla="*/ 2 h 26"/>
                <a:gd name="T52" fmla="*/ 14 w 30"/>
                <a:gd name="T53" fmla="*/ 4 h 26"/>
                <a:gd name="T54" fmla="*/ 14 w 30"/>
                <a:gd name="T55" fmla="*/ 4 h 26"/>
                <a:gd name="T56" fmla="*/ 20 w 30"/>
                <a:gd name="T57" fmla="*/ 5 h 26"/>
                <a:gd name="T58" fmla="*/ 24 w 30"/>
                <a:gd name="T59" fmla="*/ 5 h 26"/>
                <a:gd name="T60" fmla="*/ 24 w 30"/>
                <a:gd name="T61" fmla="*/ 5 h 26"/>
                <a:gd name="T62" fmla="*/ 25 w 30"/>
                <a:gd name="T63" fmla="*/ 8 h 26"/>
                <a:gd name="T64" fmla="*/ 25 w 30"/>
                <a:gd name="T65" fmla="*/ 13 h 26"/>
                <a:gd name="T66" fmla="*/ 25 w 30"/>
                <a:gd name="T67" fmla="*/ 13 h 26"/>
                <a:gd name="T68" fmla="*/ 25 w 30"/>
                <a:gd name="T69" fmla="*/ 18 h 26"/>
                <a:gd name="T70" fmla="*/ 24 w 30"/>
                <a:gd name="T71" fmla="*/ 19 h 26"/>
                <a:gd name="T72" fmla="*/ 24 w 30"/>
                <a:gd name="T73" fmla="*/ 19 h 26"/>
                <a:gd name="T74" fmla="*/ 20 w 30"/>
                <a:gd name="T75" fmla="*/ 21 h 26"/>
                <a:gd name="T76" fmla="*/ 14 w 30"/>
                <a:gd name="T77" fmla="*/ 21 h 26"/>
                <a:gd name="T78" fmla="*/ 14 w 30"/>
                <a:gd name="T79" fmla="*/ 21 h 26"/>
                <a:gd name="T80" fmla="*/ 8 w 30"/>
                <a:gd name="T81" fmla="*/ 21 h 26"/>
                <a:gd name="T82" fmla="*/ 5 w 30"/>
                <a:gd name="T83" fmla="*/ 19 h 26"/>
                <a:gd name="T84" fmla="*/ 5 w 30"/>
                <a:gd name="T85" fmla="*/ 19 h 26"/>
                <a:gd name="T86" fmla="*/ 3 w 30"/>
                <a:gd name="T87" fmla="*/ 18 h 26"/>
                <a:gd name="T88" fmla="*/ 3 w 30"/>
                <a:gd name="T89" fmla="*/ 13 h 26"/>
                <a:gd name="T90" fmla="*/ 3 w 30"/>
                <a:gd name="T91" fmla="*/ 13 h 26"/>
                <a:gd name="T92" fmla="*/ 3 w 30"/>
                <a:gd name="T93" fmla="*/ 8 h 26"/>
                <a:gd name="T94" fmla="*/ 5 w 30"/>
                <a:gd name="T95" fmla="*/ 5 h 26"/>
                <a:gd name="T96" fmla="*/ 5 w 30"/>
                <a:gd name="T97" fmla="*/ 5 h 26"/>
                <a:gd name="T98" fmla="*/ 8 w 30"/>
                <a:gd name="T99" fmla="*/ 5 h 26"/>
                <a:gd name="T100" fmla="*/ 14 w 30"/>
                <a:gd name="T101" fmla="*/ 4 h 26"/>
                <a:gd name="T102" fmla="*/ 14 w 30"/>
                <a:gd name="T103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" h="26">
                  <a:moveTo>
                    <a:pt x="27" y="2"/>
                  </a:moveTo>
                  <a:lnTo>
                    <a:pt x="27" y="2"/>
                  </a:lnTo>
                  <a:lnTo>
                    <a:pt x="2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6" y="26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22" y="26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8" y="19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28" y="5"/>
                  </a:lnTo>
                  <a:lnTo>
                    <a:pt x="27" y="2"/>
                  </a:lnTo>
                  <a:lnTo>
                    <a:pt x="27" y="2"/>
                  </a:lnTo>
                  <a:close/>
                  <a:moveTo>
                    <a:pt x="14" y="4"/>
                  </a:moveTo>
                  <a:lnTo>
                    <a:pt x="14" y="4"/>
                  </a:lnTo>
                  <a:lnTo>
                    <a:pt x="20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5" y="8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8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0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8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8" y="5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4" name="Freeform 469">
              <a:extLst>
                <a:ext uri="{FF2B5EF4-FFF2-40B4-BE49-F238E27FC236}">
                  <a16:creationId xmlns:a16="http://schemas.microsoft.com/office/drawing/2014/main" id="{BE2C5472-68F2-4DE9-ABEB-6F7D2D3B1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" y="4189"/>
              <a:ext cx="30" cy="27"/>
            </a:xfrm>
            <a:custGeom>
              <a:avLst/>
              <a:gdLst>
                <a:gd name="T0" fmla="*/ 3 w 30"/>
                <a:gd name="T1" fmla="*/ 8 h 27"/>
                <a:gd name="T2" fmla="*/ 3 w 30"/>
                <a:gd name="T3" fmla="*/ 8 h 27"/>
                <a:gd name="T4" fmla="*/ 6 w 30"/>
                <a:gd name="T5" fmla="*/ 7 h 27"/>
                <a:gd name="T6" fmla="*/ 9 w 30"/>
                <a:gd name="T7" fmla="*/ 5 h 27"/>
                <a:gd name="T8" fmla="*/ 9 w 30"/>
                <a:gd name="T9" fmla="*/ 5 h 27"/>
                <a:gd name="T10" fmla="*/ 9 w 30"/>
                <a:gd name="T11" fmla="*/ 2 h 27"/>
                <a:gd name="T12" fmla="*/ 9 w 30"/>
                <a:gd name="T13" fmla="*/ 2 h 27"/>
                <a:gd name="T14" fmla="*/ 5 w 30"/>
                <a:gd name="T15" fmla="*/ 2 h 27"/>
                <a:gd name="T16" fmla="*/ 2 w 30"/>
                <a:gd name="T17" fmla="*/ 4 h 27"/>
                <a:gd name="T18" fmla="*/ 2 w 30"/>
                <a:gd name="T19" fmla="*/ 4 h 27"/>
                <a:gd name="T20" fmla="*/ 0 w 30"/>
                <a:gd name="T21" fmla="*/ 8 h 27"/>
                <a:gd name="T22" fmla="*/ 0 w 30"/>
                <a:gd name="T23" fmla="*/ 15 h 27"/>
                <a:gd name="T24" fmla="*/ 0 w 30"/>
                <a:gd name="T25" fmla="*/ 15 h 27"/>
                <a:gd name="T26" fmla="*/ 0 w 30"/>
                <a:gd name="T27" fmla="*/ 19 h 27"/>
                <a:gd name="T28" fmla="*/ 3 w 30"/>
                <a:gd name="T29" fmla="*/ 24 h 27"/>
                <a:gd name="T30" fmla="*/ 3 w 30"/>
                <a:gd name="T31" fmla="*/ 24 h 27"/>
                <a:gd name="T32" fmla="*/ 6 w 30"/>
                <a:gd name="T33" fmla="*/ 26 h 27"/>
                <a:gd name="T34" fmla="*/ 14 w 30"/>
                <a:gd name="T35" fmla="*/ 27 h 27"/>
                <a:gd name="T36" fmla="*/ 14 w 30"/>
                <a:gd name="T37" fmla="*/ 27 h 27"/>
                <a:gd name="T38" fmla="*/ 22 w 30"/>
                <a:gd name="T39" fmla="*/ 26 h 27"/>
                <a:gd name="T40" fmla="*/ 27 w 30"/>
                <a:gd name="T41" fmla="*/ 24 h 27"/>
                <a:gd name="T42" fmla="*/ 27 w 30"/>
                <a:gd name="T43" fmla="*/ 24 h 27"/>
                <a:gd name="T44" fmla="*/ 28 w 30"/>
                <a:gd name="T45" fmla="*/ 19 h 27"/>
                <a:gd name="T46" fmla="*/ 30 w 30"/>
                <a:gd name="T47" fmla="*/ 13 h 27"/>
                <a:gd name="T48" fmla="*/ 30 w 30"/>
                <a:gd name="T49" fmla="*/ 13 h 27"/>
                <a:gd name="T50" fmla="*/ 28 w 30"/>
                <a:gd name="T51" fmla="*/ 8 h 27"/>
                <a:gd name="T52" fmla="*/ 27 w 30"/>
                <a:gd name="T53" fmla="*/ 4 h 27"/>
                <a:gd name="T54" fmla="*/ 24 w 30"/>
                <a:gd name="T55" fmla="*/ 2 h 27"/>
                <a:gd name="T56" fmla="*/ 20 w 30"/>
                <a:gd name="T57" fmla="*/ 0 h 27"/>
                <a:gd name="T58" fmla="*/ 19 w 30"/>
                <a:gd name="T59" fmla="*/ 0 h 27"/>
                <a:gd name="T60" fmla="*/ 19 w 30"/>
                <a:gd name="T61" fmla="*/ 5 h 27"/>
                <a:gd name="T62" fmla="*/ 19 w 30"/>
                <a:gd name="T63" fmla="*/ 5 h 27"/>
                <a:gd name="T64" fmla="*/ 22 w 30"/>
                <a:gd name="T65" fmla="*/ 5 h 27"/>
                <a:gd name="T66" fmla="*/ 25 w 30"/>
                <a:gd name="T67" fmla="*/ 7 h 27"/>
                <a:gd name="T68" fmla="*/ 25 w 30"/>
                <a:gd name="T69" fmla="*/ 7 h 27"/>
                <a:gd name="T70" fmla="*/ 25 w 30"/>
                <a:gd name="T71" fmla="*/ 8 h 27"/>
                <a:gd name="T72" fmla="*/ 25 w 30"/>
                <a:gd name="T73" fmla="*/ 13 h 27"/>
                <a:gd name="T74" fmla="*/ 25 w 30"/>
                <a:gd name="T75" fmla="*/ 13 h 27"/>
                <a:gd name="T76" fmla="*/ 25 w 30"/>
                <a:gd name="T77" fmla="*/ 18 h 27"/>
                <a:gd name="T78" fmla="*/ 24 w 30"/>
                <a:gd name="T79" fmla="*/ 21 h 27"/>
                <a:gd name="T80" fmla="*/ 24 w 30"/>
                <a:gd name="T81" fmla="*/ 21 h 27"/>
                <a:gd name="T82" fmla="*/ 20 w 30"/>
                <a:gd name="T83" fmla="*/ 21 h 27"/>
                <a:gd name="T84" fmla="*/ 14 w 30"/>
                <a:gd name="T85" fmla="*/ 21 h 27"/>
                <a:gd name="T86" fmla="*/ 14 w 30"/>
                <a:gd name="T87" fmla="*/ 21 h 27"/>
                <a:gd name="T88" fmla="*/ 5 w 30"/>
                <a:gd name="T89" fmla="*/ 21 h 27"/>
                <a:gd name="T90" fmla="*/ 5 w 30"/>
                <a:gd name="T91" fmla="*/ 21 h 27"/>
                <a:gd name="T92" fmla="*/ 3 w 30"/>
                <a:gd name="T93" fmla="*/ 18 h 27"/>
                <a:gd name="T94" fmla="*/ 3 w 30"/>
                <a:gd name="T95" fmla="*/ 15 h 27"/>
                <a:gd name="T96" fmla="*/ 3 w 30"/>
                <a:gd name="T97" fmla="*/ 15 h 27"/>
                <a:gd name="T98" fmla="*/ 3 w 30"/>
                <a:gd name="T99" fmla="*/ 8 h 27"/>
                <a:gd name="T100" fmla="*/ 3 w 30"/>
                <a:gd name="T101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0" h="27">
                  <a:moveTo>
                    <a:pt x="3" y="8"/>
                  </a:moveTo>
                  <a:lnTo>
                    <a:pt x="3" y="8"/>
                  </a:lnTo>
                  <a:lnTo>
                    <a:pt x="6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5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6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22" y="26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28" y="19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28" y="8"/>
                  </a:lnTo>
                  <a:lnTo>
                    <a:pt x="27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8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8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0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3" y="18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5" name="Freeform 470">
              <a:extLst>
                <a:ext uri="{FF2B5EF4-FFF2-40B4-BE49-F238E27FC236}">
                  <a16:creationId xmlns:a16="http://schemas.microsoft.com/office/drawing/2014/main" id="{639BAFB3-BCC8-42E5-A946-58793B200F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0" y="4237"/>
              <a:ext cx="55" cy="56"/>
            </a:xfrm>
            <a:custGeom>
              <a:avLst/>
              <a:gdLst>
                <a:gd name="T0" fmla="*/ 13 w 55"/>
                <a:gd name="T1" fmla="*/ 4 h 56"/>
                <a:gd name="T2" fmla="*/ 3 w 55"/>
                <a:gd name="T3" fmla="*/ 14 h 56"/>
                <a:gd name="T4" fmla="*/ 0 w 55"/>
                <a:gd name="T5" fmla="*/ 22 h 56"/>
                <a:gd name="T6" fmla="*/ 0 w 55"/>
                <a:gd name="T7" fmla="*/ 28 h 56"/>
                <a:gd name="T8" fmla="*/ 3 w 55"/>
                <a:gd name="T9" fmla="*/ 42 h 56"/>
                <a:gd name="T10" fmla="*/ 8 w 55"/>
                <a:gd name="T11" fmla="*/ 47 h 56"/>
                <a:gd name="T12" fmla="*/ 13 w 55"/>
                <a:gd name="T13" fmla="*/ 52 h 56"/>
                <a:gd name="T14" fmla="*/ 27 w 55"/>
                <a:gd name="T15" fmla="*/ 56 h 56"/>
                <a:gd name="T16" fmla="*/ 35 w 55"/>
                <a:gd name="T17" fmla="*/ 55 h 56"/>
                <a:gd name="T18" fmla="*/ 41 w 55"/>
                <a:gd name="T19" fmla="*/ 52 h 56"/>
                <a:gd name="T20" fmla="*/ 52 w 55"/>
                <a:gd name="T21" fmla="*/ 42 h 56"/>
                <a:gd name="T22" fmla="*/ 54 w 55"/>
                <a:gd name="T23" fmla="*/ 34 h 56"/>
                <a:gd name="T24" fmla="*/ 55 w 55"/>
                <a:gd name="T25" fmla="*/ 28 h 56"/>
                <a:gd name="T26" fmla="*/ 52 w 55"/>
                <a:gd name="T27" fmla="*/ 14 h 56"/>
                <a:gd name="T28" fmla="*/ 47 w 55"/>
                <a:gd name="T29" fmla="*/ 7 h 56"/>
                <a:gd name="T30" fmla="*/ 41 w 55"/>
                <a:gd name="T31" fmla="*/ 4 h 56"/>
                <a:gd name="T32" fmla="*/ 27 w 55"/>
                <a:gd name="T33" fmla="*/ 0 h 56"/>
                <a:gd name="T34" fmla="*/ 21 w 55"/>
                <a:gd name="T35" fmla="*/ 1 h 56"/>
                <a:gd name="T36" fmla="*/ 13 w 55"/>
                <a:gd name="T37" fmla="*/ 4 h 56"/>
                <a:gd name="T38" fmla="*/ 8 w 55"/>
                <a:gd name="T39" fmla="*/ 17 h 56"/>
                <a:gd name="T40" fmla="*/ 16 w 55"/>
                <a:gd name="T41" fmla="*/ 7 h 56"/>
                <a:gd name="T42" fmla="*/ 22 w 55"/>
                <a:gd name="T43" fmla="*/ 6 h 56"/>
                <a:gd name="T44" fmla="*/ 27 w 55"/>
                <a:gd name="T45" fmla="*/ 4 h 56"/>
                <a:gd name="T46" fmla="*/ 38 w 55"/>
                <a:gd name="T47" fmla="*/ 7 h 56"/>
                <a:gd name="T48" fmla="*/ 44 w 55"/>
                <a:gd name="T49" fmla="*/ 11 h 56"/>
                <a:gd name="T50" fmla="*/ 47 w 55"/>
                <a:gd name="T51" fmla="*/ 17 h 56"/>
                <a:gd name="T52" fmla="*/ 51 w 55"/>
                <a:gd name="T53" fmla="*/ 28 h 56"/>
                <a:gd name="T54" fmla="*/ 49 w 55"/>
                <a:gd name="T55" fmla="*/ 34 h 56"/>
                <a:gd name="T56" fmla="*/ 47 w 55"/>
                <a:gd name="T57" fmla="*/ 39 h 56"/>
                <a:gd name="T58" fmla="*/ 38 w 55"/>
                <a:gd name="T59" fmla="*/ 48 h 56"/>
                <a:gd name="T60" fmla="*/ 33 w 55"/>
                <a:gd name="T61" fmla="*/ 50 h 56"/>
                <a:gd name="T62" fmla="*/ 27 w 55"/>
                <a:gd name="T63" fmla="*/ 52 h 56"/>
                <a:gd name="T64" fmla="*/ 16 w 55"/>
                <a:gd name="T65" fmla="*/ 48 h 56"/>
                <a:gd name="T66" fmla="*/ 11 w 55"/>
                <a:gd name="T67" fmla="*/ 44 h 56"/>
                <a:gd name="T68" fmla="*/ 8 w 55"/>
                <a:gd name="T69" fmla="*/ 39 h 56"/>
                <a:gd name="T70" fmla="*/ 5 w 55"/>
                <a:gd name="T71" fmla="*/ 28 h 56"/>
                <a:gd name="T72" fmla="*/ 5 w 55"/>
                <a:gd name="T73" fmla="*/ 22 h 56"/>
                <a:gd name="T74" fmla="*/ 8 w 55"/>
                <a:gd name="T75" fmla="*/ 1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" h="56">
                  <a:moveTo>
                    <a:pt x="13" y="4"/>
                  </a:moveTo>
                  <a:lnTo>
                    <a:pt x="13" y="4"/>
                  </a:lnTo>
                  <a:lnTo>
                    <a:pt x="8" y="7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8" y="47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21" y="55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35" y="55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47" y="47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4" y="34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4" y="20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47" y="7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5" y="1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1" y="1"/>
                  </a:lnTo>
                  <a:lnTo>
                    <a:pt x="13" y="4"/>
                  </a:lnTo>
                  <a:lnTo>
                    <a:pt x="13" y="4"/>
                  </a:lnTo>
                  <a:close/>
                  <a:moveTo>
                    <a:pt x="8" y="17"/>
                  </a:moveTo>
                  <a:lnTo>
                    <a:pt x="8" y="17"/>
                  </a:lnTo>
                  <a:lnTo>
                    <a:pt x="11" y="11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22" y="6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3" y="6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44" y="11"/>
                  </a:lnTo>
                  <a:lnTo>
                    <a:pt x="47" y="17"/>
                  </a:lnTo>
                  <a:lnTo>
                    <a:pt x="47" y="17"/>
                  </a:lnTo>
                  <a:lnTo>
                    <a:pt x="49" y="22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49" y="34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4" y="44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3" y="50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2" y="50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1" y="44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5" y="34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2"/>
                  </a:lnTo>
                  <a:lnTo>
                    <a:pt x="8" y="17"/>
                  </a:lnTo>
                  <a:lnTo>
                    <a:pt x="8" y="1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6" name="Freeform 471">
              <a:extLst>
                <a:ext uri="{FF2B5EF4-FFF2-40B4-BE49-F238E27FC236}">
                  <a16:creationId xmlns:a16="http://schemas.microsoft.com/office/drawing/2014/main" id="{6A4C02E9-BEFB-48AA-9737-C47FA9302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" y="4251"/>
              <a:ext cx="30" cy="28"/>
            </a:xfrm>
            <a:custGeom>
              <a:avLst/>
              <a:gdLst>
                <a:gd name="T0" fmla="*/ 20 w 30"/>
                <a:gd name="T1" fmla="*/ 0 h 28"/>
                <a:gd name="T2" fmla="*/ 19 w 30"/>
                <a:gd name="T3" fmla="*/ 4 h 28"/>
                <a:gd name="T4" fmla="*/ 19 w 30"/>
                <a:gd name="T5" fmla="*/ 4 h 28"/>
                <a:gd name="T6" fmla="*/ 22 w 30"/>
                <a:gd name="T7" fmla="*/ 6 h 28"/>
                <a:gd name="T8" fmla="*/ 25 w 30"/>
                <a:gd name="T9" fmla="*/ 8 h 28"/>
                <a:gd name="T10" fmla="*/ 25 w 30"/>
                <a:gd name="T11" fmla="*/ 8 h 28"/>
                <a:gd name="T12" fmla="*/ 27 w 30"/>
                <a:gd name="T13" fmla="*/ 11 h 28"/>
                <a:gd name="T14" fmla="*/ 27 w 30"/>
                <a:gd name="T15" fmla="*/ 14 h 28"/>
                <a:gd name="T16" fmla="*/ 27 w 30"/>
                <a:gd name="T17" fmla="*/ 14 h 28"/>
                <a:gd name="T18" fmla="*/ 25 w 30"/>
                <a:gd name="T19" fmla="*/ 17 h 28"/>
                <a:gd name="T20" fmla="*/ 23 w 30"/>
                <a:gd name="T21" fmla="*/ 20 h 28"/>
                <a:gd name="T22" fmla="*/ 23 w 30"/>
                <a:gd name="T23" fmla="*/ 20 h 28"/>
                <a:gd name="T24" fmla="*/ 19 w 30"/>
                <a:gd name="T25" fmla="*/ 23 h 28"/>
                <a:gd name="T26" fmla="*/ 14 w 30"/>
                <a:gd name="T27" fmla="*/ 23 h 28"/>
                <a:gd name="T28" fmla="*/ 14 w 30"/>
                <a:gd name="T29" fmla="*/ 23 h 28"/>
                <a:gd name="T30" fmla="*/ 9 w 30"/>
                <a:gd name="T31" fmla="*/ 23 h 28"/>
                <a:gd name="T32" fmla="*/ 6 w 30"/>
                <a:gd name="T33" fmla="*/ 20 h 28"/>
                <a:gd name="T34" fmla="*/ 6 w 30"/>
                <a:gd name="T35" fmla="*/ 20 h 28"/>
                <a:gd name="T36" fmla="*/ 5 w 30"/>
                <a:gd name="T37" fmla="*/ 17 h 28"/>
                <a:gd name="T38" fmla="*/ 3 w 30"/>
                <a:gd name="T39" fmla="*/ 14 h 28"/>
                <a:gd name="T40" fmla="*/ 3 w 30"/>
                <a:gd name="T41" fmla="*/ 14 h 28"/>
                <a:gd name="T42" fmla="*/ 3 w 30"/>
                <a:gd name="T43" fmla="*/ 11 h 28"/>
                <a:gd name="T44" fmla="*/ 5 w 30"/>
                <a:gd name="T45" fmla="*/ 9 h 28"/>
                <a:gd name="T46" fmla="*/ 5 w 30"/>
                <a:gd name="T47" fmla="*/ 9 h 28"/>
                <a:gd name="T48" fmla="*/ 6 w 30"/>
                <a:gd name="T49" fmla="*/ 6 h 28"/>
                <a:gd name="T50" fmla="*/ 9 w 30"/>
                <a:gd name="T51" fmla="*/ 6 h 28"/>
                <a:gd name="T52" fmla="*/ 8 w 30"/>
                <a:gd name="T53" fmla="*/ 1 h 28"/>
                <a:gd name="T54" fmla="*/ 8 w 30"/>
                <a:gd name="T55" fmla="*/ 1 h 28"/>
                <a:gd name="T56" fmla="*/ 5 w 30"/>
                <a:gd name="T57" fmla="*/ 3 h 28"/>
                <a:gd name="T58" fmla="*/ 1 w 30"/>
                <a:gd name="T59" fmla="*/ 6 h 28"/>
                <a:gd name="T60" fmla="*/ 1 w 30"/>
                <a:gd name="T61" fmla="*/ 6 h 28"/>
                <a:gd name="T62" fmla="*/ 0 w 30"/>
                <a:gd name="T63" fmla="*/ 9 h 28"/>
                <a:gd name="T64" fmla="*/ 0 w 30"/>
                <a:gd name="T65" fmla="*/ 14 h 28"/>
                <a:gd name="T66" fmla="*/ 0 w 30"/>
                <a:gd name="T67" fmla="*/ 14 h 28"/>
                <a:gd name="T68" fmla="*/ 0 w 30"/>
                <a:gd name="T69" fmla="*/ 17 h 28"/>
                <a:gd name="T70" fmla="*/ 1 w 30"/>
                <a:gd name="T71" fmla="*/ 22 h 28"/>
                <a:gd name="T72" fmla="*/ 1 w 30"/>
                <a:gd name="T73" fmla="*/ 22 h 28"/>
                <a:gd name="T74" fmla="*/ 3 w 30"/>
                <a:gd name="T75" fmla="*/ 25 h 28"/>
                <a:gd name="T76" fmla="*/ 6 w 30"/>
                <a:gd name="T77" fmla="*/ 27 h 28"/>
                <a:gd name="T78" fmla="*/ 6 w 30"/>
                <a:gd name="T79" fmla="*/ 27 h 28"/>
                <a:gd name="T80" fmla="*/ 14 w 30"/>
                <a:gd name="T81" fmla="*/ 28 h 28"/>
                <a:gd name="T82" fmla="*/ 14 w 30"/>
                <a:gd name="T83" fmla="*/ 28 h 28"/>
                <a:gd name="T84" fmla="*/ 20 w 30"/>
                <a:gd name="T85" fmla="*/ 27 h 28"/>
                <a:gd name="T86" fmla="*/ 27 w 30"/>
                <a:gd name="T87" fmla="*/ 25 h 28"/>
                <a:gd name="T88" fmla="*/ 27 w 30"/>
                <a:gd name="T89" fmla="*/ 25 h 28"/>
                <a:gd name="T90" fmla="*/ 30 w 30"/>
                <a:gd name="T91" fmla="*/ 20 h 28"/>
                <a:gd name="T92" fmla="*/ 30 w 30"/>
                <a:gd name="T93" fmla="*/ 14 h 28"/>
                <a:gd name="T94" fmla="*/ 30 w 30"/>
                <a:gd name="T95" fmla="*/ 14 h 28"/>
                <a:gd name="T96" fmla="*/ 30 w 30"/>
                <a:gd name="T97" fmla="*/ 9 h 28"/>
                <a:gd name="T98" fmla="*/ 28 w 30"/>
                <a:gd name="T99" fmla="*/ 4 h 28"/>
                <a:gd name="T100" fmla="*/ 28 w 30"/>
                <a:gd name="T101" fmla="*/ 4 h 28"/>
                <a:gd name="T102" fmla="*/ 25 w 30"/>
                <a:gd name="T103" fmla="*/ 1 h 28"/>
                <a:gd name="T104" fmla="*/ 20 w 30"/>
                <a:gd name="T105" fmla="*/ 0 h 28"/>
                <a:gd name="T106" fmla="*/ 20 w 30"/>
                <a:gd name="T10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" h="28">
                  <a:moveTo>
                    <a:pt x="20" y="0"/>
                  </a:moveTo>
                  <a:lnTo>
                    <a:pt x="19" y="4"/>
                  </a:lnTo>
                  <a:lnTo>
                    <a:pt x="19" y="4"/>
                  </a:lnTo>
                  <a:lnTo>
                    <a:pt x="22" y="6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7" y="11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5" y="17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19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9" y="23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5" y="9"/>
                  </a:lnTo>
                  <a:lnTo>
                    <a:pt x="5" y="9"/>
                  </a:lnTo>
                  <a:lnTo>
                    <a:pt x="6" y="6"/>
                  </a:lnTo>
                  <a:lnTo>
                    <a:pt x="9" y="6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6"/>
                  </a:lnTo>
                  <a:lnTo>
                    <a:pt x="1" y="6"/>
                  </a:lnTo>
                  <a:lnTo>
                    <a:pt x="0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20" y="27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30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9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5" y="1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65478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nce-circonscriptions.pptx" id="{ED3BF050-51EE-4AF1-9374-E591B714ED4D}" vid="{0B648C57-9159-46A6-9558-708011FF90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Présentation1</Template>
  <TotalTime>1</TotalTime>
  <Words>9</Words>
  <Application>Microsoft Office PowerPoint</Application>
  <PresentationFormat>Grand écran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Tramp</dc:creator>
  <cp:lastModifiedBy>Tramp</cp:lastModifiedBy>
  <cp:revision>1</cp:revision>
  <dcterms:created xsi:type="dcterms:W3CDTF">2018-10-12T16:09:11Z</dcterms:created>
  <dcterms:modified xsi:type="dcterms:W3CDTF">2018-10-12T16:10:15Z</dcterms:modified>
</cp:coreProperties>
</file>